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40" r:id="rId1"/>
  </p:sldMasterIdLst>
  <p:notesMasterIdLst>
    <p:notesMasterId r:id="rId24"/>
  </p:notesMasterIdLst>
  <p:handoutMasterIdLst>
    <p:handoutMasterId r:id="rId25"/>
  </p:handoutMasterIdLst>
  <p:sldIdLst>
    <p:sldId id="3376" r:id="rId2"/>
    <p:sldId id="3377" r:id="rId3"/>
    <p:sldId id="3378" r:id="rId4"/>
    <p:sldId id="3288" r:id="rId5"/>
    <p:sldId id="3295" r:id="rId6"/>
    <p:sldId id="3291" r:id="rId7"/>
    <p:sldId id="3306" r:id="rId8"/>
    <p:sldId id="3379" r:id="rId9"/>
    <p:sldId id="3284" r:id="rId10"/>
    <p:sldId id="3285" r:id="rId11"/>
    <p:sldId id="3286" r:id="rId12"/>
    <p:sldId id="3290" r:id="rId13"/>
    <p:sldId id="3380" r:id="rId14"/>
    <p:sldId id="3305" r:id="rId15"/>
    <p:sldId id="3307" r:id="rId16"/>
    <p:sldId id="3289" r:id="rId17"/>
    <p:sldId id="3287" r:id="rId18"/>
    <p:sldId id="3381" r:id="rId19"/>
    <p:sldId id="3308" r:id="rId20"/>
    <p:sldId id="3264" r:id="rId21"/>
    <p:sldId id="3283" r:id="rId22"/>
    <p:sldId id="3382" r:id="rId23"/>
  </p:sldIdLst>
  <p:sldSz cx="12858750" cy="7232650"/>
  <p:notesSz cx="6858000" cy="9144000"/>
  <p:custDataLst>
    <p:tags r:id="rId26"/>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39763" indent="-182563"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638" indent="-55403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328" userDrawn="1">
          <p15:clr>
            <a:srgbClr val="A4A3A4"/>
          </p15:clr>
        </p15:guide>
        <p15:guide id="2" pos="4050" userDrawn="1">
          <p15:clr>
            <a:srgbClr val="A4A3A4"/>
          </p15:clr>
        </p15:guide>
        <p15:guide id="5" orient="horz" pos="4183" userDrawn="1">
          <p15:clr>
            <a:srgbClr val="A4A3A4"/>
          </p15:clr>
        </p15:guide>
        <p15:guide id="6" pos="7588" userDrawn="1">
          <p15:clr>
            <a:srgbClr val="A4A3A4"/>
          </p15:clr>
        </p15:guide>
        <p15:guide id="7" pos="376" userDrawn="1">
          <p15:clr>
            <a:srgbClr val="A4A3A4"/>
          </p15:clr>
        </p15:guide>
        <p15:guide id="8" pos="135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8771"/>
    <a:srgbClr val="F1A339"/>
    <a:srgbClr val="E60012"/>
    <a:srgbClr val="690000"/>
    <a:srgbClr val="151419"/>
    <a:srgbClr val="C05526"/>
    <a:srgbClr val="900000"/>
    <a:srgbClr val="0FC7D3"/>
    <a:srgbClr val="EC206C"/>
    <a:srgbClr val="BC14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1" autoAdjust="0"/>
    <p:restoredTop sz="92986" autoAdjust="0"/>
  </p:normalViewPr>
  <p:slideViewPr>
    <p:cSldViewPr>
      <p:cViewPr>
        <p:scale>
          <a:sx n="50" d="100"/>
          <a:sy n="50" d="100"/>
        </p:scale>
        <p:origin x="-1380" y="-486"/>
      </p:cViewPr>
      <p:guideLst>
        <p:guide orient="horz" pos="328"/>
        <p:guide orient="horz" pos="4183"/>
        <p:guide pos="4050"/>
        <p:guide pos="7588"/>
        <p:guide pos="376"/>
        <p:guide pos="1350"/>
      </p:guideLst>
    </p:cSldViewPr>
  </p:slideViewPr>
  <p:outlineViewPr>
    <p:cViewPr>
      <p:scale>
        <a:sx n="100" d="100"/>
        <a:sy n="100" d="100"/>
      </p:scale>
      <p:origin x="0" y="-14412"/>
    </p:cViewPr>
  </p:outlineViewPr>
  <p:notesTextViewPr>
    <p:cViewPr>
      <p:scale>
        <a:sx n="1" d="1"/>
        <a:sy n="1" d="1"/>
      </p:scale>
      <p:origin x="0" y="0"/>
    </p:cViewPr>
  </p:notesTextViewPr>
  <p:sorterViewPr>
    <p:cViewPr>
      <p:scale>
        <a:sx n="50" d="100"/>
        <a:sy n="50" d="100"/>
      </p:scale>
      <p:origin x="0" y="0"/>
    </p:cViewPr>
  </p:sorterViewPr>
  <p:notesViewPr>
    <p:cSldViewPr showGuides="1">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___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___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spPr>
            <a:solidFill>
              <a:schemeClr val="accent1"/>
            </a:solidFill>
            <a:ln>
              <a:noFill/>
            </a:ln>
            <a:effectLst/>
          </c:spPr>
          <c:invertIfNegative val="0"/>
          <c:val>
            <c:numRef>
              <c:f>Sheet1!$B$2:$B$5</c:f>
              <c:numCache>
                <c:formatCode>General</c:formatCode>
                <c:ptCount val="4"/>
                <c:pt idx="0">
                  <c:v>4.3</c:v>
                </c:pt>
                <c:pt idx="1">
                  <c:v>2.5</c:v>
                </c:pt>
                <c:pt idx="2">
                  <c:v>3.5</c:v>
                </c:pt>
                <c:pt idx="3">
                  <c:v>4.5</c:v>
                </c:pt>
              </c:numCache>
            </c:numRef>
          </c:val>
          <c:extLst xmlns:c16r2="http://schemas.microsoft.com/office/drawing/2015/06/char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0-51AC-40D8-9569-AE9C9D77FC5D}"/>
            </c:ext>
          </c:extLst>
        </c:ser>
        <c:ser>
          <c:idx val="1"/>
          <c:order val="1"/>
          <c:spPr>
            <a:solidFill>
              <a:schemeClr val="accent2"/>
            </a:solidFill>
            <a:ln>
              <a:noFill/>
            </a:ln>
            <a:effectLst/>
          </c:spPr>
          <c:invertIfNegative val="0"/>
          <c:val>
            <c:numRef>
              <c:f>Sheet1!$C$2:$C$5</c:f>
              <c:numCache>
                <c:formatCode>General</c:formatCode>
                <c:ptCount val="4"/>
                <c:pt idx="0">
                  <c:v>2.4</c:v>
                </c:pt>
                <c:pt idx="1">
                  <c:v>4.4000000000000004</c:v>
                </c:pt>
                <c:pt idx="2">
                  <c:v>1.8</c:v>
                </c:pt>
                <c:pt idx="3">
                  <c:v>2.8</c:v>
                </c:pt>
              </c:numCache>
            </c:numRef>
          </c:val>
          <c:extLst xmlns:c16r2="http://schemas.microsoft.com/office/drawing/2015/06/char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1-51AC-40D8-9569-AE9C9D77FC5D}"/>
            </c:ext>
          </c:extLst>
        </c:ser>
        <c:ser>
          <c:idx val="2"/>
          <c:order val="2"/>
          <c:spPr>
            <a:solidFill>
              <a:schemeClr val="accent3"/>
            </a:solidFill>
            <a:ln>
              <a:noFill/>
            </a:ln>
            <a:effectLst/>
          </c:spPr>
          <c:invertIfNegative val="0"/>
          <c:val>
            <c:numRef>
              <c:f>Sheet1!$D$2:$D$5</c:f>
              <c:numCache>
                <c:formatCode>General</c:formatCode>
                <c:ptCount val="4"/>
                <c:pt idx="0">
                  <c:v>2</c:v>
                </c:pt>
                <c:pt idx="1">
                  <c:v>2</c:v>
                </c:pt>
                <c:pt idx="2">
                  <c:v>3</c:v>
                </c:pt>
                <c:pt idx="3">
                  <c:v>5</c:v>
                </c:pt>
              </c:numCache>
            </c:numRef>
          </c:val>
          <c:extLst xmlns:c16r2="http://schemas.microsoft.com/office/drawing/2015/06/char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Series 3</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2-51AC-40D8-9569-AE9C9D77FC5D}"/>
            </c:ext>
          </c:extLst>
        </c:ser>
        <c:dLbls>
          <c:showLegendKey val="0"/>
          <c:showVal val="0"/>
          <c:showCatName val="0"/>
          <c:showSerName val="0"/>
          <c:showPercent val="0"/>
          <c:showBubbleSize val="0"/>
        </c:dLbls>
        <c:gapWidth val="150"/>
        <c:overlap val="100"/>
        <c:axId val="31446528"/>
        <c:axId val="560620672"/>
      </c:barChart>
      <c:catAx>
        <c:axId val="31446528"/>
        <c:scaling>
          <c:orientation val="minMax"/>
        </c:scaling>
        <c:delete val="0"/>
        <c:axPos val="l"/>
        <c:numFmt formatCode="General" sourceLinked="1"/>
        <c:majorTickMark val="none"/>
        <c:minorTickMark val="none"/>
        <c:tickLblPos val="nextTo"/>
        <c:spPr>
          <a:noFill/>
          <a:ln w="9525" cap="flat" cmpd="sng" algn="ctr">
            <a:solidFill>
              <a:schemeClr val="bg2">
                <a:lumMod val="90000"/>
              </a:schemeClr>
            </a:solidFill>
            <a:round/>
          </a:ln>
          <a:effectLst/>
        </c:spPr>
        <c:txPr>
          <a:bodyPr rot="-60000000" spcFirstLastPara="1" vertOverflow="ellipsis" vert="horz" wrap="square" anchor="ctr" anchorCtr="1"/>
          <a:lstStyle/>
          <a:p>
            <a:pPr>
              <a:defRPr sz="1400" b="0" i="0" u="none" strike="noStrike" kern="1200" baseline="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crossAx val="560620672"/>
        <c:crosses val="autoZero"/>
        <c:auto val="1"/>
        <c:lblAlgn val="ctr"/>
        <c:lblOffset val="100"/>
        <c:noMultiLvlLbl val="0"/>
      </c:catAx>
      <c:valAx>
        <c:axId val="5606206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bg2">
                <a:lumMod val="75000"/>
              </a:schemeClr>
            </a:solidFill>
          </a:ln>
          <a:effectLst/>
        </c:spPr>
        <c:txPr>
          <a:bodyPr rot="-60000000" spcFirstLastPara="1" vertOverflow="ellipsis" vert="horz" wrap="square" anchor="ctr" anchorCtr="1"/>
          <a:lstStyle/>
          <a:p>
            <a:pPr>
              <a:defRPr sz="1400" b="0" i="0" u="none" strike="noStrike" kern="1200" baseline="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crossAx val="3144652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c:spPr>
          <c:dPt>
            <c:idx val="0"/>
            <c:bubble3D val="0"/>
            <c:spPr>
              <a:solidFill>
                <a:schemeClr val="accent2"/>
              </a:solidFill>
              <a:ln w="19050">
                <a:noFill/>
              </a:ln>
              <a:effectLst/>
            </c:spPr>
            <c:extLst xmlns:c16r2="http://schemas.microsoft.com/office/drawing/2015/06/chart">
              <c:ext xmlns:c16="http://schemas.microsoft.com/office/drawing/2014/chart" uri="{C3380CC4-5D6E-409C-BE32-E72D297353CC}">
                <c16:uniqueId val="{00000001-AB9B-4A7E-AE6F-A694E51C39C9}"/>
              </c:ext>
            </c:extLst>
          </c:dPt>
          <c:dPt>
            <c:idx val="1"/>
            <c:bubble3D val="0"/>
            <c:spPr>
              <a:solidFill>
                <a:schemeClr val="accent3"/>
              </a:solidFill>
              <a:ln w="19050">
                <a:noFill/>
              </a:ln>
              <a:effectLst/>
            </c:spPr>
            <c:extLst xmlns:c16r2="http://schemas.microsoft.com/office/drawing/2015/06/chart">
              <c:ext xmlns:c16="http://schemas.microsoft.com/office/drawing/2014/chart" uri="{C3380CC4-5D6E-409C-BE32-E72D297353CC}">
                <c16:uniqueId val="{00000003-AB9B-4A7E-AE6F-A694E51C39C9}"/>
              </c:ext>
            </c:extLst>
          </c:dPt>
          <c:dPt>
            <c:idx val="2"/>
            <c:bubble3D val="0"/>
            <c:spPr>
              <a:solidFill>
                <a:schemeClr val="accent4"/>
              </a:solidFill>
              <a:ln w="19050">
                <a:noFill/>
              </a:ln>
              <a:effectLst/>
            </c:spPr>
            <c:extLst xmlns:c16r2="http://schemas.microsoft.com/office/drawing/2015/06/chart">
              <c:ext xmlns:c16="http://schemas.microsoft.com/office/drawing/2014/chart" uri="{C3380CC4-5D6E-409C-BE32-E72D297353CC}">
                <c16:uniqueId val="{00000005-AB9B-4A7E-AE6F-A694E51C39C9}"/>
              </c:ext>
            </c:extLst>
          </c:dPt>
          <c:dPt>
            <c:idx val="3"/>
            <c:bubble3D val="0"/>
            <c:spPr>
              <a:solidFill>
                <a:schemeClr val="accent5"/>
              </a:solidFill>
              <a:ln w="19050">
                <a:noFill/>
              </a:ln>
              <a:effectLst/>
            </c:spPr>
            <c:extLst xmlns:c16r2="http://schemas.microsoft.com/office/drawing/2015/06/chart">
              <c:ext xmlns:c16="http://schemas.microsoft.com/office/drawing/2014/chart" uri="{C3380CC4-5D6E-409C-BE32-E72D297353CC}">
                <c16:uniqueId val="{00000007-AB9B-4A7E-AE6F-A694E51C39C9}"/>
              </c:ext>
            </c:extLst>
          </c:dPt>
          <c:dLbls>
            <c:dLbl>
              <c:idx val="0"/>
              <c:layout>
                <c:manualLayout>
                  <c:x val="0.13815790449632923"/>
                  <c:y val="0"/>
                </c:manualLayout>
              </c:layout>
              <c:tx>
                <c:rich>
                  <a:bodyPr/>
                  <a:lstStyle/>
                  <a:p>
                    <a:r>
                      <a:rPr lang="zh-CN" altLang="en-US" dirty="0" smtClean="0">
                        <a:solidFill>
                          <a:schemeClr val="accent2"/>
                        </a:solidFill>
                      </a:rPr>
                      <a:t>文字内容</a:t>
                    </a:r>
                    <a:r>
                      <a:rPr lang="zh-CN" altLang="en-US" baseline="0" dirty="0"/>
                      <a:t>
</a:t>
                    </a:r>
                    <a:fld id="{ABCF13AD-F1DB-4CEF-A0C6-06217161B480}" type="PERCENTAGE">
                      <a:rPr lang="en-US" altLang="zh-CN" baseline="0"/>
                      <a:pPr/>
                      <a:t>[百分比]</a:t>
                    </a:fld>
                    <a:endParaRPr lang="zh-CN" altLang="en-US" baseline="0" dirty="0"/>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15:dlblFieldTable/>
                  <c15:showDataLabelsRange val="0"/>
                </c:ext>
                <c:ext xmlns:c16="http://schemas.microsoft.com/office/drawing/2014/chart" uri="{C3380CC4-5D6E-409C-BE32-E72D297353CC}">
                  <c16:uniqueId val="{00000001-AB9B-4A7E-AE6F-A694E51C39C9}"/>
                </c:ext>
              </c:extLst>
            </c:dLbl>
            <c:dLbl>
              <c:idx val="1"/>
              <c:layout>
                <c:manualLayout>
                  <c:x val="-0.19983036402654603"/>
                  <c:y val="5.3824406432990975E-2"/>
                </c:manualLayout>
              </c:layout>
              <c:tx>
                <c:rich>
                  <a:bodyPr/>
                  <a:lstStyle/>
                  <a:p>
                    <a:r>
                      <a:rPr lang="zh-CN" altLang="en-US" dirty="0" smtClean="0">
                        <a:solidFill>
                          <a:schemeClr val="accent3"/>
                        </a:solidFill>
                      </a:rPr>
                      <a:t>文字内容</a:t>
                    </a:r>
                    <a:r>
                      <a:rPr lang="zh-CN" altLang="en-US" baseline="0" dirty="0"/>
                      <a:t>
</a:t>
                    </a:r>
                    <a:fld id="{EDAAE65A-6D76-4DA3-BF56-3713A370866B}" type="PERCENTAGE">
                      <a:rPr lang="en-US" altLang="zh-CN" baseline="0"/>
                      <a:pPr/>
                      <a:t>[百分比]</a:t>
                    </a:fld>
                    <a:endParaRPr lang="zh-CN" altLang="en-US" baseline="0" dirty="0"/>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15:dlblFieldTable/>
                  <c15:showDataLabelsRange val="0"/>
                </c:ext>
                <c:ext xmlns:c16="http://schemas.microsoft.com/office/drawing/2014/chart" uri="{C3380CC4-5D6E-409C-BE32-E72D297353CC}">
                  <c16:uniqueId val="{00000003-AB9B-4A7E-AE6F-A694E51C39C9}"/>
                </c:ext>
              </c:extLst>
            </c:dLbl>
            <c:dLbl>
              <c:idx val="2"/>
              <c:layout>
                <c:manualLayout>
                  <c:x val="-0.16872308998161573"/>
                  <c:y val="0"/>
                </c:manualLayout>
              </c:layout>
              <c:tx>
                <c:rich>
                  <a:bodyPr/>
                  <a:lstStyle/>
                  <a:p>
                    <a:r>
                      <a:rPr lang="zh-CN" altLang="en-US" dirty="0" smtClean="0">
                        <a:solidFill>
                          <a:schemeClr val="accent4"/>
                        </a:solidFill>
                      </a:rPr>
                      <a:t>文字内容</a:t>
                    </a:r>
                    <a:r>
                      <a:rPr lang="zh-CN" altLang="en-US" baseline="0" dirty="0"/>
                      <a:t>
</a:t>
                    </a:r>
                    <a:fld id="{A86670D7-7ADC-4F16-8B68-2B95DB2A189B}" type="PERCENTAGE">
                      <a:rPr lang="en-US" altLang="zh-CN" baseline="0"/>
                      <a:pPr/>
                      <a:t>[百分比]</a:t>
                    </a:fld>
                    <a:endParaRPr lang="zh-CN" altLang="en-US" baseline="0" dirty="0"/>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15:dlblFieldTable/>
                  <c15:showDataLabelsRange val="0"/>
                </c:ext>
                <c:ext xmlns:c16="http://schemas.microsoft.com/office/drawing/2014/chart" uri="{C3380CC4-5D6E-409C-BE32-E72D297353CC}">
                  <c16:uniqueId val="{00000005-AB9B-4A7E-AE6F-A694E51C39C9}"/>
                </c:ext>
              </c:extLst>
            </c:dLbl>
            <c:dLbl>
              <c:idx val="3"/>
              <c:layout>
                <c:manualLayout>
                  <c:x val="-0.24971825018320967"/>
                  <c:y val="-6.1446732143909812E-2"/>
                </c:manualLayout>
              </c:layout>
              <c:tx>
                <c:rich>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800" b="0" i="0" u="none" strike="noStrike" kern="1200" baseline="0">
                        <a:solidFill>
                          <a:srgbClr val="FFFFFF">
                            <a:lumMod val="65000"/>
                          </a:srgbClr>
                        </a:solidFill>
                        <a:latin typeface="Arial" panose="020B0604020202020204" pitchFamily="34" charset="0"/>
                        <a:ea typeface="微软雅黑" panose="020B0503020204020204" pitchFamily="34" charset="-122"/>
                        <a:cs typeface="+mn-cs"/>
                        <a:sym typeface="Arial" panose="020B0604020202020204" pitchFamily="34" charset="0"/>
                      </a:defRPr>
                    </a:pPr>
                    <a:r>
                      <a:rPr lang="zh-CN" altLang="en-US" dirty="0" smtClean="0">
                        <a:solidFill>
                          <a:schemeClr val="accent5"/>
                        </a:solidFill>
                      </a:rPr>
                      <a:t>文字内容</a:t>
                    </a:r>
                    <a:r>
                      <a:rPr lang="zh-CN" altLang="en-US" sz="1800" b="0" i="0" u="none" strike="noStrike" kern="1200" baseline="0" dirty="0" smtClean="0">
                        <a:solidFill>
                          <a:srgbClr val="FFFFFF">
                            <a:lumMod val="65000"/>
                          </a:srgbClr>
                        </a:solidFill>
                        <a:latin typeface="Arial" panose="020B0604020202020204" pitchFamily="34" charset="0"/>
                        <a:ea typeface="微软雅黑" panose="020B0503020204020204" pitchFamily="34" charset="-122"/>
                        <a:sym typeface="Arial" panose="020B0604020202020204" pitchFamily="34" charset="0"/>
                      </a:rPr>
                      <a:t>
</a:t>
                    </a:r>
                    <a:fld id="{A86670D7-7ADC-4F16-8B68-2B95DB2A189B}" type="PERCENTAGE">
                      <a:rPr lang="en-US" altLang="zh-CN" sz="1800" b="0" i="0" u="none" strike="noStrike" kern="1200" baseline="0" smtClean="0">
                        <a:solidFill>
                          <a:srgbClr val="FFFFFF">
                            <a:lumMod val="65000"/>
                          </a:srgbClr>
                        </a:solidFill>
                        <a:latin typeface="Arial" panose="020B0604020202020204" pitchFamily="34" charset="0"/>
                        <a:ea typeface="微软雅黑" panose="020B0503020204020204" pitchFamily="34" charset="-122"/>
                        <a:sym typeface="Arial" panose="020B0604020202020204" pitchFamily="34" charset="0"/>
                      </a:rPr>
                      <a:pPr marL="0" marR="0" indent="0" algn="ctr" defTabSz="914400" rtl="0" eaLnBrk="1" fontAlgn="auto" latinLnBrk="0" hangingPunct="1">
                        <a:lnSpc>
                          <a:spcPct val="100000"/>
                        </a:lnSpc>
                        <a:spcBef>
                          <a:spcPts val="0"/>
                        </a:spcBef>
                        <a:spcAft>
                          <a:spcPts val="0"/>
                        </a:spcAft>
                        <a:buClrTx/>
                        <a:buSzTx/>
                        <a:buFontTx/>
                        <a:buNone/>
                        <a:tabLst/>
                        <a:defRPr sz="1800" b="0" i="0" u="none" strike="noStrike" kern="1200" baseline="0">
                          <a:solidFill>
                            <a:srgbClr val="FFFFFF">
                              <a:lumMod val="65000"/>
                            </a:srgbClr>
                          </a:solidFill>
                          <a:latin typeface="Arial" panose="020B0604020202020204" pitchFamily="34" charset="0"/>
                          <a:ea typeface="微软雅黑" panose="020B0503020204020204" pitchFamily="34" charset="-122"/>
                          <a:cs typeface="+mn-cs"/>
                          <a:sym typeface="Arial" panose="020B0604020202020204" pitchFamily="34" charset="0"/>
                        </a:defRPr>
                      </a:pPr>
                      <a:t>[百分比]</a:t>
                    </a:fld>
                    <a:endParaRPr lang="zh-CN" altLang="en-US" sz="1800" b="0" i="0" u="none" strike="noStrike" kern="1200" baseline="0" dirty="0" smtClean="0">
                      <a:solidFill>
                        <a:srgbClr val="FFFFFF">
                          <a:lumMod val="65000"/>
                        </a:srgbClr>
                      </a:solidFill>
                      <a:latin typeface="Arial" panose="020B0604020202020204" pitchFamily="34" charset="0"/>
                      <a:ea typeface="微软雅黑" panose="020B0503020204020204" pitchFamily="34" charset="-122"/>
                      <a:sym typeface="Arial" panose="020B0604020202020204" pitchFamily="34" charset="0"/>
                    </a:endParaRPr>
                  </a:p>
                </c:rich>
              </c:tx>
              <c:spPr>
                <a:noFill/>
                <a:ln>
                  <a:noFill/>
                </a:ln>
                <a:effectLst/>
              </c:spPr>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5745236275216626"/>
                      <c:h val="0.1930249424711262"/>
                    </c:manualLayout>
                  </c15:layout>
                  <c15:dlblFieldTable/>
                  <c15:showDataLabelsRange val="0"/>
                </c:ext>
                <c:ext xmlns:c16="http://schemas.microsoft.com/office/drawing/2014/chart" uri="{C3380CC4-5D6E-409C-BE32-E72D297353CC}">
                  <c16:uniqueId val="{00000007-AB9B-4A7E-AE6F-A694E51C39C9}"/>
                </c:ext>
              </c:extLst>
            </c:dLbl>
            <c:spPr>
              <a:noFill/>
              <a:ln>
                <a:noFill/>
              </a:ln>
              <a:effectLst/>
            </c:spPr>
            <c:txPr>
              <a:bodyPr rot="0" spcFirstLastPara="1" vertOverflow="ellipsis" vert="horz" wrap="square" anchor="ctr" anchorCtr="1"/>
              <a:lstStyle/>
              <a:p>
                <a:pPr>
                  <a:defRPr sz="1800" b="0" i="0" u="none" strike="noStrike" kern="1200" baseline="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val>
            <c:numRef>
              <c:f>Sheet1!$B$2:$B$5</c:f>
              <c:numCache>
                <c:formatCode>General</c:formatCode>
                <c:ptCount val="4"/>
                <c:pt idx="0">
                  <c:v>5</c:v>
                </c:pt>
                <c:pt idx="1">
                  <c:v>2</c:v>
                </c:pt>
                <c:pt idx="2">
                  <c:v>3</c:v>
                </c:pt>
                <c:pt idx="3">
                  <c:v>1.5</c:v>
                </c:pt>
              </c:numCache>
            </c:numRef>
          </c:val>
          <c:extLst xmlns:c16r2="http://schemas.microsoft.com/office/drawing/2015/06/char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Research</c:v>
                      </c:pt>
                      <c:pt idx="1">
                        <c:v>Meet</c:v>
                      </c:pt>
                      <c:pt idx="2">
                        <c:v>Brief</c:v>
                      </c:pt>
                      <c:pt idx="3">
                        <c:v>Fixes</c:v>
                      </c:pt>
                    </c:strCache>
                  </c:strRef>
                </c15:cat>
              </c15:filteredCategoryTitle>
            </c:ext>
            <c:ext xmlns:c16="http://schemas.microsoft.com/office/drawing/2014/chart" uri="{C3380CC4-5D6E-409C-BE32-E72D297353CC}">
              <c16:uniqueId val="{00000008-AB9B-4A7E-AE6F-A694E51C39C9}"/>
            </c:ext>
          </c:extLst>
        </c:ser>
        <c:dLbls>
          <c:showLegendKey val="0"/>
          <c:showVal val="0"/>
          <c:showCatName val="0"/>
          <c:showSerName val="0"/>
          <c:showPercent val="1"/>
          <c:showBubbleSize val="0"/>
          <c:showLeaderLines val="1"/>
        </c:dLbls>
        <c:firstSliceAng val="0"/>
        <c:holeSize val="75"/>
      </c:doughnutChart>
      <c:spPr>
        <a:noFill/>
        <a:ln>
          <a:noFill/>
        </a:ln>
        <a:effectLst/>
      </c:spPr>
    </c:plotArea>
    <c:legend>
      <c:legendPos val="r"/>
      <c:legendEntry>
        <c:idx val="0"/>
        <c:txPr>
          <a:bodyPr rot="0" spcFirstLastPara="1" vertOverflow="ellipsis" vert="horz" wrap="square" anchor="ctr" anchorCtr="1"/>
          <a:lstStyle/>
          <a:p>
            <a:pPr rtl="0">
              <a:defRPr sz="1800" b="0" i="0" u="none" strike="noStrike" kern="1200" baseline="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legendEntry>
      <c:legendEntry>
        <c:idx val="1"/>
        <c:txPr>
          <a:bodyPr rot="0" spcFirstLastPara="1" vertOverflow="ellipsis" vert="horz" wrap="square" anchor="ctr" anchorCtr="1"/>
          <a:lstStyle/>
          <a:p>
            <a:pPr rtl="0">
              <a:defRPr sz="1800" b="0" i="0" u="none" strike="noStrike" kern="1200" baseline="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legendEntry>
      <c:legendEntry>
        <c:idx val="2"/>
        <c:txPr>
          <a:bodyPr rot="0" spcFirstLastPara="1" vertOverflow="ellipsis" vert="horz" wrap="square" anchor="ctr" anchorCtr="1"/>
          <a:lstStyle/>
          <a:p>
            <a:pPr rtl="0">
              <a:defRPr sz="1800" b="0" i="0" u="none" strike="noStrike" kern="1200" baseline="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legendEntry>
      <c:legendEntry>
        <c:idx val="3"/>
        <c:txPr>
          <a:bodyPr rot="0" spcFirstLastPara="1" vertOverflow="ellipsis" vert="horz" wrap="square" anchor="ctr" anchorCtr="1"/>
          <a:lstStyle/>
          <a:p>
            <a:pPr rtl="0">
              <a:defRPr sz="1800" b="0" i="0" u="none" strike="noStrike" kern="1200" baseline="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legendEntry>
      <c:layout>
        <c:manualLayout>
          <c:xMode val="edge"/>
          <c:yMode val="edge"/>
          <c:x val="0.87473678995412452"/>
          <c:y val="0.6293452071186163"/>
          <c:w val="6.7702007702854783E-2"/>
          <c:h val="0.3476864550343866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legend>
    <c:plotVisOnly val="1"/>
    <c:dispBlanksAs val="gap"/>
    <c:showDLblsOverMax val="0"/>
  </c:chart>
  <c:spPr>
    <a:noFill/>
    <a:ln>
      <a:noFill/>
    </a:ln>
    <a:effectLst/>
  </c:spPr>
  <c:txPr>
    <a:bodyPr/>
    <a:lstStyle/>
    <a:p>
      <a:pPr>
        <a:defRPr sz="18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742FC-62BB-4B81-9CA5-3B750A4B4580}" type="datetimeFigureOut">
              <a:rPr lang="zh-CN" altLang="en-US" smtClean="0"/>
              <a:t>2017/8/4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E82F1-5B17-4D95-A6D6-EB96F2D72B61}" type="slidenum">
              <a:rPr lang="zh-CN" altLang="en-US" smtClean="0"/>
              <a:t>‹#›</a:t>
            </a:fld>
            <a:endParaRPr lang="zh-CN" altLang="en-US"/>
          </a:p>
        </p:txBody>
      </p:sp>
    </p:spTree>
    <p:extLst>
      <p:ext uri="{BB962C8B-B14F-4D97-AF65-F5344CB8AC3E}">
        <p14:creationId xmlns:p14="http://schemas.microsoft.com/office/powerpoint/2010/main" val="4242514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2017/8/4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613" algn="l" rtl="0" eaLnBrk="0" fontAlgn="base" hangingPunct="0">
      <a:spcBef>
        <a:spcPct val="30000"/>
      </a:spcBef>
      <a:spcAft>
        <a:spcPct val="0"/>
      </a:spcAft>
      <a:defRPr sz="1300" kern="1200">
        <a:solidFill>
          <a:schemeClr val="tx1"/>
        </a:solidFill>
        <a:latin typeface="+mn-lt"/>
        <a:ea typeface="+mn-ea"/>
        <a:cs typeface="+mn-cs"/>
      </a:defRPr>
    </a:lvl2pPr>
    <a:lvl3pPr marL="912813" algn="l" rtl="0" eaLnBrk="0" fontAlgn="base" hangingPunct="0">
      <a:spcBef>
        <a:spcPct val="30000"/>
      </a:spcBef>
      <a:spcAft>
        <a:spcPct val="0"/>
      </a:spcAft>
      <a:defRPr sz="1300" kern="1200">
        <a:solidFill>
          <a:schemeClr val="tx1"/>
        </a:solidFill>
        <a:latin typeface="+mn-lt"/>
        <a:ea typeface="+mn-ea"/>
        <a:cs typeface="+mn-cs"/>
      </a:defRPr>
    </a:lvl3pPr>
    <a:lvl4pPr marL="1370013" algn="l" rtl="0" eaLnBrk="0" fontAlgn="base" hangingPunct="0">
      <a:spcBef>
        <a:spcPct val="30000"/>
      </a:spcBef>
      <a:spcAft>
        <a:spcPct val="0"/>
      </a:spcAft>
      <a:defRPr sz="1300" kern="1200">
        <a:solidFill>
          <a:schemeClr val="tx1"/>
        </a:solidFill>
        <a:latin typeface="+mn-lt"/>
        <a:ea typeface="+mn-ea"/>
        <a:cs typeface="+mn-cs"/>
      </a:defRPr>
    </a:lvl4pPr>
    <a:lvl5pPr marL="1827213" algn="l" rtl="0" eaLnBrk="0" fontAlgn="base" hangingPunct="0">
      <a:spcBef>
        <a:spcPct val="30000"/>
      </a:spcBef>
      <a:spcAft>
        <a:spcPct val="0"/>
      </a:spcAft>
      <a:defRPr sz="1300" kern="1200">
        <a:solidFill>
          <a:schemeClr val="tx1"/>
        </a:solidFill>
        <a:latin typeface="+mn-lt"/>
        <a:ea typeface="+mn-ea"/>
        <a:cs typeface="+mn-cs"/>
      </a:defRPr>
    </a:lvl5pPr>
    <a:lvl6pPr marL="2285493" algn="l" defTabSz="914197" rtl="0" eaLnBrk="1" latinLnBrk="0" hangingPunct="1">
      <a:defRPr sz="1300" kern="1200">
        <a:solidFill>
          <a:schemeClr val="tx1"/>
        </a:solidFill>
        <a:latin typeface="+mn-lt"/>
        <a:ea typeface="+mn-ea"/>
        <a:cs typeface="+mn-cs"/>
      </a:defRPr>
    </a:lvl6pPr>
    <a:lvl7pPr marL="2742592" algn="l" defTabSz="914197" rtl="0" eaLnBrk="1" latinLnBrk="0" hangingPunct="1">
      <a:defRPr sz="1300" kern="1200">
        <a:solidFill>
          <a:schemeClr val="tx1"/>
        </a:solidFill>
        <a:latin typeface="+mn-lt"/>
        <a:ea typeface="+mn-ea"/>
        <a:cs typeface="+mn-cs"/>
      </a:defRPr>
    </a:lvl7pPr>
    <a:lvl8pPr marL="3199692" algn="l" defTabSz="914197" rtl="0" eaLnBrk="1" latinLnBrk="0" hangingPunct="1">
      <a:defRPr sz="1300" kern="1200">
        <a:solidFill>
          <a:schemeClr val="tx1"/>
        </a:solidFill>
        <a:latin typeface="+mn-lt"/>
        <a:ea typeface="+mn-ea"/>
        <a:cs typeface="+mn-cs"/>
      </a:defRPr>
    </a:lvl8pPr>
    <a:lvl9pPr marL="3656788" algn="l" defTabSz="91419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a:t>
            </a:fld>
            <a:endParaRPr lang="zh-CN" altLang="en-US"/>
          </a:p>
        </p:txBody>
      </p:sp>
    </p:spTree>
    <p:extLst>
      <p:ext uri="{BB962C8B-B14F-4D97-AF65-F5344CB8AC3E}">
        <p14:creationId xmlns:p14="http://schemas.microsoft.com/office/powerpoint/2010/main" val="3604803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t>10</a:t>
            </a:fld>
            <a:endParaRPr lang="en-GB"/>
          </a:p>
        </p:txBody>
      </p:sp>
    </p:spTree>
    <p:extLst>
      <p:ext uri="{BB962C8B-B14F-4D97-AF65-F5344CB8AC3E}">
        <p14:creationId xmlns:p14="http://schemas.microsoft.com/office/powerpoint/2010/main" val="581469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t>11</a:t>
            </a:fld>
            <a:endParaRPr lang="en-GB"/>
          </a:p>
        </p:txBody>
      </p:sp>
    </p:spTree>
    <p:extLst>
      <p:ext uri="{BB962C8B-B14F-4D97-AF65-F5344CB8AC3E}">
        <p14:creationId xmlns:p14="http://schemas.microsoft.com/office/powerpoint/2010/main" val="1309037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12</a:t>
            </a:fld>
            <a:endParaRPr lang="zh-CN" altLang="en-US"/>
          </a:p>
        </p:txBody>
      </p:sp>
    </p:spTree>
    <p:extLst>
      <p:ext uri="{BB962C8B-B14F-4D97-AF65-F5344CB8AC3E}">
        <p14:creationId xmlns:p14="http://schemas.microsoft.com/office/powerpoint/2010/main" val="690901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p14="http://schemas.microsoft.com/office/powerpoint/2010/main" val="92091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06DC5C0A-0D26-4132-B61F-2E06C1498EC8}" type="slidenum">
              <a:rPr lang="zh-CN" altLang="en-US" smtClean="0"/>
              <a:pPr>
                <a:defRPr/>
              </a:pPr>
              <a:t>14</a:t>
            </a:fld>
            <a:endParaRPr lang="zh-CN" altLang="en-US"/>
          </a:p>
        </p:txBody>
      </p:sp>
    </p:spTree>
    <p:extLst>
      <p:ext uri="{BB962C8B-B14F-4D97-AF65-F5344CB8AC3E}">
        <p14:creationId xmlns:p14="http://schemas.microsoft.com/office/powerpoint/2010/main" val="833944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7D643E-5F2C-49CF-83FF-E485C6A051CE}" type="slidenum">
              <a:rPr lang="zh-CN" altLang="en-US" smtClean="0"/>
              <a:t>15</a:t>
            </a:fld>
            <a:endParaRPr lang="zh-CN" altLang="en-US"/>
          </a:p>
        </p:txBody>
      </p:sp>
    </p:spTree>
    <p:extLst>
      <p:ext uri="{BB962C8B-B14F-4D97-AF65-F5344CB8AC3E}">
        <p14:creationId xmlns:p14="http://schemas.microsoft.com/office/powerpoint/2010/main" val="4056408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16</a:t>
            </a:fld>
            <a:endParaRPr lang="zh-CN" altLang="en-US"/>
          </a:p>
        </p:txBody>
      </p:sp>
    </p:spTree>
    <p:extLst>
      <p:ext uri="{BB962C8B-B14F-4D97-AF65-F5344CB8AC3E}">
        <p14:creationId xmlns:p14="http://schemas.microsoft.com/office/powerpoint/2010/main" val="782018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17</a:t>
            </a:fld>
            <a:endParaRPr lang="zh-CN" altLang="en-US"/>
          </a:p>
        </p:txBody>
      </p:sp>
    </p:spTree>
    <p:extLst>
      <p:ext uri="{BB962C8B-B14F-4D97-AF65-F5344CB8AC3E}">
        <p14:creationId xmlns:p14="http://schemas.microsoft.com/office/powerpoint/2010/main" val="586926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18</a:t>
            </a:fld>
            <a:endParaRPr lang="zh-CN" altLang="en-US"/>
          </a:p>
        </p:txBody>
      </p:sp>
    </p:spTree>
    <p:extLst>
      <p:ext uri="{BB962C8B-B14F-4D97-AF65-F5344CB8AC3E}">
        <p14:creationId xmlns:p14="http://schemas.microsoft.com/office/powerpoint/2010/main" val="1319939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19</a:t>
            </a:fld>
            <a:endParaRPr lang="zh-CN" altLang="en-US"/>
          </a:p>
        </p:txBody>
      </p:sp>
    </p:spTree>
    <p:extLst>
      <p:ext uri="{BB962C8B-B14F-4D97-AF65-F5344CB8AC3E}">
        <p14:creationId xmlns:p14="http://schemas.microsoft.com/office/powerpoint/2010/main" val="527743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a:t>
            </a:fld>
            <a:endParaRPr lang="zh-CN" altLang="en-US"/>
          </a:p>
        </p:txBody>
      </p:sp>
    </p:spTree>
    <p:extLst>
      <p:ext uri="{BB962C8B-B14F-4D97-AF65-F5344CB8AC3E}">
        <p14:creationId xmlns:p14="http://schemas.microsoft.com/office/powerpoint/2010/main" val="1189191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20</a:t>
            </a:fld>
            <a:endParaRPr lang="zh-CN" altLang="en-US"/>
          </a:p>
        </p:txBody>
      </p:sp>
    </p:spTree>
    <p:extLst>
      <p:ext uri="{BB962C8B-B14F-4D97-AF65-F5344CB8AC3E}">
        <p14:creationId xmlns:p14="http://schemas.microsoft.com/office/powerpoint/2010/main" val="3741627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t>21</a:t>
            </a:fld>
            <a:endParaRPr lang="en-GB"/>
          </a:p>
        </p:txBody>
      </p:sp>
    </p:spTree>
    <p:extLst>
      <p:ext uri="{BB962C8B-B14F-4D97-AF65-F5344CB8AC3E}">
        <p14:creationId xmlns:p14="http://schemas.microsoft.com/office/powerpoint/2010/main" val="695432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22</a:t>
            </a:fld>
            <a:endParaRPr lang="zh-CN" altLang="en-US"/>
          </a:p>
        </p:txBody>
      </p:sp>
    </p:spTree>
    <p:extLst>
      <p:ext uri="{BB962C8B-B14F-4D97-AF65-F5344CB8AC3E}">
        <p14:creationId xmlns:p14="http://schemas.microsoft.com/office/powerpoint/2010/main" val="937140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a:t>
            </a:fld>
            <a:endParaRPr lang="zh-CN" altLang="en-US"/>
          </a:p>
        </p:txBody>
      </p:sp>
    </p:spTree>
    <p:extLst>
      <p:ext uri="{BB962C8B-B14F-4D97-AF65-F5344CB8AC3E}">
        <p14:creationId xmlns:p14="http://schemas.microsoft.com/office/powerpoint/2010/main" val="4200976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4</a:t>
            </a:fld>
            <a:endParaRPr lang="zh-CN" altLang="en-US"/>
          </a:p>
        </p:txBody>
      </p:sp>
    </p:spTree>
    <p:extLst>
      <p:ext uri="{BB962C8B-B14F-4D97-AF65-F5344CB8AC3E}">
        <p14:creationId xmlns:p14="http://schemas.microsoft.com/office/powerpoint/2010/main" val="452855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extLst>
      <p:ext uri="{BB962C8B-B14F-4D97-AF65-F5344CB8AC3E}">
        <p14:creationId xmlns:p14="http://schemas.microsoft.com/office/powerpoint/2010/main" val="1391595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0505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7</a:t>
            </a:fld>
            <a:endParaRPr lang="zh-CN" altLang="en-US"/>
          </a:p>
        </p:txBody>
      </p:sp>
    </p:spTree>
    <p:extLst>
      <p:ext uri="{BB962C8B-B14F-4D97-AF65-F5344CB8AC3E}">
        <p14:creationId xmlns:p14="http://schemas.microsoft.com/office/powerpoint/2010/main" val="820300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3765781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27331025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 y="428"/>
            <a:ext cx="12857988" cy="7232619"/>
          </a:xfrm>
          <a:prstGeom prst="rect">
            <a:avLst/>
          </a:prstGeom>
        </p:spPr>
      </p:pic>
      <p:grpSp>
        <p:nvGrpSpPr>
          <p:cNvPr id="7" name="组合 6"/>
          <p:cNvGrpSpPr/>
          <p:nvPr userDrawn="1"/>
        </p:nvGrpSpPr>
        <p:grpSpPr>
          <a:xfrm>
            <a:off x="-19348" y="0"/>
            <a:ext cx="12878097" cy="7232650"/>
            <a:chOff x="0" y="0"/>
            <a:chExt cx="12192001" cy="6858000"/>
          </a:xfrm>
        </p:grpSpPr>
        <p:sp>
          <p:nvSpPr>
            <p:cNvPr id="8" name="矩形 7"/>
            <p:cNvSpPr/>
            <p:nvPr userDrawn="1"/>
          </p:nvSpPr>
          <p:spPr>
            <a:xfrm>
              <a:off x="0" y="0"/>
              <a:ext cx="12192000" cy="337350"/>
            </a:xfrm>
            <a:prstGeom prst="rect">
              <a:avLst/>
            </a:prstGeom>
            <a:solidFill>
              <a:srgbClr val="F09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6520650"/>
              <a:ext cx="12192000" cy="337350"/>
            </a:xfrm>
            <a:prstGeom prst="rect">
              <a:avLst/>
            </a:prstGeom>
            <a:solidFill>
              <a:srgbClr val="F09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rot="5400000">
              <a:off x="8757839" y="3287316"/>
              <a:ext cx="6530973" cy="337350"/>
            </a:xfrm>
            <a:prstGeom prst="rect">
              <a:avLst/>
            </a:prstGeom>
            <a:solidFill>
              <a:srgbClr val="F09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rot="5400000">
              <a:off x="-3096812" y="3287315"/>
              <a:ext cx="6530973" cy="337350"/>
            </a:xfrm>
            <a:prstGeom prst="rect">
              <a:avLst/>
            </a:prstGeom>
            <a:solidFill>
              <a:srgbClr val="F09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5520136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84238" y="6704013"/>
            <a:ext cx="2892425"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43A93E93-166D-47F5-9EF1-ACEABE24AEEA}" type="datetimeFigureOut">
              <a:rPr lang="zh-CN" altLang="en-US" smtClean="0"/>
              <a:t>2017/8/4</a:t>
            </a:fld>
            <a:endParaRPr lang="zh-CN" altLang="en-US"/>
          </a:p>
        </p:txBody>
      </p:sp>
      <p:sp>
        <p:nvSpPr>
          <p:cNvPr id="5" name="页脚占位符 4"/>
          <p:cNvSpPr>
            <a:spLocks noGrp="1"/>
          </p:cNvSpPr>
          <p:nvPr>
            <p:ph type="ftr" sz="quarter" idx="3"/>
          </p:nvPr>
        </p:nvSpPr>
        <p:spPr>
          <a:xfrm>
            <a:off x="4259263" y="6704013"/>
            <a:ext cx="434022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082088" y="6704013"/>
            <a:ext cx="2892425"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118D5ACA-62CA-46DB-AD6B-12EDD6D51A23}" type="slidenum">
              <a:rPr lang="zh-CN" altLang="en-US" smtClean="0"/>
              <a:t>‹#›</a:t>
            </a:fld>
            <a:endParaRPr lang="zh-CN" altLang="en-US"/>
          </a:p>
        </p:txBody>
      </p:sp>
    </p:spTree>
    <p:extLst>
      <p:ext uri="{BB962C8B-B14F-4D97-AF65-F5344CB8AC3E}">
        <p14:creationId xmlns:p14="http://schemas.microsoft.com/office/powerpoint/2010/main" val="278975340"/>
      </p:ext>
    </p:extLst>
  </p:cSld>
  <p:clrMap bg1="lt1" tx1="dk1" bg2="lt2" tx2="dk2" accent1="accent1" accent2="accent2" accent3="accent3" accent4="accent4" accent5="accent5" accent6="accent6" hlink="hlink" folHlink="folHlink"/>
  <p:sldLayoutIdLst>
    <p:sldLayoutId id="2147483983"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1284413" y="3212794"/>
            <a:ext cx="10206971" cy="1015108"/>
          </a:xfrm>
          <a:prstGeom prst="ellipse">
            <a:avLst/>
          </a:prstGeom>
          <a:solidFill>
            <a:schemeClr val="tx1">
              <a:lumMod val="65000"/>
              <a:lumOff val="35000"/>
            </a:schemeClr>
          </a:soli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1987209" y="-102833"/>
            <a:ext cx="8483503" cy="3887238"/>
            <a:chOff x="1883937" y="-97506"/>
            <a:chExt cx="8044059" cy="3685880"/>
          </a:xfrm>
        </p:grpSpPr>
        <p:sp>
          <p:nvSpPr>
            <p:cNvPr id="14" name="等腰三角形 13"/>
            <p:cNvSpPr/>
            <p:nvPr/>
          </p:nvSpPr>
          <p:spPr>
            <a:xfrm rot="14457451">
              <a:off x="1916616" y="-33304"/>
              <a:ext cx="486186" cy="551543"/>
            </a:xfrm>
            <a:custGeom>
              <a:avLst/>
              <a:gdLst>
                <a:gd name="connsiteX0" fmla="*/ 0 w 435429"/>
                <a:gd name="connsiteY0" fmla="*/ 551543 h 551543"/>
                <a:gd name="connsiteX1" fmla="*/ 217715 w 435429"/>
                <a:gd name="connsiteY1" fmla="*/ 0 h 551543"/>
                <a:gd name="connsiteX2" fmla="*/ 435429 w 435429"/>
                <a:gd name="connsiteY2" fmla="*/ 551543 h 551543"/>
                <a:gd name="connsiteX3" fmla="*/ 0 w 435429"/>
                <a:gd name="connsiteY3" fmla="*/ 551543 h 551543"/>
                <a:gd name="connsiteX0" fmla="*/ 0 w 486186"/>
                <a:gd name="connsiteY0" fmla="*/ 523359 h 551543"/>
                <a:gd name="connsiteX1" fmla="*/ 268472 w 486186"/>
                <a:gd name="connsiteY1" fmla="*/ 0 h 551543"/>
                <a:gd name="connsiteX2" fmla="*/ 486186 w 486186"/>
                <a:gd name="connsiteY2" fmla="*/ 551543 h 551543"/>
                <a:gd name="connsiteX3" fmla="*/ 0 w 486186"/>
                <a:gd name="connsiteY3" fmla="*/ 523359 h 551543"/>
              </a:gdLst>
              <a:ahLst/>
              <a:cxnLst>
                <a:cxn ang="0">
                  <a:pos x="connsiteX0" y="connsiteY0"/>
                </a:cxn>
                <a:cxn ang="0">
                  <a:pos x="connsiteX1" y="connsiteY1"/>
                </a:cxn>
                <a:cxn ang="0">
                  <a:pos x="connsiteX2" y="connsiteY2"/>
                </a:cxn>
                <a:cxn ang="0">
                  <a:pos x="connsiteX3" y="connsiteY3"/>
                </a:cxn>
              </a:cxnLst>
              <a:rect l="l" t="t" r="r" b="b"/>
              <a:pathLst>
                <a:path w="486186" h="551543">
                  <a:moveTo>
                    <a:pt x="0" y="523359"/>
                  </a:moveTo>
                  <a:lnTo>
                    <a:pt x="268472" y="0"/>
                  </a:lnTo>
                  <a:lnTo>
                    <a:pt x="486186" y="551543"/>
                  </a:lnTo>
                  <a:lnTo>
                    <a:pt x="0" y="523359"/>
                  </a:lnTo>
                  <a:close/>
                </a:path>
              </a:pathLst>
            </a:custGeom>
            <a:solidFill>
              <a:srgbClr val="148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264004" y="-97506"/>
              <a:ext cx="7663992" cy="3685880"/>
            </a:xfrm>
            <a:prstGeom prst="rect">
              <a:avLst/>
            </a:prstGeom>
            <a:solidFill>
              <a:srgbClr val="189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328">
                <a:solidFill>
                  <a:schemeClr val="accent2">
                    <a:lumMod val="50000"/>
                  </a:schemeClr>
                </a:solidFill>
                <a:latin typeface="FontAwesome" pitchFamily="2" charset="0"/>
              </a:endParaRPr>
            </a:p>
          </p:txBody>
        </p:sp>
      </p:grpSp>
      <p:sp>
        <p:nvSpPr>
          <p:cNvPr id="2" name="文本框 1"/>
          <p:cNvSpPr txBox="1"/>
          <p:nvPr/>
        </p:nvSpPr>
        <p:spPr>
          <a:xfrm>
            <a:off x="2815536" y="660896"/>
            <a:ext cx="7227678" cy="903774"/>
          </a:xfrm>
          <a:prstGeom prst="rect">
            <a:avLst/>
          </a:prstGeom>
          <a:noFill/>
        </p:spPr>
        <p:txBody>
          <a:bodyPr wrap="square" rtlCol="0">
            <a:spAutoFit/>
          </a:bodyPr>
          <a:lstStyle/>
          <a:p>
            <a:pPr algn="ctr"/>
            <a:r>
              <a:rPr lang="zh-CN" altLang="en-US" sz="5273" b="1" dirty="0" smtClean="0">
                <a:solidFill>
                  <a:schemeClr val="bg1"/>
                </a:solidFill>
                <a:latin typeface="微软雅黑" panose="020B0503020204020204" pitchFamily="34" charset="-122"/>
                <a:ea typeface="微软雅黑" panose="020B0503020204020204" pitchFamily="34" charset="-122"/>
              </a:rPr>
              <a:t>大学生职业生涯规划</a:t>
            </a:r>
            <a:endParaRPr lang="zh-CN" altLang="en-US" sz="5273"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4608490" y="2235829"/>
            <a:ext cx="4087022" cy="579261"/>
          </a:xfrm>
          <a:prstGeom prst="rect">
            <a:avLst/>
          </a:prstGeom>
          <a:noFill/>
        </p:spPr>
        <p:txBody>
          <a:bodyPr wrap="square" rtlCol="0">
            <a:spAutoFit/>
          </a:bodyPr>
          <a:lstStyle/>
          <a:p>
            <a:pPr algn="ctr"/>
            <a:r>
              <a:rPr lang="zh-CN" altLang="en-US" sz="3164" dirty="0" smtClean="0">
                <a:solidFill>
                  <a:srgbClr val="FFFF00"/>
                </a:solidFill>
                <a:latin typeface="微软雅黑" panose="020B0503020204020204" pitchFamily="34" charset="-122"/>
                <a:ea typeface="微软雅黑" panose="020B0503020204020204" pitchFamily="34" charset="-122"/>
              </a:rPr>
              <a:t>规划人：李小李</a:t>
            </a:r>
            <a:endParaRPr lang="zh-CN" altLang="en-US" sz="3164" dirty="0">
              <a:solidFill>
                <a:srgbClr val="FFFF00"/>
              </a:solidFill>
              <a:latin typeface="微软雅黑" panose="020B0503020204020204" pitchFamily="34" charset="-122"/>
              <a:ea typeface="微软雅黑" panose="020B0503020204020204" pitchFamily="34" charset="-122"/>
            </a:endParaRPr>
          </a:p>
        </p:txBody>
      </p:sp>
      <p:sp>
        <p:nvSpPr>
          <p:cNvPr id="12" name="Freeform 5"/>
          <p:cNvSpPr>
            <a:spLocks/>
          </p:cNvSpPr>
          <p:nvPr/>
        </p:nvSpPr>
        <p:spPr bwMode="auto">
          <a:xfrm>
            <a:off x="4163240" y="2243563"/>
            <a:ext cx="543484" cy="504043"/>
          </a:xfrm>
          <a:custGeom>
            <a:avLst/>
            <a:gdLst>
              <a:gd name="T0" fmla="*/ 71 w 125"/>
              <a:gd name="T1" fmla="*/ 80 h 116"/>
              <a:gd name="T2" fmla="*/ 71 w 125"/>
              <a:gd name="T3" fmla="*/ 73 h 116"/>
              <a:gd name="T4" fmla="*/ 89 w 125"/>
              <a:gd name="T5" fmla="*/ 40 h 116"/>
              <a:gd name="T6" fmla="*/ 62 w 125"/>
              <a:gd name="T7" fmla="*/ 0 h 116"/>
              <a:gd name="T8" fmla="*/ 36 w 125"/>
              <a:gd name="T9" fmla="*/ 40 h 116"/>
              <a:gd name="T10" fmla="*/ 53 w 125"/>
              <a:gd name="T11" fmla="*/ 73 h 116"/>
              <a:gd name="T12" fmla="*/ 53 w 125"/>
              <a:gd name="T13" fmla="*/ 80 h 116"/>
              <a:gd name="T14" fmla="*/ 0 w 125"/>
              <a:gd name="T15" fmla="*/ 116 h 116"/>
              <a:gd name="T16" fmla="*/ 125 w 125"/>
              <a:gd name="T17" fmla="*/ 116 h 116"/>
              <a:gd name="T18" fmla="*/ 71 w 125"/>
              <a:gd name="T19" fmla="*/ 8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16">
                <a:moveTo>
                  <a:pt x="71" y="80"/>
                </a:moveTo>
                <a:cubicBezTo>
                  <a:pt x="71" y="73"/>
                  <a:pt x="71" y="73"/>
                  <a:pt x="71" y="73"/>
                </a:cubicBezTo>
                <a:cubicBezTo>
                  <a:pt x="81" y="68"/>
                  <a:pt x="89" y="54"/>
                  <a:pt x="89" y="40"/>
                </a:cubicBezTo>
                <a:cubicBezTo>
                  <a:pt x="89" y="18"/>
                  <a:pt x="89" y="0"/>
                  <a:pt x="62" y="0"/>
                </a:cubicBezTo>
                <a:cubicBezTo>
                  <a:pt x="36" y="0"/>
                  <a:pt x="36" y="18"/>
                  <a:pt x="36" y="40"/>
                </a:cubicBezTo>
                <a:cubicBezTo>
                  <a:pt x="36" y="54"/>
                  <a:pt x="44" y="68"/>
                  <a:pt x="53" y="73"/>
                </a:cubicBezTo>
                <a:cubicBezTo>
                  <a:pt x="53" y="80"/>
                  <a:pt x="53" y="80"/>
                  <a:pt x="53" y="80"/>
                </a:cubicBezTo>
                <a:cubicBezTo>
                  <a:pt x="23" y="83"/>
                  <a:pt x="0" y="98"/>
                  <a:pt x="0" y="116"/>
                </a:cubicBezTo>
                <a:cubicBezTo>
                  <a:pt x="125" y="116"/>
                  <a:pt x="125" y="116"/>
                  <a:pt x="125" y="116"/>
                </a:cubicBezTo>
                <a:cubicBezTo>
                  <a:pt x="125" y="98"/>
                  <a:pt x="101" y="83"/>
                  <a:pt x="71" y="80"/>
                </a:cubicBezTo>
                <a:close/>
              </a:path>
            </a:pathLst>
          </a:custGeom>
          <a:solidFill>
            <a:srgbClr val="FFFF00"/>
          </a:solidFill>
          <a:ln>
            <a:noFill/>
          </a:ln>
        </p:spPr>
        <p:txBody>
          <a:bodyPr vert="horz" wrap="square" lIns="96435" tIns="48218" rIns="96435" bIns="48218" numCol="1" anchor="t" anchorCtr="0" compatLnSpc="1">
            <a:prstTxWarp prst="textNoShape">
              <a:avLst/>
            </a:prstTxWarp>
          </a:bodyPr>
          <a:lstStyle/>
          <a:p>
            <a:endParaRPr lang="zh-CN" altLang="en-US"/>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4440" y="3245126"/>
            <a:ext cx="3009872" cy="3983020"/>
          </a:xfrm>
          <a:prstGeom prst="rect">
            <a:avLst/>
          </a:prstGeom>
        </p:spPr>
      </p:pic>
      <p:sp>
        <p:nvSpPr>
          <p:cNvPr id="3" name="文本框 2"/>
          <p:cNvSpPr txBox="1"/>
          <p:nvPr/>
        </p:nvSpPr>
        <p:spPr>
          <a:xfrm>
            <a:off x="2982888" y="1500812"/>
            <a:ext cx="7060326" cy="523220"/>
          </a:xfrm>
          <a:prstGeom prst="rect">
            <a:avLst/>
          </a:prstGeom>
          <a:noFill/>
        </p:spPr>
        <p:txBody>
          <a:bodyPr wrap="square" rtlCol="0">
            <a:spAutoFit/>
          </a:bodyPr>
          <a:lstStyle/>
          <a:p>
            <a:pPr algn="ctr"/>
            <a:r>
              <a:rPr lang="en-US" altLang="zh-CN" sz="2800" spc="158" dirty="0">
                <a:solidFill>
                  <a:schemeClr val="bg1"/>
                </a:solidFill>
              </a:rPr>
              <a:t>College students' career planning</a:t>
            </a:r>
            <a:endParaRPr lang="zh-CN" altLang="en-US" sz="2800" spc="158" dirty="0">
              <a:solidFill>
                <a:schemeClr val="bg1"/>
              </a:solidFill>
            </a:endParaRPr>
          </a:p>
        </p:txBody>
      </p:sp>
      <p:sp>
        <p:nvSpPr>
          <p:cNvPr id="5" name="矩形: 圆角 4"/>
          <p:cNvSpPr/>
          <p:nvPr/>
        </p:nvSpPr>
        <p:spPr>
          <a:xfrm>
            <a:off x="4058673" y="2116220"/>
            <a:ext cx="4419953" cy="843809"/>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Weezer - You Might Thin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24575" y="-1126306"/>
            <a:ext cx="609600" cy="609600"/>
          </a:xfrm>
          <a:prstGeom prst="rect">
            <a:avLst/>
          </a:prstGeom>
        </p:spPr>
      </p:pic>
    </p:spTree>
    <p:extLst>
      <p:ext uri="{BB962C8B-B14F-4D97-AF65-F5344CB8AC3E}">
        <p14:creationId xmlns:p14="http://schemas.microsoft.com/office/powerpoint/2010/main" val="241584339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1" nodeType="afterEffect">
                                  <p:stCondLst>
                                    <p:cond delay="0"/>
                                  </p:stCondLst>
                                  <p:iterate type="lt">
                                    <p:tmAbs val="0"/>
                                  </p:iterate>
                                  <p:childTnLst>
                                    <p:set>
                                      <p:cBhvr>
                                        <p:cTn id="20" dur="1" fill="hold">
                                          <p:stCondLst>
                                            <p:cond delay="0"/>
                                          </p:stCondLst>
                                        </p:cTn>
                                        <p:tgtEl>
                                          <p:spTgt spid="2">
                                            <p:txEl>
                                              <p:pRg st="0" end="0"/>
                                            </p:txEl>
                                          </p:spTgt>
                                        </p:tgtEl>
                                        <p:attrNameLst>
                                          <p:attrName>style.visibility</p:attrName>
                                        </p:attrNameLst>
                                      </p:cBhvr>
                                      <p:to>
                                        <p:strVal val="visible"/>
                                      </p:to>
                                    </p:set>
                                  </p:childTnLst>
                                </p:cTn>
                              </p:par>
                              <p:par>
                                <p:cTn id="21" presetID="34" presetClass="emph" presetSubtype="0" fill="hold" grpId="0" nodeType="withEffect">
                                  <p:stCondLst>
                                    <p:cond delay="0"/>
                                  </p:stCondLst>
                                  <p:iterate type="lt">
                                    <p:tmPct val="10000"/>
                                  </p:iterate>
                                  <p:childTnLst>
                                    <p:animMotion origin="layout" path="M -2.29167E-6 -3.7037E-7 L -2.29167E-6 -0.07222 " pathEditMode="relative" rAng="0" ptsTypes="AA">
                                      <p:cBhvr>
                                        <p:cTn id="22"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23" dur="125" fill="hold">
                                          <p:stCondLst>
                                            <p:cond delay="0"/>
                                          </p:stCondLst>
                                        </p:cTn>
                                        <p:tgtEl>
                                          <p:spTgt spid="2">
                                            <p:txEl>
                                              <p:pRg st="0" end="0"/>
                                            </p:txEl>
                                          </p:spTgt>
                                        </p:tgtEl>
                                        <p:attrNameLst>
                                          <p:attrName>r</p:attrName>
                                        </p:attrNameLst>
                                      </p:cBhvr>
                                    </p:animRot>
                                    <p:animRot by="-1500000">
                                      <p:cBhvr>
                                        <p:cTn id="24" dur="125" fill="hold">
                                          <p:stCondLst>
                                            <p:cond delay="125"/>
                                          </p:stCondLst>
                                        </p:cTn>
                                        <p:tgtEl>
                                          <p:spTgt spid="2">
                                            <p:txEl>
                                              <p:pRg st="0" end="0"/>
                                            </p:txEl>
                                          </p:spTgt>
                                        </p:tgtEl>
                                        <p:attrNameLst>
                                          <p:attrName>r</p:attrName>
                                        </p:attrNameLst>
                                      </p:cBhvr>
                                    </p:animRot>
                                    <p:animRot by="-1500000">
                                      <p:cBhvr>
                                        <p:cTn id="25" dur="125" fill="hold">
                                          <p:stCondLst>
                                            <p:cond delay="250"/>
                                          </p:stCondLst>
                                        </p:cTn>
                                        <p:tgtEl>
                                          <p:spTgt spid="2">
                                            <p:txEl>
                                              <p:pRg st="0" end="0"/>
                                            </p:txEl>
                                          </p:spTgt>
                                        </p:tgtEl>
                                        <p:attrNameLst>
                                          <p:attrName>r</p:attrName>
                                        </p:attrNameLst>
                                      </p:cBhvr>
                                    </p:animRot>
                                    <p:animRot by="1500000">
                                      <p:cBhvr>
                                        <p:cTn id="26" dur="125" fill="hold">
                                          <p:stCondLst>
                                            <p:cond delay="375"/>
                                          </p:stCondLst>
                                        </p:cTn>
                                        <p:tgtEl>
                                          <p:spTgt spid="2">
                                            <p:txEl>
                                              <p:pRg st="0" end="0"/>
                                            </p:txEl>
                                          </p:spTgt>
                                        </p:tgtEl>
                                        <p:attrNameLst>
                                          <p:attrName>r</p:attrName>
                                        </p:attrNameLst>
                                      </p:cBhvr>
                                    </p:animRot>
                                  </p:childTnLst>
                                </p:cTn>
                              </p:par>
                            </p:childTnLst>
                          </p:cTn>
                        </p:par>
                        <p:par>
                          <p:cTn id="27" fill="hold">
                            <p:stCondLst>
                              <p:cond delay="1900"/>
                            </p:stCondLst>
                            <p:childTnLst>
                              <p:par>
                                <p:cTn id="28" presetID="10"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par>
                          <p:cTn id="31" fill="hold">
                            <p:stCondLst>
                              <p:cond delay="2400"/>
                            </p:stCondLst>
                            <p:childTnLst>
                              <p:par>
                                <p:cTn id="32" presetID="1" presetClass="entr" presetSubtype="0"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41" presetClass="entr" presetSubtype="0" fill="hold" nodeType="withEffect">
                                  <p:stCondLst>
                                    <p:cond delay="0"/>
                                  </p:stCondLst>
                                  <p:iterate type="lt">
                                    <p:tmPct val="10000"/>
                                  </p:iterate>
                                  <p:childTnLst>
                                    <p:set>
                                      <p:cBhvr>
                                        <p:cTn id="37" dur="1" fill="hold">
                                          <p:stCondLst>
                                            <p:cond delay="0"/>
                                          </p:stCondLst>
                                        </p:cTn>
                                        <p:tgtEl>
                                          <p:spTgt spid="9">
                                            <p:txEl>
                                              <p:pRg st="0" end="0"/>
                                            </p:txEl>
                                          </p:spTgt>
                                        </p:tgtEl>
                                        <p:attrNameLst>
                                          <p:attrName>style.visibility</p:attrName>
                                        </p:attrNameLst>
                                      </p:cBhvr>
                                      <p:to>
                                        <p:strVal val="visible"/>
                                      </p:to>
                                    </p:set>
                                    <p:anim calcmode="lin" valueType="num">
                                      <p:cBhvr>
                                        <p:cTn id="38"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40"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remove" display="0">
                  <p:stCondLst>
                    <p:cond delay="indefinite"/>
                  </p:stCondLst>
                  <p:endCondLst>
                    <p:cond evt="onStopAudio" delay="0">
                      <p:tgtEl>
                        <p:sldTgt/>
                      </p:tgtEl>
                    </p:cond>
                  </p:endCondLst>
                </p:cTn>
                <p:tgtEl>
                  <p:spTgt spid="7"/>
                </p:tgtEl>
              </p:cMediaNode>
            </p:audio>
          </p:childTnLst>
        </p:cTn>
      </p:par>
    </p:tnLst>
    <p:bldLst>
      <p:bldP spid="6" grpId="0" animBg="1"/>
      <p:bldP spid="2" grpId="0" build="allAtOnce"/>
      <p:bldP spid="2" grpId="1" build="allAtOnce"/>
      <p:bldP spid="12" grpId="0" animBg="1"/>
      <p:bldP spid="3" grpId="0"/>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6073079" y="2366643"/>
            <a:ext cx="692092" cy="692092"/>
            <a:chOff x="6369311" y="2040370"/>
            <a:chExt cx="755703" cy="755703"/>
          </a:xfrm>
        </p:grpSpPr>
        <p:sp>
          <p:nvSpPr>
            <p:cNvPr id="8" name="Oval 7"/>
            <p:cNvSpPr/>
            <p:nvPr/>
          </p:nvSpPr>
          <p:spPr>
            <a:xfrm>
              <a:off x="6369311" y="2040370"/>
              <a:ext cx="755703" cy="7557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6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TextBox 11"/>
            <p:cNvSpPr txBox="1"/>
            <p:nvPr/>
          </p:nvSpPr>
          <p:spPr>
            <a:xfrm>
              <a:off x="6422299" y="2208373"/>
              <a:ext cx="649725" cy="423441"/>
            </a:xfrm>
            <a:prstGeom prst="rect">
              <a:avLst/>
            </a:prstGeom>
            <a:noFill/>
          </p:spPr>
          <p:txBody>
            <a:bodyPr wrap="none" rtlCol="0">
              <a:spAutoFit/>
            </a:bodyPr>
            <a:lstStyle/>
            <a:p>
              <a:pPr algn="just">
                <a:lnSpc>
                  <a:spcPct val="120000"/>
                </a:lnSpc>
              </a:pPr>
              <a:r>
                <a:rPr lang="en-US" sz="16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93%</a:t>
              </a:r>
              <a:endParaRPr lang="en-GB" sz="16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1" name="Group 40"/>
          <p:cNvGrpSpPr/>
          <p:nvPr/>
        </p:nvGrpSpPr>
        <p:grpSpPr>
          <a:xfrm>
            <a:off x="6073079" y="3238584"/>
            <a:ext cx="692092" cy="692092"/>
            <a:chOff x="6369311" y="2992454"/>
            <a:chExt cx="755703" cy="755703"/>
          </a:xfrm>
        </p:grpSpPr>
        <p:sp>
          <p:nvSpPr>
            <p:cNvPr id="9" name="Oval 8"/>
            <p:cNvSpPr/>
            <p:nvPr/>
          </p:nvSpPr>
          <p:spPr>
            <a:xfrm>
              <a:off x="6369311" y="2992454"/>
              <a:ext cx="755703" cy="7557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6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TextBox 12"/>
            <p:cNvSpPr txBox="1"/>
            <p:nvPr/>
          </p:nvSpPr>
          <p:spPr>
            <a:xfrm>
              <a:off x="6422299" y="3160455"/>
              <a:ext cx="649725" cy="423441"/>
            </a:xfrm>
            <a:prstGeom prst="rect">
              <a:avLst/>
            </a:prstGeom>
            <a:noFill/>
          </p:spPr>
          <p:txBody>
            <a:bodyPr wrap="none" rtlCol="0">
              <a:spAutoFit/>
            </a:bodyPr>
            <a:lstStyle/>
            <a:p>
              <a:pPr algn="just">
                <a:lnSpc>
                  <a:spcPct val="120000"/>
                </a:lnSpc>
              </a:pPr>
              <a:r>
                <a:rPr lang="en-US" sz="16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82%</a:t>
              </a:r>
              <a:endParaRPr lang="en-GB" sz="16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2" name="Group 41"/>
          <p:cNvGrpSpPr/>
          <p:nvPr/>
        </p:nvGrpSpPr>
        <p:grpSpPr>
          <a:xfrm>
            <a:off x="6073079" y="4110525"/>
            <a:ext cx="692092" cy="692092"/>
            <a:chOff x="6369310" y="3944537"/>
            <a:chExt cx="755703" cy="755703"/>
          </a:xfrm>
        </p:grpSpPr>
        <p:sp>
          <p:nvSpPr>
            <p:cNvPr id="11" name="Oval 10"/>
            <p:cNvSpPr/>
            <p:nvPr/>
          </p:nvSpPr>
          <p:spPr>
            <a:xfrm>
              <a:off x="6369310" y="3944537"/>
              <a:ext cx="755703" cy="7557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6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TextBox 13"/>
            <p:cNvSpPr txBox="1"/>
            <p:nvPr/>
          </p:nvSpPr>
          <p:spPr>
            <a:xfrm>
              <a:off x="6422298" y="4114593"/>
              <a:ext cx="649725" cy="423441"/>
            </a:xfrm>
            <a:prstGeom prst="rect">
              <a:avLst/>
            </a:prstGeom>
            <a:noFill/>
          </p:spPr>
          <p:txBody>
            <a:bodyPr wrap="none" rtlCol="0">
              <a:spAutoFit/>
            </a:bodyPr>
            <a:lstStyle/>
            <a:p>
              <a:pPr algn="just">
                <a:lnSpc>
                  <a:spcPct val="120000"/>
                </a:lnSpc>
              </a:pPr>
              <a:r>
                <a:rPr lang="en-US" sz="16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70%</a:t>
              </a:r>
              <a:endParaRPr lang="en-GB" sz="16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3" name="Group 42"/>
          <p:cNvGrpSpPr/>
          <p:nvPr/>
        </p:nvGrpSpPr>
        <p:grpSpPr>
          <a:xfrm>
            <a:off x="6073079" y="4986226"/>
            <a:ext cx="692092" cy="692092"/>
            <a:chOff x="6369311" y="4900725"/>
            <a:chExt cx="755703" cy="755703"/>
          </a:xfrm>
        </p:grpSpPr>
        <p:sp>
          <p:nvSpPr>
            <p:cNvPr id="10" name="Oval 9"/>
            <p:cNvSpPr/>
            <p:nvPr/>
          </p:nvSpPr>
          <p:spPr>
            <a:xfrm>
              <a:off x="6369311" y="4900725"/>
              <a:ext cx="755703" cy="75570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6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TextBox 14"/>
            <p:cNvSpPr txBox="1"/>
            <p:nvPr/>
          </p:nvSpPr>
          <p:spPr>
            <a:xfrm>
              <a:off x="6422299" y="5068728"/>
              <a:ext cx="649725" cy="423441"/>
            </a:xfrm>
            <a:prstGeom prst="rect">
              <a:avLst/>
            </a:prstGeom>
            <a:noFill/>
          </p:spPr>
          <p:txBody>
            <a:bodyPr wrap="none" rtlCol="0">
              <a:spAutoFit/>
            </a:bodyPr>
            <a:lstStyle/>
            <a:p>
              <a:pPr algn="just">
                <a:lnSpc>
                  <a:spcPct val="120000"/>
                </a:lnSpc>
              </a:pPr>
              <a:r>
                <a:rPr lang="en-US" sz="16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68%</a:t>
              </a:r>
              <a:endParaRPr lang="en-GB" sz="16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7" name="Group 36"/>
          <p:cNvGrpSpPr/>
          <p:nvPr/>
        </p:nvGrpSpPr>
        <p:grpSpPr>
          <a:xfrm>
            <a:off x="6967958" y="3246731"/>
            <a:ext cx="3045194" cy="3532017"/>
            <a:chOff x="7346437" y="3001349"/>
            <a:chExt cx="3325083" cy="3856651"/>
          </a:xfrm>
        </p:grpSpPr>
        <p:sp>
          <p:nvSpPr>
            <p:cNvPr id="6" name="Freeform 5"/>
            <p:cNvSpPr/>
            <p:nvPr/>
          </p:nvSpPr>
          <p:spPr>
            <a:xfrm rot="16200000">
              <a:off x="7080653" y="3267133"/>
              <a:ext cx="3856651" cy="3325083"/>
            </a:xfrm>
            <a:custGeom>
              <a:avLst/>
              <a:gdLst>
                <a:gd name="connsiteX0" fmla="*/ 4242316 w 4242316"/>
                <a:gd name="connsiteY0" fmla="*/ 562708 h 3657591"/>
                <a:gd name="connsiteX1" fmla="*/ 4117817 w 4242316"/>
                <a:gd name="connsiteY1" fmla="*/ 562708 h 3657591"/>
                <a:gd name="connsiteX2" fmla="*/ 4117817 w 4242316"/>
                <a:gd name="connsiteY2" fmla="*/ 3094883 h 3657591"/>
                <a:gd name="connsiteX3" fmla="*/ 3555109 w 4242316"/>
                <a:gd name="connsiteY3" fmla="*/ 3657591 h 3657591"/>
                <a:gd name="connsiteX4" fmla="*/ 0 w 4242316"/>
                <a:gd name="connsiteY4" fmla="*/ 3657591 h 3657591"/>
                <a:gd name="connsiteX5" fmla="*/ 0 w 4242316"/>
                <a:gd name="connsiteY5" fmla="*/ 3094883 h 3657591"/>
                <a:gd name="connsiteX6" fmla="*/ 3555109 w 4242316"/>
                <a:gd name="connsiteY6" fmla="*/ 3094883 h 3657591"/>
                <a:gd name="connsiteX7" fmla="*/ 3555109 w 4242316"/>
                <a:gd name="connsiteY7" fmla="*/ 562708 h 3657591"/>
                <a:gd name="connsiteX8" fmla="*/ 3430609 w 4242316"/>
                <a:gd name="connsiteY8" fmla="*/ 562708 h 3657591"/>
                <a:gd name="connsiteX9" fmla="*/ 3836463 w 4242316"/>
                <a:gd name="connsiteY9" fmla="*/ 0 h 365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42316" h="3657591">
                  <a:moveTo>
                    <a:pt x="4242316" y="562708"/>
                  </a:moveTo>
                  <a:lnTo>
                    <a:pt x="4117817" y="562708"/>
                  </a:lnTo>
                  <a:lnTo>
                    <a:pt x="4117817" y="3094883"/>
                  </a:lnTo>
                  <a:lnTo>
                    <a:pt x="3555109" y="3657591"/>
                  </a:lnTo>
                  <a:lnTo>
                    <a:pt x="0" y="3657591"/>
                  </a:lnTo>
                  <a:lnTo>
                    <a:pt x="0" y="3094883"/>
                  </a:lnTo>
                  <a:lnTo>
                    <a:pt x="3555109" y="3094883"/>
                  </a:lnTo>
                  <a:lnTo>
                    <a:pt x="3555109" y="562708"/>
                  </a:lnTo>
                  <a:lnTo>
                    <a:pt x="3430609" y="562708"/>
                  </a:lnTo>
                  <a:lnTo>
                    <a:pt x="3836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15"/>
            <p:cNvSpPr>
              <a:spLocks noEditPoints="1"/>
            </p:cNvSpPr>
            <p:nvPr/>
          </p:nvSpPr>
          <p:spPr bwMode="auto">
            <a:xfrm>
              <a:off x="8114763" y="3219375"/>
              <a:ext cx="352166" cy="301858"/>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a:extLst/>
          </p:spPr>
          <p:txBody>
            <a:bodyPr vert="horz" wrap="square" lIns="83743" tIns="41872" rIns="83743" bIns="4187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8" name="Group 37"/>
          <p:cNvGrpSpPr/>
          <p:nvPr/>
        </p:nvGrpSpPr>
        <p:grpSpPr>
          <a:xfrm>
            <a:off x="6967954" y="4122762"/>
            <a:ext cx="2401021" cy="2655984"/>
            <a:chOff x="7346434" y="3957897"/>
            <a:chExt cx="2621703" cy="2900101"/>
          </a:xfrm>
        </p:grpSpPr>
        <p:sp>
          <p:nvSpPr>
            <p:cNvPr id="5" name="Freeform 4"/>
            <p:cNvSpPr/>
            <p:nvPr/>
          </p:nvSpPr>
          <p:spPr>
            <a:xfrm rot="16200000">
              <a:off x="7207235" y="4097096"/>
              <a:ext cx="2900101" cy="2621703"/>
            </a:xfrm>
            <a:custGeom>
              <a:avLst/>
              <a:gdLst>
                <a:gd name="connsiteX0" fmla="*/ 2496508 w 3190111"/>
                <a:gd name="connsiteY0" fmla="*/ 2321164 h 2883873"/>
                <a:gd name="connsiteX1" fmla="*/ 2496508 w 3190111"/>
                <a:gd name="connsiteY1" fmla="*/ 2883872 h 2883873"/>
                <a:gd name="connsiteX2" fmla="*/ 0 w 3190111"/>
                <a:gd name="connsiteY2" fmla="*/ 2883872 h 2883873"/>
                <a:gd name="connsiteX3" fmla="*/ 0 w 3190111"/>
                <a:gd name="connsiteY3" fmla="*/ 2321164 h 2883873"/>
                <a:gd name="connsiteX4" fmla="*/ 3190111 w 3190111"/>
                <a:gd name="connsiteY4" fmla="*/ 562708 h 2883873"/>
                <a:gd name="connsiteX5" fmla="*/ 3062414 w 3190111"/>
                <a:gd name="connsiteY5" fmla="*/ 562708 h 2883873"/>
                <a:gd name="connsiteX6" fmla="*/ 3062414 w 3190111"/>
                <a:gd name="connsiteY6" fmla="*/ 2321165 h 2883873"/>
                <a:gd name="connsiteX7" fmla="*/ 3065612 w 3190111"/>
                <a:gd name="connsiteY7" fmla="*/ 2321165 h 2883873"/>
                <a:gd name="connsiteX8" fmla="*/ 2499706 w 3190111"/>
                <a:gd name="connsiteY8" fmla="*/ 2883873 h 2883873"/>
                <a:gd name="connsiteX9" fmla="*/ 2499706 w 3190111"/>
                <a:gd name="connsiteY9" fmla="*/ 2321165 h 2883873"/>
                <a:gd name="connsiteX10" fmla="*/ 2499706 w 3190111"/>
                <a:gd name="connsiteY10" fmla="*/ 562708 h 2883873"/>
                <a:gd name="connsiteX11" fmla="*/ 2378404 w 3190111"/>
                <a:gd name="connsiteY11" fmla="*/ 562708 h 2883873"/>
                <a:gd name="connsiteX12" fmla="*/ 2784258 w 3190111"/>
                <a:gd name="connsiteY12" fmla="*/ 0 h 288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0111" h="2883873">
                  <a:moveTo>
                    <a:pt x="2496508" y="2321164"/>
                  </a:moveTo>
                  <a:lnTo>
                    <a:pt x="2496508" y="2883872"/>
                  </a:lnTo>
                  <a:lnTo>
                    <a:pt x="0" y="2883872"/>
                  </a:lnTo>
                  <a:lnTo>
                    <a:pt x="0" y="2321164"/>
                  </a:lnTo>
                  <a:close/>
                  <a:moveTo>
                    <a:pt x="3190111" y="562708"/>
                  </a:moveTo>
                  <a:lnTo>
                    <a:pt x="3062414" y="562708"/>
                  </a:lnTo>
                  <a:lnTo>
                    <a:pt x="3062414" y="2321165"/>
                  </a:lnTo>
                  <a:lnTo>
                    <a:pt x="3065612" y="2321165"/>
                  </a:lnTo>
                  <a:lnTo>
                    <a:pt x="2499706" y="2883873"/>
                  </a:lnTo>
                  <a:lnTo>
                    <a:pt x="2499706" y="2321165"/>
                  </a:lnTo>
                  <a:lnTo>
                    <a:pt x="2499706" y="562708"/>
                  </a:lnTo>
                  <a:lnTo>
                    <a:pt x="2378404" y="562708"/>
                  </a:lnTo>
                  <a:lnTo>
                    <a:pt x="278425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Freeform 16"/>
            <p:cNvSpPr>
              <a:spLocks noEditPoints="1"/>
            </p:cNvSpPr>
            <p:nvPr/>
          </p:nvSpPr>
          <p:spPr bwMode="auto">
            <a:xfrm>
              <a:off x="8101752" y="4176428"/>
              <a:ext cx="378190" cy="338289"/>
            </a:xfrm>
            <a:custGeom>
              <a:avLst/>
              <a:gdLst>
                <a:gd name="T0" fmla="*/ 36 w 101"/>
                <a:gd name="T1" fmla="*/ 77 h 90"/>
                <a:gd name="T2" fmla="*/ 39 w 101"/>
                <a:gd name="T3" fmla="*/ 80 h 90"/>
                <a:gd name="T4" fmla="*/ 42 w 101"/>
                <a:gd name="T5" fmla="*/ 80 h 90"/>
                <a:gd name="T6" fmla="*/ 44 w 101"/>
                <a:gd name="T7" fmla="*/ 79 h 90"/>
                <a:gd name="T8" fmla="*/ 46 w 101"/>
                <a:gd name="T9" fmla="*/ 75 h 90"/>
                <a:gd name="T10" fmla="*/ 46 w 101"/>
                <a:gd name="T11" fmla="*/ 75 h 90"/>
                <a:gd name="T12" fmla="*/ 46 w 101"/>
                <a:gd name="T13" fmla="*/ 47 h 90"/>
                <a:gd name="T14" fmla="*/ 30 w 101"/>
                <a:gd name="T15" fmla="*/ 52 h 90"/>
                <a:gd name="T16" fmla="*/ 0 w 101"/>
                <a:gd name="T17" fmla="*/ 52 h 90"/>
                <a:gd name="T18" fmla="*/ 44 w 101"/>
                <a:gd name="T19" fmla="*/ 6 h 90"/>
                <a:gd name="T20" fmla="*/ 46 w 101"/>
                <a:gd name="T21" fmla="*/ 0 h 90"/>
                <a:gd name="T22" fmla="*/ 55 w 101"/>
                <a:gd name="T23" fmla="*/ 0 h 90"/>
                <a:gd name="T24" fmla="*/ 57 w 101"/>
                <a:gd name="T25" fmla="*/ 6 h 90"/>
                <a:gd name="T26" fmla="*/ 101 w 101"/>
                <a:gd name="T27" fmla="*/ 52 h 90"/>
                <a:gd name="T28" fmla="*/ 72 w 101"/>
                <a:gd name="T29" fmla="*/ 52 h 90"/>
                <a:gd name="T30" fmla="*/ 56 w 101"/>
                <a:gd name="T31" fmla="*/ 47 h 90"/>
                <a:gd name="T32" fmla="*/ 56 w 101"/>
                <a:gd name="T33" fmla="*/ 75 h 90"/>
                <a:gd name="T34" fmla="*/ 56 w 101"/>
                <a:gd name="T35" fmla="*/ 75 h 90"/>
                <a:gd name="T36" fmla="*/ 50 w 101"/>
                <a:gd name="T37" fmla="*/ 88 h 90"/>
                <a:gd name="T38" fmla="*/ 43 w 101"/>
                <a:gd name="T39" fmla="*/ 90 h 90"/>
                <a:gd name="T40" fmla="*/ 36 w 101"/>
                <a:gd name="T41" fmla="*/ 89 h 90"/>
                <a:gd name="T42" fmla="*/ 26 w 101"/>
                <a:gd name="T43" fmla="*/ 79 h 90"/>
                <a:gd name="T44" fmla="*/ 36 w 101"/>
                <a:gd name="T45" fmla="*/ 77 h 90"/>
                <a:gd name="T46" fmla="*/ 72 w 101"/>
                <a:gd name="T47" fmla="*/ 43 h 90"/>
                <a:gd name="T48" fmla="*/ 80 w 101"/>
                <a:gd name="T49" fmla="*/ 41 h 90"/>
                <a:gd name="T50" fmla="*/ 57 w 101"/>
                <a:gd name="T51" fmla="*/ 13 h 90"/>
                <a:gd name="T52" fmla="*/ 72 w 101"/>
                <a:gd name="T53" fmla="*/ 43 h 90"/>
                <a:gd name="T54" fmla="*/ 10 w 101"/>
                <a:gd name="T55" fmla="*/ 40 h 90"/>
                <a:gd name="T56" fmla="*/ 20 w 101"/>
                <a:gd name="T57" fmla="*/ 39 h 90"/>
                <a:gd name="T58" fmla="*/ 33 w 101"/>
                <a:gd name="T59" fmla="*/ 16 h 90"/>
                <a:gd name="T60" fmla="*/ 10 w 101"/>
                <a:gd name="T61" fmla="*/ 4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1" h="90">
                  <a:moveTo>
                    <a:pt x="36" y="77"/>
                  </a:moveTo>
                  <a:cubicBezTo>
                    <a:pt x="36" y="78"/>
                    <a:pt x="37" y="79"/>
                    <a:pt x="39" y="80"/>
                  </a:cubicBezTo>
                  <a:cubicBezTo>
                    <a:pt x="40" y="80"/>
                    <a:pt x="41" y="80"/>
                    <a:pt x="42" y="80"/>
                  </a:cubicBezTo>
                  <a:cubicBezTo>
                    <a:pt x="43" y="80"/>
                    <a:pt x="43" y="79"/>
                    <a:pt x="44" y="79"/>
                  </a:cubicBezTo>
                  <a:cubicBezTo>
                    <a:pt x="45" y="78"/>
                    <a:pt x="46" y="77"/>
                    <a:pt x="46" y="75"/>
                  </a:cubicBezTo>
                  <a:cubicBezTo>
                    <a:pt x="46" y="75"/>
                    <a:pt x="46" y="75"/>
                    <a:pt x="46" y="75"/>
                  </a:cubicBezTo>
                  <a:cubicBezTo>
                    <a:pt x="46" y="47"/>
                    <a:pt x="46" y="47"/>
                    <a:pt x="46" y="47"/>
                  </a:cubicBezTo>
                  <a:cubicBezTo>
                    <a:pt x="39" y="47"/>
                    <a:pt x="34" y="49"/>
                    <a:pt x="30" y="52"/>
                  </a:cubicBezTo>
                  <a:cubicBezTo>
                    <a:pt x="19" y="47"/>
                    <a:pt x="9" y="47"/>
                    <a:pt x="0" y="52"/>
                  </a:cubicBezTo>
                  <a:cubicBezTo>
                    <a:pt x="2" y="26"/>
                    <a:pt x="16" y="9"/>
                    <a:pt x="44" y="6"/>
                  </a:cubicBezTo>
                  <a:cubicBezTo>
                    <a:pt x="46" y="0"/>
                    <a:pt x="46" y="0"/>
                    <a:pt x="46" y="0"/>
                  </a:cubicBezTo>
                  <a:cubicBezTo>
                    <a:pt x="55" y="0"/>
                    <a:pt x="55" y="0"/>
                    <a:pt x="55" y="0"/>
                  </a:cubicBezTo>
                  <a:cubicBezTo>
                    <a:pt x="57" y="6"/>
                    <a:pt x="57" y="6"/>
                    <a:pt x="57" y="6"/>
                  </a:cubicBezTo>
                  <a:cubicBezTo>
                    <a:pt x="85" y="9"/>
                    <a:pt x="99" y="26"/>
                    <a:pt x="101" y="52"/>
                  </a:cubicBezTo>
                  <a:cubicBezTo>
                    <a:pt x="92" y="47"/>
                    <a:pt x="83" y="47"/>
                    <a:pt x="72" y="52"/>
                  </a:cubicBezTo>
                  <a:cubicBezTo>
                    <a:pt x="67" y="49"/>
                    <a:pt x="63" y="47"/>
                    <a:pt x="56" y="47"/>
                  </a:cubicBezTo>
                  <a:cubicBezTo>
                    <a:pt x="56" y="75"/>
                    <a:pt x="56" y="75"/>
                    <a:pt x="56" y="75"/>
                  </a:cubicBezTo>
                  <a:cubicBezTo>
                    <a:pt x="56" y="75"/>
                    <a:pt x="56" y="75"/>
                    <a:pt x="56" y="75"/>
                  </a:cubicBezTo>
                  <a:cubicBezTo>
                    <a:pt x="56" y="81"/>
                    <a:pt x="54" y="85"/>
                    <a:pt x="50" y="88"/>
                  </a:cubicBezTo>
                  <a:cubicBezTo>
                    <a:pt x="48" y="89"/>
                    <a:pt x="45" y="90"/>
                    <a:pt x="43" y="90"/>
                  </a:cubicBezTo>
                  <a:cubicBezTo>
                    <a:pt x="40" y="90"/>
                    <a:pt x="38" y="90"/>
                    <a:pt x="36" y="89"/>
                  </a:cubicBezTo>
                  <a:cubicBezTo>
                    <a:pt x="31" y="88"/>
                    <a:pt x="27" y="84"/>
                    <a:pt x="26" y="79"/>
                  </a:cubicBezTo>
                  <a:cubicBezTo>
                    <a:pt x="36" y="77"/>
                    <a:pt x="36" y="77"/>
                    <a:pt x="36" y="77"/>
                  </a:cubicBezTo>
                  <a:close/>
                  <a:moveTo>
                    <a:pt x="72" y="43"/>
                  </a:moveTo>
                  <a:cubicBezTo>
                    <a:pt x="75" y="42"/>
                    <a:pt x="77" y="41"/>
                    <a:pt x="80" y="41"/>
                  </a:cubicBezTo>
                  <a:cubicBezTo>
                    <a:pt x="78" y="23"/>
                    <a:pt x="69" y="16"/>
                    <a:pt x="57" y="13"/>
                  </a:cubicBezTo>
                  <a:cubicBezTo>
                    <a:pt x="67" y="20"/>
                    <a:pt x="73" y="29"/>
                    <a:pt x="72" y="43"/>
                  </a:cubicBezTo>
                  <a:close/>
                  <a:moveTo>
                    <a:pt x="10" y="40"/>
                  </a:moveTo>
                  <a:cubicBezTo>
                    <a:pt x="14" y="40"/>
                    <a:pt x="17" y="40"/>
                    <a:pt x="20" y="39"/>
                  </a:cubicBezTo>
                  <a:cubicBezTo>
                    <a:pt x="25" y="31"/>
                    <a:pt x="29" y="23"/>
                    <a:pt x="33" y="16"/>
                  </a:cubicBezTo>
                  <a:cubicBezTo>
                    <a:pt x="20" y="19"/>
                    <a:pt x="13" y="27"/>
                    <a:pt x="10" y="40"/>
                  </a:cubicBezTo>
                  <a:close/>
                </a:path>
              </a:pathLst>
            </a:custGeom>
            <a:solidFill>
              <a:schemeClr val="bg1"/>
            </a:solidFill>
            <a:ln>
              <a:noFill/>
            </a:ln>
            <a:extLst/>
          </p:spPr>
          <p:txBody>
            <a:bodyPr vert="horz" wrap="square" lIns="83743" tIns="41872" rIns="83743" bIns="4187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6" name="Group 35"/>
          <p:cNvGrpSpPr/>
          <p:nvPr/>
        </p:nvGrpSpPr>
        <p:grpSpPr>
          <a:xfrm>
            <a:off x="6967957" y="2374789"/>
            <a:ext cx="3689367" cy="4403959"/>
            <a:chOff x="7346438" y="2049265"/>
            <a:chExt cx="4028463" cy="4808735"/>
          </a:xfrm>
        </p:grpSpPr>
        <p:sp>
          <p:nvSpPr>
            <p:cNvPr id="7" name="Freeform 6"/>
            <p:cNvSpPr/>
            <p:nvPr/>
          </p:nvSpPr>
          <p:spPr>
            <a:xfrm rot="16200000">
              <a:off x="6956302" y="2439401"/>
              <a:ext cx="4808735" cy="4028463"/>
            </a:xfrm>
            <a:custGeom>
              <a:avLst/>
              <a:gdLst>
                <a:gd name="connsiteX0" fmla="*/ 5289608 w 5289608"/>
                <a:gd name="connsiteY0" fmla="*/ 562708 h 4431309"/>
                <a:gd name="connsiteX1" fmla="*/ 5165108 w 5289608"/>
                <a:gd name="connsiteY1" fmla="*/ 562708 h 4431309"/>
                <a:gd name="connsiteX2" fmla="*/ 5165108 w 5289608"/>
                <a:gd name="connsiteY2" fmla="*/ 3868601 h 4431309"/>
                <a:gd name="connsiteX3" fmla="*/ 4602401 w 5289608"/>
                <a:gd name="connsiteY3" fmla="*/ 4431309 h 4431309"/>
                <a:gd name="connsiteX4" fmla="*/ 0 w 5289608"/>
                <a:gd name="connsiteY4" fmla="*/ 4431309 h 4431309"/>
                <a:gd name="connsiteX5" fmla="*/ 0 w 5289608"/>
                <a:gd name="connsiteY5" fmla="*/ 3868601 h 4431309"/>
                <a:gd name="connsiteX6" fmla="*/ 4602401 w 5289608"/>
                <a:gd name="connsiteY6" fmla="*/ 3868601 h 4431309"/>
                <a:gd name="connsiteX7" fmla="*/ 4602401 w 5289608"/>
                <a:gd name="connsiteY7" fmla="*/ 562708 h 4431309"/>
                <a:gd name="connsiteX8" fmla="*/ 4477901 w 5289608"/>
                <a:gd name="connsiteY8" fmla="*/ 562708 h 4431309"/>
                <a:gd name="connsiteX9" fmla="*/ 4883755 w 5289608"/>
                <a:gd name="connsiteY9" fmla="*/ 0 h 443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9608" h="4431309">
                  <a:moveTo>
                    <a:pt x="5289608" y="562708"/>
                  </a:moveTo>
                  <a:lnTo>
                    <a:pt x="5165108" y="562708"/>
                  </a:lnTo>
                  <a:lnTo>
                    <a:pt x="5165108" y="3868601"/>
                  </a:lnTo>
                  <a:lnTo>
                    <a:pt x="4602401" y="4431309"/>
                  </a:lnTo>
                  <a:lnTo>
                    <a:pt x="0" y="4431309"/>
                  </a:lnTo>
                  <a:lnTo>
                    <a:pt x="0" y="3868601"/>
                  </a:lnTo>
                  <a:lnTo>
                    <a:pt x="4602401" y="3868601"/>
                  </a:lnTo>
                  <a:lnTo>
                    <a:pt x="4602401" y="562708"/>
                  </a:lnTo>
                  <a:lnTo>
                    <a:pt x="4477901" y="562708"/>
                  </a:lnTo>
                  <a:lnTo>
                    <a:pt x="488375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Freeform 17"/>
            <p:cNvSpPr>
              <a:spLocks noEditPoints="1"/>
            </p:cNvSpPr>
            <p:nvPr/>
          </p:nvSpPr>
          <p:spPr bwMode="auto">
            <a:xfrm>
              <a:off x="8120836" y="2231727"/>
              <a:ext cx="369515" cy="372985"/>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chemeClr val="bg1"/>
            </a:solidFill>
            <a:ln>
              <a:noFill/>
            </a:ln>
          </p:spPr>
          <p:txBody>
            <a:bodyPr vert="horz" wrap="square" lIns="83743" tIns="41872" rIns="83743" bIns="4187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9" name="Group 38"/>
          <p:cNvGrpSpPr/>
          <p:nvPr/>
        </p:nvGrpSpPr>
        <p:grpSpPr>
          <a:xfrm>
            <a:off x="6967955" y="4994373"/>
            <a:ext cx="1756845" cy="1784373"/>
            <a:chOff x="7346434" y="4909620"/>
            <a:chExt cx="1918320" cy="1948378"/>
          </a:xfrm>
        </p:grpSpPr>
        <p:sp>
          <p:nvSpPr>
            <p:cNvPr id="4" name="Freeform 3"/>
            <p:cNvSpPr/>
            <p:nvPr/>
          </p:nvSpPr>
          <p:spPr>
            <a:xfrm rot="16200000">
              <a:off x="7331405" y="4924649"/>
              <a:ext cx="1948378" cy="1918320"/>
            </a:xfrm>
            <a:custGeom>
              <a:avLst/>
              <a:gdLst>
                <a:gd name="connsiteX0" fmla="*/ 2143216 w 2143216"/>
                <a:gd name="connsiteY0" fmla="*/ 562708 h 2110152"/>
                <a:gd name="connsiteX1" fmla="*/ 2018715 w 2143216"/>
                <a:gd name="connsiteY1" fmla="*/ 562708 h 2110152"/>
                <a:gd name="connsiteX2" fmla="*/ 2018715 w 2143216"/>
                <a:gd name="connsiteY2" fmla="*/ 1547444 h 2110152"/>
                <a:gd name="connsiteX3" fmla="*/ 1456007 w 2143216"/>
                <a:gd name="connsiteY3" fmla="*/ 2110152 h 2110152"/>
                <a:gd name="connsiteX4" fmla="*/ 1456007 w 2143216"/>
                <a:gd name="connsiteY4" fmla="*/ 2110151 h 2110152"/>
                <a:gd name="connsiteX5" fmla="*/ 0 w 2143216"/>
                <a:gd name="connsiteY5" fmla="*/ 2110151 h 2110152"/>
                <a:gd name="connsiteX6" fmla="*/ 0 w 2143216"/>
                <a:gd name="connsiteY6" fmla="*/ 1547443 h 2110152"/>
                <a:gd name="connsiteX7" fmla="*/ 1456007 w 2143216"/>
                <a:gd name="connsiteY7" fmla="*/ 1547443 h 2110152"/>
                <a:gd name="connsiteX8" fmla="*/ 1456007 w 2143216"/>
                <a:gd name="connsiteY8" fmla="*/ 562708 h 2110152"/>
                <a:gd name="connsiteX9" fmla="*/ 1331509 w 2143216"/>
                <a:gd name="connsiteY9" fmla="*/ 562708 h 2110152"/>
                <a:gd name="connsiteX10" fmla="*/ 1737363 w 2143216"/>
                <a:gd name="connsiteY10" fmla="*/ 0 h 211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3216" h="2110152">
                  <a:moveTo>
                    <a:pt x="2143216" y="562708"/>
                  </a:moveTo>
                  <a:lnTo>
                    <a:pt x="2018715" y="562708"/>
                  </a:lnTo>
                  <a:lnTo>
                    <a:pt x="2018715" y="1547444"/>
                  </a:lnTo>
                  <a:lnTo>
                    <a:pt x="1456007" y="2110152"/>
                  </a:lnTo>
                  <a:lnTo>
                    <a:pt x="1456007" y="2110151"/>
                  </a:lnTo>
                  <a:lnTo>
                    <a:pt x="0" y="2110151"/>
                  </a:lnTo>
                  <a:lnTo>
                    <a:pt x="0" y="1547443"/>
                  </a:lnTo>
                  <a:lnTo>
                    <a:pt x="1456007" y="1547443"/>
                  </a:lnTo>
                  <a:lnTo>
                    <a:pt x="1456007" y="562708"/>
                  </a:lnTo>
                  <a:lnTo>
                    <a:pt x="1331509" y="562708"/>
                  </a:lnTo>
                  <a:lnTo>
                    <a:pt x="173736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18"/>
            <p:cNvSpPr>
              <a:spLocks noEditPoints="1"/>
            </p:cNvSpPr>
            <p:nvPr/>
          </p:nvSpPr>
          <p:spPr bwMode="auto">
            <a:xfrm>
              <a:off x="8091344" y="5076469"/>
              <a:ext cx="399007" cy="404213"/>
            </a:xfrm>
            <a:custGeom>
              <a:avLst/>
              <a:gdLst>
                <a:gd name="T0" fmla="*/ 94 w 107"/>
                <a:gd name="T1" fmla="*/ 30 h 108"/>
                <a:gd name="T2" fmla="*/ 77 w 107"/>
                <a:gd name="T3" fmla="*/ 95 h 108"/>
                <a:gd name="T4" fmla="*/ 13 w 107"/>
                <a:gd name="T5" fmla="*/ 77 h 108"/>
                <a:gd name="T6" fmla="*/ 30 w 107"/>
                <a:gd name="T7" fmla="*/ 13 h 108"/>
                <a:gd name="T8" fmla="*/ 94 w 107"/>
                <a:gd name="T9" fmla="*/ 30 h 108"/>
                <a:gd name="T10" fmla="*/ 68 w 107"/>
                <a:gd name="T11" fmla="*/ 46 h 108"/>
                <a:gd name="T12" fmla="*/ 68 w 107"/>
                <a:gd name="T13" fmla="*/ 46 h 108"/>
                <a:gd name="T14" fmla="*/ 58 w 107"/>
                <a:gd name="T15" fmla="*/ 38 h 108"/>
                <a:gd name="T16" fmla="*/ 45 w 107"/>
                <a:gd name="T17" fmla="*/ 40 h 108"/>
                <a:gd name="T18" fmla="*/ 45 w 107"/>
                <a:gd name="T19" fmla="*/ 40 h 108"/>
                <a:gd name="T20" fmla="*/ 38 w 107"/>
                <a:gd name="T21" fmla="*/ 50 h 108"/>
                <a:gd name="T22" fmla="*/ 39 w 107"/>
                <a:gd name="T23" fmla="*/ 62 h 108"/>
                <a:gd name="T24" fmla="*/ 39 w 107"/>
                <a:gd name="T25" fmla="*/ 62 h 108"/>
                <a:gd name="T26" fmla="*/ 49 w 107"/>
                <a:gd name="T27" fmla="*/ 69 h 108"/>
                <a:gd name="T28" fmla="*/ 62 w 107"/>
                <a:gd name="T29" fmla="*/ 68 h 108"/>
                <a:gd name="T30" fmla="*/ 62 w 107"/>
                <a:gd name="T31" fmla="*/ 68 h 108"/>
                <a:gd name="T32" fmla="*/ 69 w 107"/>
                <a:gd name="T33" fmla="*/ 58 h 108"/>
                <a:gd name="T34" fmla="*/ 68 w 107"/>
                <a:gd name="T35" fmla="*/ 46 h 108"/>
                <a:gd name="T36" fmla="*/ 63 w 107"/>
                <a:gd name="T37" fmla="*/ 56 h 108"/>
                <a:gd name="T38" fmla="*/ 62 w 107"/>
                <a:gd name="T39" fmla="*/ 49 h 108"/>
                <a:gd name="T40" fmla="*/ 62 w 107"/>
                <a:gd name="T41" fmla="*/ 49 h 108"/>
                <a:gd name="T42" fmla="*/ 56 w 107"/>
                <a:gd name="T43" fmla="*/ 44 h 108"/>
                <a:gd name="T44" fmla="*/ 48 w 107"/>
                <a:gd name="T45" fmla="*/ 45 h 108"/>
                <a:gd name="T46" fmla="*/ 48 w 107"/>
                <a:gd name="T47" fmla="*/ 45 h 108"/>
                <a:gd name="T48" fmla="*/ 44 w 107"/>
                <a:gd name="T49" fmla="*/ 51 h 108"/>
                <a:gd name="T50" fmla="*/ 45 w 107"/>
                <a:gd name="T51" fmla="*/ 59 h 108"/>
                <a:gd name="T52" fmla="*/ 45 w 107"/>
                <a:gd name="T53" fmla="*/ 59 h 108"/>
                <a:gd name="T54" fmla="*/ 51 w 107"/>
                <a:gd name="T55" fmla="*/ 64 h 108"/>
                <a:gd name="T56" fmla="*/ 59 w 107"/>
                <a:gd name="T57" fmla="*/ 63 h 108"/>
                <a:gd name="T58" fmla="*/ 59 w 107"/>
                <a:gd name="T59" fmla="*/ 63 h 108"/>
                <a:gd name="T60" fmla="*/ 63 w 107"/>
                <a:gd name="T61" fmla="*/ 56 h 108"/>
                <a:gd name="T62" fmla="*/ 29 w 107"/>
                <a:gd name="T63" fmla="*/ 24 h 108"/>
                <a:gd name="T64" fmla="*/ 17 w 107"/>
                <a:gd name="T65" fmla="*/ 65 h 108"/>
                <a:gd name="T66" fmla="*/ 25 w 107"/>
                <a:gd name="T67" fmla="*/ 63 h 108"/>
                <a:gd name="T68" fmla="*/ 29 w 107"/>
                <a:gd name="T69" fmla="*/ 24 h 108"/>
                <a:gd name="T70" fmla="*/ 69 w 107"/>
                <a:gd name="T71" fmla="*/ 37 h 108"/>
                <a:gd name="T72" fmla="*/ 73 w 107"/>
                <a:gd name="T73" fmla="*/ 42 h 108"/>
                <a:gd name="T74" fmla="*/ 74 w 107"/>
                <a:gd name="T75" fmla="*/ 45 h 108"/>
                <a:gd name="T76" fmla="*/ 91 w 107"/>
                <a:gd name="T77" fmla="*/ 38 h 108"/>
                <a:gd name="T78" fmla="*/ 89 w 107"/>
                <a:gd name="T79" fmla="*/ 33 h 108"/>
                <a:gd name="T80" fmla="*/ 82 w 107"/>
                <a:gd name="T81" fmla="*/ 25 h 108"/>
                <a:gd name="T82" fmla="*/ 69 w 107"/>
                <a:gd name="T83" fmla="*/ 37 h 108"/>
                <a:gd name="T84" fmla="*/ 92 w 107"/>
                <a:gd name="T85" fmla="*/ 43 h 108"/>
                <a:gd name="T86" fmla="*/ 75 w 107"/>
                <a:gd name="T87" fmla="*/ 47 h 108"/>
                <a:gd name="T88" fmla="*/ 76 w 107"/>
                <a:gd name="T89" fmla="*/ 53 h 108"/>
                <a:gd name="T90" fmla="*/ 93 w 107"/>
                <a:gd name="T91" fmla="*/ 54 h 108"/>
                <a:gd name="T92" fmla="*/ 92 w 107"/>
                <a:gd name="T93" fmla="*/ 43 h 108"/>
                <a:gd name="T94" fmla="*/ 70 w 107"/>
                <a:gd name="T95" fmla="*/ 44 h 108"/>
                <a:gd name="T96" fmla="*/ 44 w 107"/>
                <a:gd name="T97" fmla="*/ 37 h 108"/>
                <a:gd name="T98" fmla="*/ 37 w 107"/>
                <a:gd name="T99" fmla="*/ 63 h 108"/>
                <a:gd name="T100" fmla="*/ 63 w 107"/>
                <a:gd name="T101" fmla="*/ 70 h 108"/>
                <a:gd name="T102" fmla="*/ 70 w 107"/>
                <a:gd name="T103" fmla="*/ 4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7" h="108">
                  <a:moveTo>
                    <a:pt x="94" y="30"/>
                  </a:moveTo>
                  <a:cubicBezTo>
                    <a:pt x="107" y="53"/>
                    <a:pt x="100" y="82"/>
                    <a:pt x="77" y="95"/>
                  </a:cubicBezTo>
                  <a:cubicBezTo>
                    <a:pt x="54" y="108"/>
                    <a:pt x="26" y="100"/>
                    <a:pt x="13" y="77"/>
                  </a:cubicBezTo>
                  <a:cubicBezTo>
                    <a:pt x="0" y="55"/>
                    <a:pt x="7" y="26"/>
                    <a:pt x="30" y="13"/>
                  </a:cubicBezTo>
                  <a:cubicBezTo>
                    <a:pt x="52" y="0"/>
                    <a:pt x="81" y="8"/>
                    <a:pt x="94" y="30"/>
                  </a:cubicBezTo>
                  <a:close/>
                  <a:moveTo>
                    <a:pt x="68" y="46"/>
                  </a:moveTo>
                  <a:cubicBezTo>
                    <a:pt x="68" y="46"/>
                    <a:pt x="68" y="46"/>
                    <a:pt x="68" y="46"/>
                  </a:cubicBezTo>
                  <a:cubicBezTo>
                    <a:pt x="65" y="42"/>
                    <a:pt x="62" y="39"/>
                    <a:pt x="58" y="38"/>
                  </a:cubicBezTo>
                  <a:cubicBezTo>
                    <a:pt x="54" y="37"/>
                    <a:pt x="49" y="37"/>
                    <a:pt x="45" y="40"/>
                  </a:cubicBezTo>
                  <a:cubicBezTo>
                    <a:pt x="45" y="40"/>
                    <a:pt x="45" y="40"/>
                    <a:pt x="45" y="40"/>
                  </a:cubicBezTo>
                  <a:cubicBezTo>
                    <a:pt x="41" y="42"/>
                    <a:pt x="39" y="46"/>
                    <a:pt x="38" y="50"/>
                  </a:cubicBezTo>
                  <a:cubicBezTo>
                    <a:pt x="37" y="54"/>
                    <a:pt x="37" y="58"/>
                    <a:pt x="39" y="62"/>
                  </a:cubicBezTo>
                  <a:cubicBezTo>
                    <a:pt x="39" y="62"/>
                    <a:pt x="39" y="62"/>
                    <a:pt x="39" y="62"/>
                  </a:cubicBezTo>
                  <a:cubicBezTo>
                    <a:pt x="42" y="66"/>
                    <a:pt x="45" y="68"/>
                    <a:pt x="49" y="69"/>
                  </a:cubicBezTo>
                  <a:cubicBezTo>
                    <a:pt x="53" y="71"/>
                    <a:pt x="58" y="70"/>
                    <a:pt x="62" y="68"/>
                  </a:cubicBezTo>
                  <a:cubicBezTo>
                    <a:pt x="62" y="68"/>
                    <a:pt x="62" y="68"/>
                    <a:pt x="62" y="68"/>
                  </a:cubicBezTo>
                  <a:cubicBezTo>
                    <a:pt x="65" y="66"/>
                    <a:pt x="68" y="62"/>
                    <a:pt x="69" y="58"/>
                  </a:cubicBezTo>
                  <a:cubicBezTo>
                    <a:pt x="70" y="54"/>
                    <a:pt x="70" y="50"/>
                    <a:pt x="68" y="46"/>
                  </a:cubicBezTo>
                  <a:close/>
                  <a:moveTo>
                    <a:pt x="63" y="56"/>
                  </a:moveTo>
                  <a:cubicBezTo>
                    <a:pt x="64" y="54"/>
                    <a:pt x="64" y="51"/>
                    <a:pt x="62" y="49"/>
                  </a:cubicBezTo>
                  <a:cubicBezTo>
                    <a:pt x="62" y="49"/>
                    <a:pt x="62" y="49"/>
                    <a:pt x="62" y="49"/>
                  </a:cubicBezTo>
                  <a:cubicBezTo>
                    <a:pt x="61" y="46"/>
                    <a:pt x="59" y="45"/>
                    <a:pt x="56" y="44"/>
                  </a:cubicBezTo>
                  <a:cubicBezTo>
                    <a:pt x="54" y="43"/>
                    <a:pt x="51" y="44"/>
                    <a:pt x="48" y="45"/>
                  </a:cubicBezTo>
                  <a:cubicBezTo>
                    <a:pt x="48" y="45"/>
                    <a:pt x="48" y="45"/>
                    <a:pt x="48" y="45"/>
                  </a:cubicBezTo>
                  <a:cubicBezTo>
                    <a:pt x="46" y="46"/>
                    <a:pt x="44" y="49"/>
                    <a:pt x="44" y="51"/>
                  </a:cubicBezTo>
                  <a:cubicBezTo>
                    <a:pt x="43" y="54"/>
                    <a:pt x="43" y="56"/>
                    <a:pt x="45" y="59"/>
                  </a:cubicBezTo>
                  <a:cubicBezTo>
                    <a:pt x="45" y="59"/>
                    <a:pt x="45" y="59"/>
                    <a:pt x="45" y="59"/>
                  </a:cubicBezTo>
                  <a:cubicBezTo>
                    <a:pt x="46" y="61"/>
                    <a:pt x="48" y="63"/>
                    <a:pt x="51" y="64"/>
                  </a:cubicBezTo>
                  <a:cubicBezTo>
                    <a:pt x="53" y="64"/>
                    <a:pt x="56" y="64"/>
                    <a:pt x="59" y="63"/>
                  </a:cubicBezTo>
                  <a:cubicBezTo>
                    <a:pt x="59" y="63"/>
                    <a:pt x="59" y="63"/>
                    <a:pt x="59" y="63"/>
                  </a:cubicBezTo>
                  <a:cubicBezTo>
                    <a:pt x="61" y="61"/>
                    <a:pt x="63" y="59"/>
                    <a:pt x="63" y="56"/>
                  </a:cubicBezTo>
                  <a:close/>
                  <a:moveTo>
                    <a:pt x="29" y="24"/>
                  </a:moveTo>
                  <a:cubicBezTo>
                    <a:pt x="16" y="36"/>
                    <a:pt x="14" y="50"/>
                    <a:pt x="17" y="65"/>
                  </a:cubicBezTo>
                  <a:cubicBezTo>
                    <a:pt x="20" y="64"/>
                    <a:pt x="23" y="64"/>
                    <a:pt x="25" y="63"/>
                  </a:cubicBezTo>
                  <a:cubicBezTo>
                    <a:pt x="21" y="49"/>
                    <a:pt x="22" y="36"/>
                    <a:pt x="29" y="24"/>
                  </a:cubicBezTo>
                  <a:close/>
                  <a:moveTo>
                    <a:pt x="69" y="37"/>
                  </a:moveTo>
                  <a:cubicBezTo>
                    <a:pt x="70" y="38"/>
                    <a:pt x="72" y="40"/>
                    <a:pt x="73" y="42"/>
                  </a:cubicBezTo>
                  <a:cubicBezTo>
                    <a:pt x="74" y="43"/>
                    <a:pt x="74" y="44"/>
                    <a:pt x="74" y="45"/>
                  </a:cubicBezTo>
                  <a:cubicBezTo>
                    <a:pt x="91" y="38"/>
                    <a:pt x="91" y="38"/>
                    <a:pt x="91" y="38"/>
                  </a:cubicBezTo>
                  <a:cubicBezTo>
                    <a:pt x="90" y="36"/>
                    <a:pt x="89" y="35"/>
                    <a:pt x="89" y="33"/>
                  </a:cubicBezTo>
                  <a:cubicBezTo>
                    <a:pt x="87" y="30"/>
                    <a:pt x="85" y="28"/>
                    <a:pt x="82" y="25"/>
                  </a:cubicBezTo>
                  <a:cubicBezTo>
                    <a:pt x="69" y="37"/>
                    <a:pt x="69" y="37"/>
                    <a:pt x="69" y="37"/>
                  </a:cubicBezTo>
                  <a:close/>
                  <a:moveTo>
                    <a:pt x="92" y="43"/>
                  </a:moveTo>
                  <a:cubicBezTo>
                    <a:pt x="75" y="47"/>
                    <a:pt x="75" y="47"/>
                    <a:pt x="75" y="47"/>
                  </a:cubicBezTo>
                  <a:cubicBezTo>
                    <a:pt x="76" y="49"/>
                    <a:pt x="76" y="51"/>
                    <a:pt x="76" y="53"/>
                  </a:cubicBezTo>
                  <a:cubicBezTo>
                    <a:pt x="93" y="54"/>
                    <a:pt x="93" y="54"/>
                    <a:pt x="93" y="54"/>
                  </a:cubicBezTo>
                  <a:cubicBezTo>
                    <a:pt x="94" y="50"/>
                    <a:pt x="93" y="46"/>
                    <a:pt x="92" y="43"/>
                  </a:cubicBezTo>
                  <a:close/>
                  <a:moveTo>
                    <a:pt x="70" y="44"/>
                  </a:moveTo>
                  <a:cubicBezTo>
                    <a:pt x="65" y="35"/>
                    <a:pt x="53" y="32"/>
                    <a:pt x="44" y="37"/>
                  </a:cubicBezTo>
                  <a:cubicBezTo>
                    <a:pt x="35" y="42"/>
                    <a:pt x="32" y="54"/>
                    <a:pt x="37" y="63"/>
                  </a:cubicBezTo>
                  <a:cubicBezTo>
                    <a:pt x="42" y="72"/>
                    <a:pt x="54" y="76"/>
                    <a:pt x="63" y="70"/>
                  </a:cubicBezTo>
                  <a:cubicBezTo>
                    <a:pt x="72" y="65"/>
                    <a:pt x="75" y="53"/>
                    <a:pt x="70" y="44"/>
                  </a:cubicBezTo>
                  <a:close/>
                </a:path>
              </a:pathLst>
            </a:custGeom>
            <a:solidFill>
              <a:schemeClr val="bg1"/>
            </a:solidFill>
            <a:ln>
              <a:noFill/>
            </a:ln>
          </p:spPr>
          <p:txBody>
            <a:bodyPr vert="horz" wrap="square" lIns="83743" tIns="41872" rIns="83743" bIns="4187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0" name="Group 19"/>
          <p:cNvGrpSpPr/>
          <p:nvPr/>
        </p:nvGrpSpPr>
        <p:grpSpPr>
          <a:xfrm>
            <a:off x="2294125" y="2541892"/>
            <a:ext cx="419805" cy="315056"/>
            <a:chOff x="789999" y="2242985"/>
            <a:chExt cx="504229" cy="378415"/>
          </a:xfrm>
        </p:grpSpPr>
        <p:sp>
          <p:nvSpPr>
            <p:cNvPr id="21"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3" name="Rectangle 22"/>
          <p:cNvSpPr/>
          <p:nvPr/>
        </p:nvSpPr>
        <p:spPr>
          <a:xfrm>
            <a:off x="2814293" y="2379944"/>
            <a:ext cx="3026728" cy="374205"/>
          </a:xfrm>
          <a:prstGeom prst="rect">
            <a:avLst/>
          </a:prstGeom>
        </p:spPr>
        <p:txBody>
          <a:bodyPr wrap="square">
            <a:spAutoFit/>
          </a:bodyPr>
          <a:lstStyle/>
          <a:p>
            <a:pPr algn="just">
              <a:lnSpc>
                <a:spcPct val="120000"/>
              </a:lnSpc>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4" name="Group 23"/>
          <p:cNvGrpSpPr/>
          <p:nvPr/>
        </p:nvGrpSpPr>
        <p:grpSpPr>
          <a:xfrm>
            <a:off x="2294125" y="3501029"/>
            <a:ext cx="419805" cy="315056"/>
            <a:chOff x="789999" y="2242985"/>
            <a:chExt cx="504229" cy="378415"/>
          </a:xfrm>
        </p:grpSpPr>
        <p:sp>
          <p:nvSpPr>
            <p:cNvPr id="25" name="Rectangle 24"/>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Rectangle 25"/>
            <p:cNvSpPr/>
            <p:nvPr/>
          </p:nvSpPr>
          <p:spPr>
            <a:xfrm>
              <a:off x="789999" y="2242985"/>
              <a:ext cx="436099" cy="3219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7" name="Rectangle 26"/>
          <p:cNvSpPr/>
          <p:nvPr/>
        </p:nvSpPr>
        <p:spPr>
          <a:xfrm>
            <a:off x="2814293" y="3339079"/>
            <a:ext cx="3026728" cy="374205"/>
          </a:xfrm>
          <a:prstGeom prst="rect">
            <a:avLst/>
          </a:prstGeom>
        </p:spPr>
        <p:txBody>
          <a:bodyPr wrap="square">
            <a:spAutoFit/>
          </a:bodyPr>
          <a:lstStyle/>
          <a:p>
            <a:pPr algn="just">
              <a:lnSpc>
                <a:spcPct val="120000"/>
              </a:lnSpc>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8" name="Group 27"/>
          <p:cNvGrpSpPr/>
          <p:nvPr/>
        </p:nvGrpSpPr>
        <p:grpSpPr>
          <a:xfrm>
            <a:off x="2294125" y="4483521"/>
            <a:ext cx="419805" cy="315056"/>
            <a:chOff x="789999" y="2242985"/>
            <a:chExt cx="504229" cy="378415"/>
          </a:xfrm>
        </p:grpSpPr>
        <p:sp>
          <p:nvSpPr>
            <p:cNvPr id="29" name="Rectangle 28"/>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Rectangle 29"/>
            <p:cNvSpPr/>
            <p:nvPr/>
          </p:nvSpPr>
          <p:spPr>
            <a:xfrm>
              <a:off x="789999" y="2242985"/>
              <a:ext cx="436099" cy="3219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1" name="Rectangle 30"/>
          <p:cNvSpPr/>
          <p:nvPr/>
        </p:nvSpPr>
        <p:spPr>
          <a:xfrm>
            <a:off x="2814293" y="4321572"/>
            <a:ext cx="3026728" cy="374205"/>
          </a:xfrm>
          <a:prstGeom prst="rect">
            <a:avLst/>
          </a:prstGeom>
        </p:spPr>
        <p:txBody>
          <a:bodyPr wrap="square">
            <a:spAutoFit/>
          </a:bodyPr>
          <a:lstStyle/>
          <a:p>
            <a:pPr algn="just">
              <a:lnSpc>
                <a:spcPct val="120000"/>
              </a:lnSpc>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2" name="Group 31"/>
          <p:cNvGrpSpPr/>
          <p:nvPr/>
        </p:nvGrpSpPr>
        <p:grpSpPr>
          <a:xfrm>
            <a:off x="2294125" y="5423436"/>
            <a:ext cx="419805" cy="315056"/>
            <a:chOff x="789999" y="2242985"/>
            <a:chExt cx="504229" cy="378415"/>
          </a:xfrm>
        </p:grpSpPr>
        <p:sp>
          <p:nvSpPr>
            <p:cNvPr id="33" name="Rectangle 32"/>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Rectangle 33"/>
            <p:cNvSpPr/>
            <p:nvPr/>
          </p:nvSpPr>
          <p:spPr>
            <a:xfrm>
              <a:off x="789999" y="2242985"/>
              <a:ext cx="436099" cy="3219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5" name="Rectangle 34"/>
          <p:cNvSpPr/>
          <p:nvPr/>
        </p:nvSpPr>
        <p:spPr>
          <a:xfrm>
            <a:off x="2814293" y="5261487"/>
            <a:ext cx="3026728" cy="374205"/>
          </a:xfrm>
          <a:prstGeom prst="rect">
            <a:avLst/>
          </a:prstGeom>
        </p:spPr>
        <p:txBody>
          <a:bodyPr wrap="square">
            <a:spAutoFit/>
          </a:bodyPr>
          <a:lstStyle/>
          <a:p>
            <a:pPr algn="just">
              <a:lnSpc>
                <a:spcPct val="120000"/>
              </a:lnSpc>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TextBox 32"/>
          <p:cNvSpPr txBox="1"/>
          <p:nvPr/>
        </p:nvSpPr>
        <p:spPr>
          <a:xfrm>
            <a:off x="21150" y="110395"/>
            <a:ext cx="3600400" cy="410305"/>
          </a:xfrm>
          <a:prstGeom prst="rect">
            <a:avLst/>
          </a:prstGeom>
          <a:noFill/>
        </p:spPr>
        <p:txBody>
          <a:bodyPr wrap="square" rtlCol="0">
            <a:spAutoFit/>
          </a:bodyPr>
          <a:lstStyle/>
          <a:p>
            <a:pPr>
              <a:lnSpc>
                <a:spcPct val="130000"/>
              </a:lnSpc>
            </a:pPr>
            <a:r>
              <a:rPr lang="en-US" altLang="zh-CN"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rPr>
              <a:t>CLICK ON ADD RELATED TITLE WORDS</a:t>
            </a:r>
            <a:endParaRPr lang="en-US"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368743272"/>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500" fill="hold"/>
                                        <p:tgtEl>
                                          <p:spTgt spid="43"/>
                                        </p:tgtEl>
                                        <p:attrNameLst>
                                          <p:attrName>ppt_w</p:attrName>
                                        </p:attrNameLst>
                                      </p:cBhvr>
                                      <p:tavLst>
                                        <p:tav tm="0">
                                          <p:val>
                                            <p:fltVal val="0"/>
                                          </p:val>
                                        </p:tav>
                                        <p:tav tm="100000">
                                          <p:val>
                                            <p:strVal val="#ppt_w"/>
                                          </p:val>
                                        </p:tav>
                                      </p:tavLst>
                                    </p:anim>
                                    <p:anim calcmode="lin" valueType="num">
                                      <p:cBhvr>
                                        <p:cTn id="32" dur="500" fill="hold"/>
                                        <p:tgtEl>
                                          <p:spTgt spid="43"/>
                                        </p:tgtEl>
                                        <p:attrNameLst>
                                          <p:attrName>ppt_h</p:attrName>
                                        </p:attrNameLst>
                                      </p:cBhvr>
                                      <p:tavLst>
                                        <p:tav tm="0">
                                          <p:val>
                                            <p:fltVal val="0"/>
                                          </p:val>
                                        </p:tav>
                                        <p:tav tm="100000">
                                          <p:val>
                                            <p:strVal val="#ppt_h"/>
                                          </p:val>
                                        </p:tav>
                                      </p:tavLst>
                                    </p:anim>
                                    <p:animEffect transition="in" filter="fade">
                                      <p:cBhvr>
                                        <p:cTn id="33" dur="500"/>
                                        <p:tgtEl>
                                          <p:spTgt spid="43"/>
                                        </p:tgtEl>
                                      </p:cBhvr>
                                    </p:animEffect>
                                  </p:childTnLst>
                                </p:cTn>
                              </p:par>
                            </p:childTnLst>
                          </p:cTn>
                        </p:par>
                        <p:par>
                          <p:cTn id="34" fill="hold">
                            <p:stCondLst>
                              <p:cond delay="4500"/>
                            </p:stCondLst>
                            <p:childTnLst>
                              <p:par>
                                <p:cTn id="35" presetID="53" presetClass="entr" presetSubtype="16"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ppt_w</p:attrName>
                                        </p:attrNameLst>
                                      </p:cBhvr>
                                      <p:tavLst>
                                        <p:tav tm="0">
                                          <p:val>
                                            <p:fltVal val="0"/>
                                          </p:val>
                                        </p:tav>
                                        <p:tav tm="100000">
                                          <p:val>
                                            <p:strVal val="#ppt_w"/>
                                          </p:val>
                                        </p:tav>
                                      </p:tavLst>
                                    </p:anim>
                                    <p:anim calcmode="lin" valueType="num">
                                      <p:cBhvr>
                                        <p:cTn id="38" dur="500" fill="hold"/>
                                        <p:tgtEl>
                                          <p:spTgt spid="42"/>
                                        </p:tgtEl>
                                        <p:attrNameLst>
                                          <p:attrName>ppt_h</p:attrName>
                                        </p:attrNameLst>
                                      </p:cBhvr>
                                      <p:tavLst>
                                        <p:tav tm="0">
                                          <p:val>
                                            <p:fltVal val="0"/>
                                          </p:val>
                                        </p:tav>
                                        <p:tav tm="100000">
                                          <p:val>
                                            <p:strVal val="#ppt_h"/>
                                          </p:val>
                                        </p:tav>
                                      </p:tavLst>
                                    </p:anim>
                                    <p:animEffect transition="in" filter="fade">
                                      <p:cBhvr>
                                        <p:cTn id="39" dur="500"/>
                                        <p:tgtEl>
                                          <p:spTgt spid="42"/>
                                        </p:tgtEl>
                                      </p:cBhvr>
                                    </p:animEffect>
                                  </p:childTnLst>
                                </p:cTn>
                              </p:par>
                            </p:childTnLst>
                          </p:cTn>
                        </p:par>
                        <p:par>
                          <p:cTn id="40" fill="hold">
                            <p:stCondLst>
                              <p:cond delay="5000"/>
                            </p:stCondLst>
                            <p:childTnLst>
                              <p:par>
                                <p:cTn id="41" presetID="53" presetClass="entr" presetSubtype="16"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p:cTn id="43" dur="500" fill="hold"/>
                                        <p:tgtEl>
                                          <p:spTgt spid="41"/>
                                        </p:tgtEl>
                                        <p:attrNameLst>
                                          <p:attrName>ppt_w</p:attrName>
                                        </p:attrNameLst>
                                      </p:cBhvr>
                                      <p:tavLst>
                                        <p:tav tm="0">
                                          <p:val>
                                            <p:fltVal val="0"/>
                                          </p:val>
                                        </p:tav>
                                        <p:tav tm="100000">
                                          <p:val>
                                            <p:strVal val="#ppt_w"/>
                                          </p:val>
                                        </p:tav>
                                      </p:tavLst>
                                    </p:anim>
                                    <p:anim calcmode="lin" valueType="num">
                                      <p:cBhvr>
                                        <p:cTn id="44" dur="500" fill="hold"/>
                                        <p:tgtEl>
                                          <p:spTgt spid="41"/>
                                        </p:tgtEl>
                                        <p:attrNameLst>
                                          <p:attrName>ppt_h</p:attrName>
                                        </p:attrNameLst>
                                      </p:cBhvr>
                                      <p:tavLst>
                                        <p:tav tm="0">
                                          <p:val>
                                            <p:fltVal val="0"/>
                                          </p:val>
                                        </p:tav>
                                        <p:tav tm="100000">
                                          <p:val>
                                            <p:strVal val="#ppt_h"/>
                                          </p:val>
                                        </p:tav>
                                      </p:tavLst>
                                    </p:anim>
                                    <p:animEffect transition="in" filter="fade">
                                      <p:cBhvr>
                                        <p:cTn id="45" dur="500"/>
                                        <p:tgtEl>
                                          <p:spTgt spid="41"/>
                                        </p:tgtEl>
                                      </p:cBhvr>
                                    </p:animEffect>
                                  </p:childTnLst>
                                </p:cTn>
                              </p:par>
                            </p:childTnLst>
                          </p:cTn>
                        </p:par>
                        <p:par>
                          <p:cTn id="46" fill="hold">
                            <p:stCondLst>
                              <p:cond delay="5500"/>
                            </p:stCondLst>
                            <p:childTnLst>
                              <p:par>
                                <p:cTn id="47" presetID="53" presetClass="entr" presetSubtype="16"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p:cTn id="49" dur="500" fill="hold"/>
                                        <p:tgtEl>
                                          <p:spTgt spid="40"/>
                                        </p:tgtEl>
                                        <p:attrNameLst>
                                          <p:attrName>ppt_w</p:attrName>
                                        </p:attrNameLst>
                                      </p:cBhvr>
                                      <p:tavLst>
                                        <p:tav tm="0">
                                          <p:val>
                                            <p:fltVal val="0"/>
                                          </p:val>
                                        </p:tav>
                                        <p:tav tm="100000">
                                          <p:val>
                                            <p:strVal val="#ppt_w"/>
                                          </p:val>
                                        </p:tav>
                                      </p:tavLst>
                                    </p:anim>
                                    <p:anim calcmode="lin" valueType="num">
                                      <p:cBhvr>
                                        <p:cTn id="50" dur="500" fill="hold"/>
                                        <p:tgtEl>
                                          <p:spTgt spid="40"/>
                                        </p:tgtEl>
                                        <p:attrNameLst>
                                          <p:attrName>ppt_h</p:attrName>
                                        </p:attrNameLst>
                                      </p:cBhvr>
                                      <p:tavLst>
                                        <p:tav tm="0">
                                          <p:val>
                                            <p:fltVal val="0"/>
                                          </p:val>
                                        </p:tav>
                                        <p:tav tm="100000">
                                          <p:val>
                                            <p:strVal val="#ppt_h"/>
                                          </p:val>
                                        </p:tav>
                                      </p:tavLst>
                                    </p:anim>
                                    <p:animEffect transition="in" filter="fade">
                                      <p:cBhvr>
                                        <p:cTn id="51" dur="500"/>
                                        <p:tgtEl>
                                          <p:spTgt spid="40"/>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31"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24645" y="2240575"/>
            <a:ext cx="1631915" cy="1668977"/>
            <a:chOff x="1108416" y="1691638"/>
            <a:chExt cx="1781907" cy="1822375"/>
          </a:xfrm>
        </p:grpSpPr>
        <p:sp>
          <p:nvSpPr>
            <p:cNvPr id="9" name="Oval 8"/>
            <p:cNvSpPr/>
            <p:nvPr/>
          </p:nvSpPr>
          <p:spPr>
            <a:xfrm flipH="1">
              <a:off x="1108416" y="1691638"/>
              <a:ext cx="1781907" cy="178190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Freeform 13"/>
            <p:cNvSpPr>
              <a:spLocks noEditPoints="1"/>
            </p:cNvSpPr>
            <p:nvPr/>
          </p:nvSpPr>
          <p:spPr bwMode="auto">
            <a:xfrm>
              <a:off x="1805677" y="2079544"/>
              <a:ext cx="387383" cy="251895"/>
            </a:xfrm>
            <a:custGeom>
              <a:avLst/>
              <a:gdLst>
                <a:gd name="T0" fmla="*/ 13 w 94"/>
                <a:gd name="T1" fmla="*/ 0 h 61"/>
                <a:gd name="T2" fmla="*/ 82 w 94"/>
                <a:gd name="T3" fmla="*/ 0 h 61"/>
                <a:gd name="T4" fmla="*/ 89 w 94"/>
                <a:gd name="T5" fmla="*/ 2 h 61"/>
                <a:gd name="T6" fmla="*/ 47 w 94"/>
                <a:gd name="T7" fmla="*/ 33 h 61"/>
                <a:gd name="T8" fmla="*/ 6 w 94"/>
                <a:gd name="T9" fmla="*/ 2 h 61"/>
                <a:gd name="T10" fmla="*/ 13 w 94"/>
                <a:gd name="T11" fmla="*/ 0 h 61"/>
                <a:gd name="T12" fmla="*/ 94 w 94"/>
                <a:gd name="T13" fmla="*/ 9 h 61"/>
                <a:gd name="T14" fmla="*/ 67 w 94"/>
                <a:gd name="T15" fmla="*/ 29 h 61"/>
                <a:gd name="T16" fmla="*/ 93 w 94"/>
                <a:gd name="T17" fmla="*/ 53 h 61"/>
                <a:gd name="T18" fmla="*/ 94 w 94"/>
                <a:gd name="T19" fmla="*/ 48 h 61"/>
                <a:gd name="T20" fmla="*/ 94 w 94"/>
                <a:gd name="T21" fmla="*/ 12 h 61"/>
                <a:gd name="T22" fmla="*/ 94 w 94"/>
                <a:gd name="T23" fmla="*/ 9 h 61"/>
                <a:gd name="T24" fmla="*/ 87 w 94"/>
                <a:gd name="T25" fmla="*/ 60 h 61"/>
                <a:gd name="T26" fmla="*/ 82 w 94"/>
                <a:gd name="T27" fmla="*/ 61 h 61"/>
                <a:gd name="T28" fmla="*/ 13 w 94"/>
                <a:gd name="T29" fmla="*/ 61 h 61"/>
                <a:gd name="T30" fmla="*/ 6 w 94"/>
                <a:gd name="T31" fmla="*/ 59 h 61"/>
                <a:gd name="T32" fmla="*/ 34 w 94"/>
                <a:gd name="T33" fmla="*/ 34 h 61"/>
                <a:gd name="T34" fmla="*/ 44 w 94"/>
                <a:gd name="T35" fmla="*/ 42 h 61"/>
                <a:gd name="T36" fmla="*/ 47 w 94"/>
                <a:gd name="T37" fmla="*/ 44 h 61"/>
                <a:gd name="T38" fmla="*/ 50 w 94"/>
                <a:gd name="T39" fmla="*/ 42 h 61"/>
                <a:gd name="T40" fmla="*/ 60 w 94"/>
                <a:gd name="T41" fmla="*/ 35 h 61"/>
                <a:gd name="T42" fmla="*/ 87 w 94"/>
                <a:gd name="T43" fmla="*/ 60 h 61"/>
                <a:gd name="T44" fmla="*/ 1 w 94"/>
                <a:gd name="T45" fmla="*/ 52 h 61"/>
                <a:gd name="T46" fmla="*/ 27 w 94"/>
                <a:gd name="T47" fmla="*/ 29 h 61"/>
                <a:gd name="T48" fmla="*/ 1 w 94"/>
                <a:gd name="T49" fmla="*/ 9 h 61"/>
                <a:gd name="T50" fmla="*/ 0 w 94"/>
                <a:gd name="T51" fmla="*/ 12 h 61"/>
                <a:gd name="T52" fmla="*/ 0 w 94"/>
                <a:gd name="T53" fmla="*/ 48 h 61"/>
                <a:gd name="T54" fmla="*/ 1 w 94"/>
                <a:gd name="T55"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 h="61">
                  <a:moveTo>
                    <a:pt x="13" y="0"/>
                  </a:moveTo>
                  <a:cubicBezTo>
                    <a:pt x="82" y="0"/>
                    <a:pt x="82" y="0"/>
                    <a:pt x="82" y="0"/>
                  </a:cubicBezTo>
                  <a:cubicBezTo>
                    <a:pt x="84" y="0"/>
                    <a:pt x="87" y="1"/>
                    <a:pt x="89" y="2"/>
                  </a:cubicBezTo>
                  <a:cubicBezTo>
                    <a:pt x="47" y="33"/>
                    <a:pt x="47" y="33"/>
                    <a:pt x="47" y="33"/>
                  </a:cubicBezTo>
                  <a:cubicBezTo>
                    <a:pt x="6" y="2"/>
                    <a:pt x="6" y="2"/>
                    <a:pt x="6" y="2"/>
                  </a:cubicBezTo>
                  <a:cubicBezTo>
                    <a:pt x="8" y="1"/>
                    <a:pt x="10" y="0"/>
                    <a:pt x="13" y="0"/>
                  </a:cubicBezTo>
                  <a:close/>
                  <a:moveTo>
                    <a:pt x="94" y="9"/>
                  </a:moveTo>
                  <a:cubicBezTo>
                    <a:pt x="67" y="29"/>
                    <a:pt x="67" y="29"/>
                    <a:pt x="67" y="29"/>
                  </a:cubicBezTo>
                  <a:cubicBezTo>
                    <a:pt x="93" y="53"/>
                    <a:pt x="93" y="53"/>
                    <a:pt x="93" y="53"/>
                  </a:cubicBezTo>
                  <a:cubicBezTo>
                    <a:pt x="94" y="52"/>
                    <a:pt x="94" y="50"/>
                    <a:pt x="94" y="48"/>
                  </a:cubicBezTo>
                  <a:cubicBezTo>
                    <a:pt x="94" y="12"/>
                    <a:pt x="94" y="12"/>
                    <a:pt x="94" y="12"/>
                  </a:cubicBezTo>
                  <a:cubicBezTo>
                    <a:pt x="94" y="11"/>
                    <a:pt x="94" y="10"/>
                    <a:pt x="94" y="9"/>
                  </a:cubicBezTo>
                  <a:close/>
                  <a:moveTo>
                    <a:pt x="87" y="60"/>
                  </a:moveTo>
                  <a:cubicBezTo>
                    <a:pt x="85" y="60"/>
                    <a:pt x="84" y="61"/>
                    <a:pt x="82" y="61"/>
                  </a:cubicBezTo>
                  <a:cubicBezTo>
                    <a:pt x="13" y="61"/>
                    <a:pt x="13" y="61"/>
                    <a:pt x="13" y="61"/>
                  </a:cubicBezTo>
                  <a:cubicBezTo>
                    <a:pt x="10" y="61"/>
                    <a:pt x="8" y="60"/>
                    <a:pt x="6" y="59"/>
                  </a:cubicBezTo>
                  <a:cubicBezTo>
                    <a:pt x="34" y="34"/>
                    <a:pt x="34" y="34"/>
                    <a:pt x="34" y="34"/>
                  </a:cubicBezTo>
                  <a:cubicBezTo>
                    <a:pt x="44" y="42"/>
                    <a:pt x="44" y="42"/>
                    <a:pt x="44" y="42"/>
                  </a:cubicBezTo>
                  <a:cubicBezTo>
                    <a:pt x="47" y="44"/>
                    <a:pt x="47" y="44"/>
                    <a:pt x="47" y="44"/>
                  </a:cubicBezTo>
                  <a:cubicBezTo>
                    <a:pt x="50" y="42"/>
                    <a:pt x="50" y="42"/>
                    <a:pt x="50" y="42"/>
                  </a:cubicBezTo>
                  <a:cubicBezTo>
                    <a:pt x="60" y="35"/>
                    <a:pt x="60" y="35"/>
                    <a:pt x="60" y="35"/>
                  </a:cubicBezTo>
                  <a:cubicBezTo>
                    <a:pt x="87" y="60"/>
                    <a:pt x="87" y="60"/>
                    <a:pt x="87" y="60"/>
                  </a:cubicBezTo>
                  <a:close/>
                  <a:moveTo>
                    <a:pt x="1" y="52"/>
                  </a:moveTo>
                  <a:cubicBezTo>
                    <a:pt x="27" y="29"/>
                    <a:pt x="27" y="29"/>
                    <a:pt x="27" y="29"/>
                  </a:cubicBezTo>
                  <a:cubicBezTo>
                    <a:pt x="1" y="9"/>
                    <a:pt x="1" y="9"/>
                    <a:pt x="1" y="9"/>
                  </a:cubicBezTo>
                  <a:cubicBezTo>
                    <a:pt x="0" y="10"/>
                    <a:pt x="0" y="11"/>
                    <a:pt x="0" y="12"/>
                  </a:cubicBezTo>
                  <a:cubicBezTo>
                    <a:pt x="0" y="48"/>
                    <a:pt x="0" y="48"/>
                    <a:pt x="0" y="48"/>
                  </a:cubicBezTo>
                  <a:cubicBezTo>
                    <a:pt x="0" y="49"/>
                    <a:pt x="0" y="51"/>
                    <a:pt x="1" y="52"/>
                  </a:cubicBezTo>
                  <a:close/>
                </a:path>
              </a:pathLst>
            </a:custGeom>
            <a:solidFill>
              <a:schemeClr val="bg1"/>
            </a:solidFill>
            <a:ln>
              <a:noFill/>
            </a:ln>
            <a:extLst/>
          </p:spPr>
          <p:txBody>
            <a:bodyPr vert="horz" wrap="square" lIns="83743" tIns="41872" rIns="83743" bIns="4187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Rectangle 19"/>
            <p:cNvSpPr/>
            <p:nvPr/>
          </p:nvSpPr>
          <p:spPr>
            <a:xfrm>
              <a:off x="1309232" y="2460170"/>
              <a:ext cx="1380278" cy="1053843"/>
            </a:xfrm>
            <a:prstGeom prst="rect">
              <a:avLst/>
            </a:prstGeom>
          </p:spPr>
          <p:txBody>
            <a:bodyPr wrap="square">
              <a:spAutoFit/>
            </a:bodyPr>
            <a:lstStyle/>
            <a:p>
              <a:pPr algn="just">
                <a:lnSpc>
                  <a:spcPct val="120000"/>
                </a:lnSpc>
              </a:pPr>
              <a:r>
                <a:rPr lang="en-US" altLang="zh-CN" sz="8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 name="Group 4"/>
          <p:cNvGrpSpPr/>
          <p:nvPr/>
        </p:nvGrpSpPr>
        <p:grpSpPr>
          <a:xfrm>
            <a:off x="3418064" y="3286290"/>
            <a:ext cx="1631915" cy="1631915"/>
            <a:chOff x="2739096" y="2833465"/>
            <a:chExt cx="1781907" cy="1781907"/>
          </a:xfrm>
        </p:grpSpPr>
        <p:sp>
          <p:nvSpPr>
            <p:cNvPr id="12" name="Oval 11"/>
            <p:cNvSpPr/>
            <p:nvPr/>
          </p:nvSpPr>
          <p:spPr>
            <a:xfrm flipH="1">
              <a:off x="2739096" y="2833465"/>
              <a:ext cx="1781907" cy="178190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Freeform 16"/>
            <p:cNvSpPr>
              <a:spLocks noEditPoints="1"/>
            </p:cNvSpPr>
            <p:nvPr/>
          </p:nvSpPr>
          <p:spPr bwMode="auto">
            <a:xfrm>
              <a:off x="3442082" y="3124672"/>
              <a:ext cx="375934" cy="383568"/>
            </a:xfrm>
            <a:custGeom>
              <a:avLst/>
              <a:gdLst>
                <a:gd name="T0" fmla="*/ 87 w 91"/>
                <a:gd name="T1" fmla="*/ 39 h 93"/>
                <a:gd name="T2" fmla="*/ 91 w 91"/>
                <a:gd name="T3" fmla="*/ 46 h 93"/>
                <a:gd name="T4" fmla="*/ 91 w 91"/>
                <a:gd name="T5" fmla="*/ 83 h 93"/>
                <a:gd name="T6" fmla="*/ 81 w 91"/>
                <a:gd name="T7" fmla="*/ 93 h 93"/>
                <a:gd name="T8" fmla="*/ 10 w 91"/>
                <a:gd name="T9" fmla="*/ 93 h 93"/>
                <a:gd name="T10" fmla="*/ 0 w 91"/>
                <a:gd name="T11" fmla="*/ 83 h 93"/>
                <a:gd name="T12" fmla="*/ 0 w 91"/>
                <a:gd name="T13" fmla="*/ 46 h 93"/>
                <a:gd name="T14" fmla="*/ 3 w 91"/>
                <a:gd name="T15" fmla="*/ 40 h 93"/>
                <a:gd name="T16" fmla="*/ 3 w 91"/>
                <a:gd name="T17" fmla="*/ 40 h 93"/>
                <a:gd name="T18" fmla="*/ 3 w 91"/>
                <a:gd name="T19" fmla="*/ 40 h 93"/>
                <a:gd name="T20" fmla="*/ 3 w 91"/>
                <a:gd name="T21" fmla="*/ 39 h 93"/>
                <a:gd name="T22" fmla="*/ 40 w 91"/>
                <a:gd name="T23" fmla="*/ 3 h 93"/>
                <a:gd name="T24" fmla="*/ 51 w 91"/>
                <a:gd name="T25" fmla="*/ 3 h 93"/>
                <a:gd name="T26" fmla="*/ 87 w 91"/>
                <a:gd name="T27" fmla="*/ 39 h 93"/>
                <a:gd name="T28" fmla="*/ 16 w 91"/>
                <a:gd name="T29" fmla="*/ 30 h 93"/>
                <a:gd name="T30" fmla="*/ 16 w 91"/>
                <a:gd name="T31" fmla="*/ 52 h 93"/>
                <a:gd name="T32" fmla="*/ 46 w 91"/>
                <a:gd name="T33" fmla="*/ 75 h 93"/>
                <a:gd name="T34" fmla="*/ 73 w 91"/>
                <a:gd name="T35" fmla="*/ 54 h 93"/>
                <a:gd name="T36" fmla="*/ 73 w 91"/>
                <a:gd name="T37" fmla="*/ 30 h 93"/>
                <a:gd name="T38" fmla="*/ 16 w 91"/>
                <a:gd name="T39" fmla="*/ 30 h 93"/>
                <a:gd name="T40" fmla="*/ 26 w 91"/>
                <a:gd name="T41" fmla="*/ 35 h 93"/>
                <a:gd name="T42" fmla="*/ 26 w 91"/>
                <a:gd name="T43" fmla="*/ 39 h 93"/>
                <a:gd name="T44" fmla="*/ 64 w 91"/>
                <a:gd name="T45" fmla="*/ 39 h 93"/>
                <a:gd name="T46" fmla="*/ 64 w 91"/>
                <a:gd name="T47" fmla="*/ 35 h 93"/>
                <a:gd name="T48" fmla="*/ 26 w 91"/>
                <a:gd name="T49" fmla="*/ 35 h 93"/>
                <a:gd name="T50" fmla="*/ 26 w 91"/>
                <a:gd name="T51" fmla="*/ 51 h 93"/>
                <a:gd name="T52" fmla="*/ 26 w 91"/>
                <a:gd name="T53" fmla="*/ 55 h 93"/>
                <a:gd name="T54" fmla="*/ 64 w 91"/>
                <a:gd name="T55" fmla="*/ 55 h 93"/>
                <a:gd name="T56" fmla="*/ 64 w 91"/>
                <a:gd name="T57" fmla="*/ 51 h 93"/>
                <a:gd name="T58" fmla="*/ 26 w 91"/>
                <a:gd name="T59" fmla="*/ 51 h 93"/>
                <a:gd name="T60" fmla="*/ 26 w 91"/>
                <a:gd name="T61" fmla="*/ 43 h 93"/>
                <a:gd name="T62" fmla="*/ 26 w 91"/>
                <a:gd name="T63" fmla="*/ 47 h 93"/>
                <a:gd name="T64" fmla="*/ 64 w 91"/>
                <a:gd name="T65" fmla="*/ 47 h 93"/>
                <a:gd name="T66" fmla="*/ 64 w 91"/>
                <a:gd name="T67" fmla="*/ 43 h 93"/>
                <a:gd name="T68" fmla="*/ 26 w 91"/>
                <a:gd name="T69" fmla="*/ 43 h 93"/>
                <a:gd name="T70" fmla="*/ 10 w 91"/>
                <a:gd name="T71" fmla="*/ 87 h 93"/>
                <a:gd name="T72" fmla="*/ 28 w 91"/>
                <a:gd name="T73" fmla="*/ 70 h 93"/>
                <a:gd name="T74" fmla="*/ 28 w 91"/>
                <a:gd name="T75" fmla="*/ 67 h 93"/>
                <a:gd name="T76" fmla="*/ 26 w 91"/>
                <a:gd name="T77" fmla="*/ 67 h 93"/>
                <a:gd name="T78" fmla="*/ 8 w 91"/>
                <a:gd name="T79" fmla="*/ 84 h 93"/>
                <a:gd name="T80" fmla="*/ 8 w 91"/>
                <a:gd name="T81" fmla="*/ 87 h 93"/>
                <a:gd name="T82" fmla="*/ 10 w 91"/>
                <a:gd name="T83" fmla="*/ 87 h 93"/>
                <a:gd name="T84" fmla="*/ 85 w 91"/>
                <a:gd name="T85" fmla="*/ 84 h 93"/>
                <a:gd name="T86" fmla="*/ 67 w 91"/>
                <a:gd name="T87" fmla="*/ 67 h 93"/>
                <a:gd name="T88" fmla="*/ 64 w 91"/>
                <a:gd name="T89" fmla="*/ 67 h 93"/>
                <a:gd name="T90" fmla="*/ 64 w 91"/>
                <a:gd name="T91" fmla="*/ 70 h 93"/>
                <a:gd name="T92" fmla="*/ 82 w 91"/>
                <a:gd name="T93" fmla="*/ 87 h 93"/>
                <a:gd name="T94" fmla="*/ 85 w 91"/>
                <a:gd name="T95" fmla="*/ 87 h 93"/>
                <a:gd name="T96" fmla="*/ 85 w 91"/>
                <a:gd name="T97" fmla="*/ 8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 h="93">
                  <a:moveTo>
                    <a:pt x="87" y="39"/>
                  </a:moveTo>
                  <a:cubicBezTo>
                    <a:pt x="89" y="40"/>
                    <a:pt x="91" y="43"/>
                    <a:pt x="91" y="46"/>
                  </a:cubicBezTo>
                  <a:cubicBezTo>
                    <a:pt x="91" y="83"/>
                    <a:pt x="91" y="83"/>
                    <a:pt x="91" y="83"/>
                  </a:cubicBezTo>
                  <a:cubicBezTo>
                    <a:pt x="91" y="89"/>
                    <a:pt x="86" y="93"/>
                    <a:pt x="81" y="93"/>
                  </a:cubicBezTo>
                  <a:cubicBezTo>
                    <a:pt x="10" y="93"/>
                    <a:pt x="10" y="93"/>
                    <a:pt x="10" y="93"/>
                  </a:cubicBezTo>
                  <a:cubicBezTo>
                    <a:pt x="5" y="93"/>
                    <a:pt x="0" y="89"/>
                    <a:pt x="0" y="83"/>
                  </a:cubicBezTo>
                  <a:cubicBezTo>
                    <a:pt x="0" y="46"/>
                    <a:pt x="0" y="46"/>
                    <a:pt x="0" y="46"/>
                  </a:cubicBezTo>
                  <a:cubicBezTo>
                    <a:pt x="0" y="44"/>
                    <a:pt x="1" y="41"/>
                    <a:pt x="3" y="40"/>
                  </a:cubicBezTo>
                  <a:cubicBezTo>
                    <a:pt x="3" y="40"/>
                    <a:pt x="3" y="40"/>
                    <a:pt x="3" y="40"/>
                  </a:cubicBezTo>
                  <a:cubicBezTo>
                    <a:pt x="3" y="40"/>
                    <a:pt x="3" y="40"/>
                    <a:pt x="3" y="40"/>
                  </a:cubicBezTo>
                  <a:cubicBezTo>
                    <a:pt x="3" y="40"/>
                    <a:pt x="3" y="40"/>
                    <a:pt x="3" y="39"/>
                  </a:cubicBezTo>
                  <a:cubicBezTo>
                    <a:pt x="40" y="3"/>
                    <a:pt x="40" y="3"/>
                    <a:pt x="40" y="3"/>
                  </a:cubicBezTo>
                  <a:cubicBezTo>
                    <a:pt x="43" y="0"/>
                    <a:pt x="47" y="0"/>
                    <a:pt x="51" y="3"/>
                  </a:cubicBezTo>
                  <a:cubicBezTo>
                    <a:pt x="87" y="39"/>
                    <a:pt x="87" y="39"/>
                    <a:pt x="87" y="39"/>
                  </a:cubicBezTo>
                  <a:close/>
                  <a:moveTo>
                    <a:pt x="16" y="30"/>
                  </a:moveTo>
                  <a:cubicBezTo>
                    <a:pt x="16" y="52"/>
                    <a:pt x="16" y="52"/>
                    <a:pt x="16" y="52"/>
                  </a:cubicBezTo>
                  <a:cubicBezTo>
                    <a:pt x="46" y="75"/>
                    <a:pt x="46" y="75"/>
                    <a:pt x="46" y="75"/>
                  </a:cubicBezTo>
                  <a:cubicBezTo>
                    <a:pt x="73" y="54"/>
                    <a:pt x="73" y="54"/>
                    <a:pt x="73" y="54"/>
                  </a:cubicBezTo>
                  <a:cubicBezTo>
                    <a:pt x="73" y="30"/>
                    <a:pt x="73" y="30"/>
                    <a:pt x="73" y="30"/>
                  </a:cubicBezTo>
                  <a:cubicBezTo>
                    <a:pt x="16" y="30"/>
                    <a:pt x="16" y="30"/>
                    <a:pt x="16" y="30"/>
                  </a:cubicBezTo>
                  <a:close/>
                  <a:moveTo>
                    <a:pt x="26" y="35"/>
                  </a:moveTo>
                  <a:cubicBezTo>
                    <a:pt x="26" y="39"/>
                    <a:pt x="26" y="39"/>
                    <a:pt x="26" y="39"/>
                  </a:cubicBezTo>
                  <a:cubicBezTo>
                    <a:pt x="64" y="39"/>
                    <a:pt x="64" y="39"/>
                    <a:pt x="64" y="39"/>
                  </a:cubicBezTo>
                  <a:cubicBezTo>
                    <a:pt x="64" y="35"/>
                    <a:pt x="64" y="35"/>
                    <a:pt x="64" y="35"/>
                  </a:cubicBezTo>
                  <a:cubicBezTo>
                    <a:pt x="26" y="35"/>
                    <a:pt x="26" y="35"/>
                    <a:pt x="26" y="35"/>
                  </a:cubicBezTo>
                  <a:close/>
                  <a:moveTo>
                    <a:pt x="26" y="51"/>
                  </a:moveTo>
                  <a:cubicBezTo>
                    <a:pt x="26" y="55"/>
                    <a:pt x="26" y="55"/>
                    <a:pt x="26" y="55"/>
                  </a:cubicBezTo>
                  <a:cubicBezTo>
                    <a:pt x="64" y="55"/>
                    <a:pt x="64" y="55"/>
                    <a:pt x="64" y="55"/>
                  </a:cubicBezTo>
                  <a:cubicBezTo>
                    <a:pt x="64" y="51"/>
                    <a:pt x="64" y="51"/>
                    <a:pt x="64" y="51"/>
                  </a:cubicBezTo>
                  <a:cubicBezTo>
                    <a:pt x="26" y="51"/>
                    <a:pt x="26" y="51"/>
                    <a:pt x="26" y="51"/>
                  </a:cubicBezTo>
                  <a:close/>
                  <a:moveTo>
                    <a:pt x="26" y="43"/>
                  </a:moveTo>
                  <a:cubicBezTo>
                    <a:pt x="26" y="47"/>
                    <a:pt x="26" y="47"/>
                    <a:pt x="26" y="47"/>
                  </a:cubicBezTo>
                  <a:cubicBezTo>
                    <a:pt x="64" y="47"/>
                    <a:pt x="64" y="47"/>
                    <a:pt x="64" y="47"/>
                  </a:cubicBezTo>
                  <a:cubicBezTo>
                    <a:pt x="64" y="43"/>
                    <a:pt x="64" y="43"/>
                    <a:pt x="64" y="43"/>
                  </a:cubicBezTo>
                  <a:cubicBezTo>
                    <a:pt x="26" y="43"/>
                    <a:pt x="26" y="43"/>
                    <a:pt x="26" y="43"/>
                  </a:cubicBezTo>
                  <a:close/>
                  <a:moveTo>
                    <a:pt x="10" y="87"/>
                  </a:moveTo>
                  <a:cubicBezTo>
                    <a:pt x="28" y="70"/>
                    <a:pt x="28" y="70"/>
                    <a:pt x="28" y="70"/>
                  </a:cubicBezTo>
                  <a:cubicBezTo>
                    <a:pt x="29" y="69"/>
                    <a:pt x="29" y="68"/>
                    <a:pt x="28" y="67"/>
                  </a:cubicBezTo>
                  <a:cubicBezTo>
                    <a:pt x="28" y="66"/>
                    <a:pt x="27" y="66"/>
                    <a:pt x="26" y="67"/>
                  </a:cubicBezTo>
                  <a:cubicBezTo>
                    <a:pt x="8" y="84"/>
                    <a:pt x="8" y="84"/>
                    <a:pt x="8" y="84"/>
                  </a:cubicBezTo>
                  <a:cubicBezTo>
                    <a:pt x="7" y="85"/>
                    <a:pt x="7" y="86"/>
                    <a:pt x="8" y="87"/>
                  </a:cubicBezTo>
                  <a:cubicBezTo>
                    <a:pt x="8" y="88"/>
                    <a:pt x="10" y="88"/>
                    <a:pt x="10" y="87"/>
                  </a:cubicBezTo>
                  <a:close/>
                  <a:moveTo>
                    <a:pt x="85" y="84"/>
                  </a:moveTo>
                  <a:cubicBezTo>
                    <a:pt x="67" y="67"/>
                    <a:pt x="67" y="67"/>
                    <a:pt x="67" y="67"/>
                  </a:cubicBezTo>
                  <a:cubicBezTo>
                    <a:pt x="66" y="66"/>
                    <a:pt x="65" y="66"/>
                    <a:pt x="64" y="67"/>
                  </a:cubicBezTo>
                  <a:cubicBezTo>
                    <a:pt x="63" y="68"/>
                    <a:pt x="63" y="69"/>
                    <a:pt x="64" y="70"/>
                  </a:cubicBezTo>
                  <a:cubicBezTo>
                    <a:pt x="82" y="87"/>
                    <a:pt x="82" y="87"/>
                    <a:pt x="82" y="87"/>
                  </a:cubicBezTo>
                  <a:cubicBezTo>
                    <a:pt x="83" y="88"/>
                    <a:pt x="84" y="88"/>
                    <a:pt x="85" y="87"/>
                  </a:cubicBezTo>
                  <a:cubicBezTo>
                    <a:pt x="85" y="86"/>
                    <a:pt x="85" y="85"/>
                    <a:pt x="85" y="84"/>
                  </a:cubicBezTo>
                  <a:close/>
                </a:path>
              </a:pathLst>
            </a:custGeom>
            <a:solidFill>
              <a:schemeClr val="bg1"/>
            </a:solidFill>
            <a:ln>
              <a:noFill/>
            </a:ln>
          </p:spPr>
          <p:txBody>
            <a:bodyPr vert="horz" wrap="square" lIns="83743" tIns="41872" rIns="83743" bIns="4187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Rectangle 20"/>
            <p:cNvSpPr/>
            <p:nvPr/>
          </p:nvSpPr>
          <p:spPr>
            <a:xfrm>
              <a:off x="2914244" y="3628717"/>
              <a:ext cx="1431612" cy="892532"/>
            </a:xfrm>
            <a:prstGeom prst="rect">
              <a:avLst/>
            </a:prstGeom>
          </p:spPr>
          <p:txBody>
            <a:bodyPr wrap="square">
              <a:spAutoFit/>
            </a:bodyPr>
            <a:lstStyle/>
            <a:p>
              <a:pPr algn="just">
                <a:lnSpc>
                  <a:spcPct val="120000"/>
                </a:lnSpc>
              </a:pPr>
              <a:r>
                <a:rPr lang="en-US" altLang="zh-CN" sz="8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3" name="Group 12"/>
          <p:cNvGrpSpPr/>
          <p:nvPr/>
        </p:nvGrpSpPr>
        <p:grpSpPr>
          <a:xfrm>
            <a:off x="6404898" y="3286289"/>
            <a:ext cx="1631915" cy="1693447"/>
            <a:chOff x="6000456" y="2833465"/>
            <a:chExt cx="1781907" cy="1849095"/>
          </a:xfrm>
        </p:grpSpPr>
        <p:sp>
          <p:nvSpPr>
            <p:cNvPr id="11" name="Oval 10"/>
            <p:cNvSpPr/>
            <p:nvPr/>
          </p:nvSpPr>
          <p:spPr>
            <a:xfrm flipH="1">
              <a:off x="6000456" y="2833465"/>
              <a:ext cx="1781907" cy="178190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Freeform 14"/>
            <p:cNvSpPr>
              <a:spLocks noEditPoints="1"/>
            </p:cNvSpPr>
            <p:nvPr/>
          </p:nvSpPr>
          <p:spPr bwMode="auto">
            <a:xfrm>
              <a:off x="6718709" y="3180944"/>
              <a:ext cx="345401" cy="395018"/>
            </a:xfrm>
            <a:custGeom>
              <a:avLst/>
              <a:gdLst>
                <a:gd name="T0" fmla="*/ 50 w 84"/>
                <a:gd name="T1" fmla="*/ 92 h 96"/>
                <a:gd name="T2" fmla="*/ 57 w 84"/>
                <a:gd name="T3" fmla="*/ 81 h 96"/>
                <a:gd name="T4" fmla="*/ 56 w 84"/>
                <a:gd name="T5" fmla="*/ 75 h 96"/>
                <a:gd name="T6" fmla="*/ 43 w 84"/>
                <a:gd name="T7" fmla="*/ 63 h 96"/>
                <a:gd name="T8" fmla="*/ 38 w 84"/>
                <a:gd name="T9" fmla="*/ 62 h 96"/>
                <a:gd name="T10" fmla="*/ 30 w 84"/>
                <a:gd name="T11" fmla="*/ 67 h 96"/>
                <a:gd name="T12" fmla="*/ 17 w 84"/>
                <a:gd name="T13" fmla="*/ 35 h 96"/>
                <a:gd name="T14" fmla="*/ 26 w 84"/>
                <a:gd name="T15" fmla="*/ 31 h 96"/>
                <a:gd name="T16" fmla="*/ 27 w 84"/>
                <a:gd name="T17" fmla="*/ 25 h 96"/>
                <a:gd name="T18" fmla="*/ 22 w 84"/>
                <a:gd name="T19" fmla="*/ 8 h 96"/>
                <a:gd name="T20" fmla="*/ 18 w 84"/>
                <a:gd name="T21" fmla="*/ 4 h 96"/>
                <a:gd name="T22" fmla="*/ 4 w 84"/>
                <a:gd name="T23" fmla="*/ 6 h 96"/>
                <a:gd name="T24" fmla="*/ 0 w 84"/>
                <a:gd name="T25" fmla="*/ 10 h 96"/>
                <a:gd name="T26" fmla="*/ 43 w 84"/>
                <a:gd name="T27" fmla="*/ 94 h 96"/>
                <a:gd name="T28" fmla="*/ 50 w 84"/>
                <a:gd name="T29" fmla="*/ 92 h 96"/>
                <a:gd name="T30" fmla="*/ 45 w 84"/>
                <a:gd name="T31" fmla="*/ 53 h 96"/>
                <a:gd name="T32" fmla="*/ 32 w 84"/>
                <a:gd name="T33" fmla="*/ 53 h 96"/>
                <a:gd name="T34" fmla="*/ 32 w 84"/>
                <a:gd name="T35" fmla="*/ 50 h 96"/>
                <a:gd name="T36" fmla="*/ 40 w 84"/>
                <a:gd name="T37" fmla="*/ 38 h 96"/>
                <a:gd name="T38" fmla="*/ 42 w 84"/>
                <a:gd name="T39" fmla="*/ 32 h 96"/>
                <a:gd name="T40" fmla="*/ 41 w 84"/>
                <a:gd name="T41" fmla="*/ 30 h 96"/>
                <a:gd name="T42" fmla="*/ 40 w 84"/>
                <a:gd name="T43" fmla="*/ 31 h 96"/>
                <a:gd name="T44" fmla="*/ 39 w 84"/>
                <a:gd name="T45" fmla="*/ 36 h 96"/>
                <a:gd name="T46" fmla="*/ 34 w 84"/>
                <a:gd name="T47" fmla="*/ 36 h 96"/>
                <a:gd name="T48" fmla="*/ 34 w 84"/>
                <a:gd name="T49" fmla="*/ 31 h 96"/>
                <a:gd name="T50" fmla="*/ 42 w 84"/>
                <a:gd name="T51" fmla="*/ 26 h 96"/>
                <a:gd name="T52" fmla="*/ 47 w 84"/>
                <a:gd name="T53" fmla="*/ 28 h 96"/>
                <a:gd name="T54" fmla="*/ 47 w 84"/>
                <a:gd name="T55" fmla="*/ 34 h 96"/>
                <a:gd name="T56" fmla="*/ 47 w 84"/>
                <a:gd name="T57" fmla="*/ 37 h 96"/>
                <a:gd name="T58" fmla="*/ 38 w 84"/>
                <a:gd name="T59" fmla="*/ 50 h 96"/>
                <a:gd name="T60" fmla="*/ 46 w 84"/>
                <a:gd name="T61" fmla="*/ 50 h 96"/>
                <a:gd name="T62" fmla="*/ 45 w 84"/>
                <a:gd name="T63" fmla="*/ 53 h 96"/>
                <a:gd name="T64" fmla="*/ 63 w 84"/>
                <a:gd name="T65" fmla="*/ 50 h 96"/>
                <a:gd name="T66" fmla="*/ 60 w 84"/>
                <a:gd name="T67" fmla="*/ 50 h 96"/>
                <a:gd name="T68" fmla="*/ 60 w 84"/>
                <a:gd name="T69" fmla="*/ 53 h 96"/>
                <a:gd name="T70" fmla="*/ 54 w 84"/>
                <a:gd name="T71" fmla="*/ 53 h 96"/>
                <a:gd name="T72" fmla="*/ 54 w 84"/>
                <a:gd name="T73" fmla="*/ 50 h 96"/>
                <a:gd name="T74" fmla="*/ 46 w 84"/>
                <a:gd name="T75" fmla="*/ 50 h 96"/>
                <a:gd name="T76" fmla="*/ 47 w 84"/>
                <a:gd name="T77" fmla="*/ 46 h 96"/>
                <a:gd name="T78" fmla="*/ 55 w 84"/>
                <a:gd name="T79" fmla="*/ 26 h 96"/>
                <a:gd name="T80" fmla="*/ 63 w 84"/>
                <a:gd name="T81" fmla="*/ 26 h 96"/>
                <a:gd name="T82" fmla="*/ 61 w 84"/>
                <a:gd name="T83" fmla="*/ 46 h 96"/>
                <a:gd name="T84" fmla="*/ 63 w 84"/>
                <a:gd name="T85" fmla="*/ 46 h 96"/>
                <a:gd name="T86" fmla="*/ 63 w 84"/>
                <a:gd name="T87" fmla="*/ 50 h 96"/>
                <a:gd name="T88" fmla="*/ 55 w 84"/>
                <a:gd name="T89" fmla="*/ 46 h 96"/>
                <a:gd name="T90" fmla="*/ 52 w 84"/>
                <a:gd name="T91" fmla="*/ 46 h 96"/>
                <a:gd name="T92" fmla="*/ 56 w 84"/>
                <a:gd name="T93" fmla="*/ 35 h 96"/>
                <a:gd name="T94" fmla="*/ 55 w 84"/>
                <a:gd name="T95" fmla="*/ 46 h 96"/>
                <a:gd name="T96" fmla="*/ 43 w 84"/>
                <a:gd name="T97" fmla="*/ 0 h 96"/>
                <a:gd name="T98" fmla="*/ 72 w 84"/>
                <a:gd name="T99" fmla="*/ 12 h 96"/>
                <a:gd name="T100" fmla="*/ 84 w 84"/>
                <a:gd name="T101" fmla="*/ 41 h 96"/>
                <a:gd name="T102" fmla="*/ 72 w 84"/>
                <a:gd name="T103" fmla="*/ 71 h 96"/>
                <a:gd name="T104" fmla="*/ 65 w 84"/>
                <a:gd name="T105" fmla="*/ 76 h 96"/>
                <a:gd name="T106" fmla="*/ 63 w 84"/>
                <a:gd name="T107" fmla="*/ 73 h 96"/>
                <a:gd name="T108" fmla="*/ 59 w 84"/>
                <a:gd name="T109" fmla="*/ 69 h 96"/>
                <a:gd name="T110" fmla="*/ 66 w 84"/>
                <a:gd name="T111" fmla="*/ 64 h 96"/>
                <a:gd name="T112" fmla="*/ 75 w 84"/>
                <a:gd name="T113" fmla="*/ 41 h 96"/>
                <a:gd name="T114" fmla="*/ 66 w 84"/>
                <a:gd name="T115" fmla="*/ 19 h 96"/>
                <a:gd name="T116" fmla="*/ 43 w 84"/>
                <a:gd name="T117" fmla="*/ 10 h 96"/>
                <a:gd name="T118" fmla="*/ 31 w 84"/>
                <a:gd name="T119" fmla="*/ 12 h 96"/>
                <a:gd name="T120" fmla="*/ 29 w 84"/>
                <a:gd name="T121" fmla="*/ 6 h 96"/>
                <a:gd name="T122" fmla="*/ 28 w 84"/>
                <a:gd name="T123" fmla="*/ 3 h 96"/>
                <a:gd name="T124" fmla="*/ 43 w 84"/>
                <a:gd name="T1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 h="96">
                  <a:moveTo>
                    <a:pt x="50" y="92"/>
                  </a:moveTo>
                  <a:cubicBezTo>
                    <a:pt x="52" y="88"/>
                    <a:pt x="55" y="84"/>
                    <a:pt x="57" y="81"/>
                  </a:cubicBezTo>
                  <a:cubicBezTo>
                    <a:pt x="58" y="79"/>
                    <a:pt x="58" y="77"/>
                    <a:pt x="56" y="75"/>
                  </a:cubicBezTo>
                  <a:cubicBezTo>
                    <a:pt x="52" y="71"/>
                    <a:pt x="48" y="67"/>
                    <a:pt x="43" y="63"/>
                  </a:cubicBezTo>
                  <a:cubicBezTo>
                    <a:pt x="41" y="61"/>
                    <a:pt x="40" y="61"/>
                    <a:pt x="38" y="62"/>
                  </a:cubicBezTo>
                  <a:cubicBezTo>
                    <a:pt x="35" y="63"/>
                    <a:pt x="33" y="65"/>
                    <a:pt x="30" y="67"/>
                  </a:cubicBezTo>
                  <a:cubicBezTo>
                    <a:pt x="21" y="53"/>
                    <a:pt x="19" y="45"/>
                    <a:pt x="17" y="35"/>
                  </a:cubicBezTo>
                  <a:cubicBezTo>
                    <a:pt x="20" y="34"/>
                    <a:pt x="23" y="32"/>
                    <a:pt x="26" y="31"/>
                  </a:cubicBezTo>
                  <a:cubicBezTo>
                    <a:pt x="27" y="30"/>
                    <a:pt x="28" y="28"/>
                    <a:pt x="27" y="25"/>
                  </a:cubicBezTo>
                  <a:cubicBezTo>
                    <a:pt x="26" y="20"/>
                    <a:pt x="24" y="14"/>
                    <a:pt x="22" y="8"/>
                  </a:cubicBezTo>
                  <a:cubicBezTo>
                    <a:pt x="22" y="6"/>
                    <a:pt x="20" y="4"/>
                    <a:pt x="18" y="4"/>
                  </a:cubicBezTo>
                  <a:cubicBezTo>
                    <a:pt x="14" y="5"/>
                    <a:pt x="9" y="5"/>
                    <a:pt x="4" y="6"/>
                  </a:cubicBezTo>
                  <a:cubicBezTo>
                    <a:pt x="0" y="6"/>
                    <a:pt x="0" y="7"/>
                    <a:pt x="0" y="10"/>
                  </a:cubicBezTo>
                  <a:cubicBezTo>
                    <a:pt x="1" y="46"/>
                    <a:pt x="15" y="78"/>
                    <a:pt x="43" y="94"/>
                  </a:cubicBezTo>
                  <a:cubicBezTo>
                    <a:pt x="46" y="96"/>
                    <a:pt x="47" y="96"/>
                    <a:pt x="50" y="92"/>
                  </a:cubicBezTo>
                  <a:close/>
                  <a:moveTo>
                    <a:pt x="45" y="53"/>
                  </a:moveTo>
                  <a:cubicBezTo>
                    <a:pt x="32" y="53"/>
                    <a:pt x="32" y="53"/>
                    <a:pt x="32" y="53"/>
                  </a:cubicBezTo>
                  <a:cubicBezTo>
                    <a:pt x="32" y="50"/>
                    <a:pt x="32" y="50"/>
                    <a:pt x="32" y="50"/>
                  </a:cubicBezTo>
                  <a:cubicBezTo>
                    <a:pt x="40" y="38"/>
                    <a:pt x="40" y="38"/>
                    <a:pt x="40" y="38"/>
                  </a:cubicBezTo>
                  <a:cubicBezTo>
                    <a:pt x="41" y="36"/>
                    <a:pt x="42" y="34"/>
                    <a:pt x="42" y="32"/>
                  </a:cubicBezTo>
                  <a:cubicBezTo>
                    <a:pt x="42" y="31"/>
                    <a:pt x="42" y="30"/>
                    <a:pt x="41" y="30"/>
                  </a:cubicBezTo>
                  <a:cubicBezTo>
                    <a:pt x="40" y="30"/>
                    <a:pt x="40" y="31"/>
                    <a:pt x="40" y="31"/>
                  </a:cubicBezTo>
                  <a:cubicBezTo>
                    <a:pt x="39" y="36"/>
                    <a:pt x="39" y="36"/>
                    <a:pt x="39" y="36"/>
                  </a:cubicBezTo>
                  <a:cubicBezTo>
                    <a:pt x="34" y="36"/>
                    <a:pt x="34" y="36"/>
                    <a:pt x="34" y="36"/>
                  </a:cubicBezTo>
                  <a:cubicBezTo>
                    <a:pt x="34" y="31"/>
                    <a:pt x="34" y="31"/>
                    <a:pt x="34" y="31"/>
                  </a:cubicBezTo>
                  <a:cubicBezTo>
                    <a:pt x="35" y="28"/>
                    <a:pt x="37" y="26"/>
                    <a:pt x="42" y="26"/>
                  </a:cubicBezTo>
                  <a:cubicBezTo>
                    <a:pt x="44" y="26"/>
                    <a:pt x="46" y="27"/>
                    <a:pt x="47" y="28"/>
                  </a:cubicBezTo>
                  <a:cubicBezTo>
                    <a:pt x="48" y="29"/>
                    <a:pt x="48" y="31"/>
                    <a:pt x="47" y="34"/>
                  </a:cubicBezTo>
                  <a:cubicBezTo>
                    <a:pt x="47" y="35"/>
                    <a:pt x="47" y="36"/>
                    <a:pt x="47" y="37"/>
                  </a:cubicBezTo>
                  <a:cubicBezTo>
                    <a:pt x="38" y="50"/>
                    <a:pt x="38" y="50"/>
                    <a:pt x="38" y="50"/>
                  </a:cubicBezTo>
                  <a:cubicBezTo>
                    <a:pt x="46" y="50"/>
                    <a:pt x="46" y="50"/>
                    <a:pt x="46" y="50"/>
                  </a:cubicBezTo>
                  <a:cubicBezTo>
                    <a:pt x="45" y="53"/>
                    <a:pt x="45" y="53"/>
                    <a:pt x="45" y="53"/>
                  </a:cubicBezTo>
                  <a:close/>
                  <a:moveTo>
                    <a:pt x="63" y="50"/>
                  </a:moveTo>
                  <a:cubicBezTo>
                    <a:pt x="60" y="50"/>
                    <a:pt x="60" y="50"/>
                    <a:pt x="60" y="50"/>
                  </a:cubicBezTo>
                  <a:cubicBezTo>
                    <a:pt x="60" y="53"/>
                    <a:pt x="60" y="53"/>
                    <a:pt x="60" y="53"/>
                  </a:cubicBezTo>
                  <a:cubicBezTo>
                    <a:pt x="54" y="53"/>
                    <a:pt x="54" y="53"/>
                    <a:pt x="54" y="53"/>
                  </a:cubicBezTo>
                  <a:cubicBezTo>
                    <a:pt x="54" y="50"/>
                    <a:pt x="54" y="50"/>
                    <a:pt x="54" y="50"/>
                  </a:cubicBezTo>
                  <a:cubicBezTo>
                    <a:pt x="46" y="50"/>
                    <a:pt x="46" y="50"/>
                    <a:pt x="46" y="50"/>
                  </a:cubicBezTo>
                  <a:cubicBezTo>
                    <a:pt x="47" y="46"/>
                    <a:pt x="47" y="46"/>
                    <a:pt x="47" y="46"/>
                  </a:cubicBezTo>
                  <a:cubicBezTo>
                    <a:pt x="55" y="26"/>
                    <a:pt x="55" y="26"/>
                    <a:pt x="55" y="26"/>
                  </a:cubicBezTo>
                  <a:cubicBezTo>
                    <a:pt x="63" y="26"/>
                    <a:pt x="63" y="26"/>
                    <a:pt x="63" y="26"/>
                  </a:cubicBezTo>
                  <a:cubicBezTo>
                    <a:pt x="61" y="46"/>
                    <a:pt x="61" y="46"/>
                    <a:pt x="61" y="46"/>
                  </a:cubicBezTo>
                  <a:cubicBezTo>
                    <a:pt x="63" y="46"/>
                    <a:pt x="63" y="46"/>
                    <a:pt x="63" y="46"/>
                  </a:cubicBezTo>
                  <a:cubicBezTo>
                    <a:pt x="63" y="50"/>
                    <a:pt x="63" y="50"/>
                    <a:pt x="63" y="50"/>
                  </a:cubicBezTo>
                  <a:close/>
                  <a:moveTo>
                    <a:pt x="55" y="46"/>
                  </a:moveTo>
                  <a:cubicBezTo>
                    <a:pt x="52" y="46"/>
                    <a:pt x="52" y="46"/>
                    <a:pt x="52" y="46"/>
                  </a:cubicBezTo>
                  <a:cubicBezTo>
                    <a:pt x="56" y="35"/>
                    <a:pt x="56" y="35"/>
                    <a:pt x="56" y="35"/>
                  </a:cubicBezTo>
                  <a:cubicBezTo>
                    <a:pt x="55" y="46"/>
                    <a:pt x="55" y="46"/>
                    <a:pt x="55" y="46"/>
                  </a:cubicBezTo>
                  <a:close/>
                  <a:moveTo>
                    <a:pt x="43" y="0"/>
                  </a:moveTo>
                  <a:cubicBezTo>
                    <a:pt x="54" y="0"/>
                    <a:pt x="65" y="5"/>
                    <a:pt x="72" y="12"/>
                  </a:cubicBezTo>
                  <a:cubicBezTo>
                    <a:pt x="80" y="20"/>
                    <a:pt x="84" y="30"/>
                    <a:pt x="84" y="41"/>
                  </a:cubicBezTo>
                  <a:cubicBezTo>
                    <a:pt x="84" y="53"/>
                    <a:pt x="80" y="63"/>
                    <a:pt x="72" y="71"/>
                  </a:cubicBezTo>
                  <a:cubicBezTo>
                    <a:pt x="70" y="73"/>
                    <a:pt x="68" y="75"/>
                    <a:pt x="65" y="76"/>
                  </a:cubicBezTo>
                  <a:cubicBezTo>
                    <a:pt x="65" y="75"/>
                    <a:pt x="64" y="74"/>
                    <a:pt x="63" y="73"/>
                  </a:cubicBezTo>
                  <a:cubicBezTo>
                    <a:pt x="59" y="69"/>
                    <a:pt x="59" y="69"/>
                    <a:pt x="59" y="69"/>
                  </a:cubicBezTo>
                  <a:cubicBezTo>
                    <a:pt x="61" y="68"/>
                    <a:pt x="64" y="66"/>
                    <a:pt x="66" y="64"/>
                  </a:cubicBezTo>
                  <a:cubicBezTo>
                    <a:pt x="71" y="58"/>
                    <a:pt x="75" y="50"/>
                    <a:pt x="75" y="41"/>
                  </a:cubicBezTo>
                  <a:cubicBezTo>
                    <a:pt x="75" y="33"/>
                    <a:pt x="71" y="25"/>
                    <a:pt x="66" y="19"/>
                  </a:cubicBezTo>
                  <a:cubicBezTo>
                    <a:pt x="60" y="13"/>
                    <a:pt x="52" y="10"/>
                    <a:pt x="43" y="10"/>
                  </a:cubicBezTo>
                  <a:cubicBezTo>
                    <a:pt x="39" y="10"/>
                    <a:pt x="35" y="11"/>
                    <a:pt x="31" y="12"/>
                  </a:cubicBezTo>
                  <a:cubicBezTo>
                    <a:pt x="29" y="6"/>
                    <a:pt x="29" y="6"/>
                    <a:pt x="29" y="6"/>
                  </a:cubicBezTo>
                  <a:cubicBezTo>
                    <a:pt x="29" y="5"/>
                    <a:pt x="28" y="4"/>
                    <a:pt x="28" y="3"/>
                  </a:cubicBezTo>
                  <a:cubicBezTo>
                    <a:pt x="33" y="1"/>
                    <a:pt x="38" y="0"/>
                    <a:pt x="43" y="0"/>
                  </a:cubicBezTo>
                  <a:close/>
                </a:path>
              </a:pathLst>
            </a:custGeom>
            <a:solidFill>
              <a:schemeClr val="bg1"/>
            </a:solidFill>
            <a:ln>
              <a:noFill/>
            </a:ln>
            <a:extLst/>
          </p:spPr>
          <p:txBody>
            <a:bodyPr vert="horz" wrap="square" lIns="83743" tIns="41872" rIns="83743" bIns="4187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Rectangle 21"/>
            <p:cNvSpPr/>
            <p:nvPr/>
          </p:nvSpPr>
          <p:spPr>
            <a:xfrm>
              <a:off x="6213198" y="3628717"/>
              <a:ext cx="1356425" cy="1053843"/>
            </a:xfrm>
            <a:prstGeom prst="rect">
              <a:avLst/>
            </a:prstGeom>
          </p:spPr>
          <p:txBody>
            <a:bodyPr wrap="square">
              <a:spAutoFit/>
            </a:bodyPr>
            <a:lstStyle/>
            <a:p>
              <a:pPr algn="just">
                <a:lnSpc>
                  <a:spcPct val="120000"/>
                </a:lnSpc>
              </a:pPr>
              <a:r>
                <a:rPr lang="en-US" altLang="zh-CN" sz="8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7" name="Group 36"/>
          <p:cNvGrpSpPr/>
          <p:nvPr/>
        </p:nvGrpSpPr>
        <p:grpSpPr>
          <a:xfrm>
            <a:off x="9391734" y="3286291"/>
            <a:ext cx="1631915" cy="1693447"/>
            <a:chOff x="9261816" y="2833466"/>
            <a:chExt cx="1781907" cy="1849094"/>
          </a:xfrm>
        </p:grpSpPr>
        <p:sp>
          <p:nvSpPr>
            <p:cNvPr id="10" name="Oval 9"/>
            <p:cNvSpPr/>
            <p:nvPr/>
          </p:nvSpPr>
          <p:spPr>
            <a:xfrm flipH="1">
              <a:off x="9261816" y="2833466"/>
              <a:ext cx="1781907" cy="178190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18"/>
            <p:cNvSpPr>
              <a:spLocks noEditPoints="1"/>
            </p:cNvSpPr>
            <p:nvPr/>
          </p:nvSpPr>
          <p:spPr bwMode="auto">
            <a:xfrm>
              <a:off x="9965756" y="3209080"/>
              <a:ext cx="374026" cy="263345"/>
            </a:xfrm>
            <a:custGeom>
              <a:avLst/>
              <a:gdLst>
                <a:gd name="T0" fmla="*/ 65 w 91"/>
                <a:gd name="T1" fmla="*/ 9 h 64"/>
                <a:gd name="T2" fmla="*/ 34 w 91"/>
                <a:gd name="T3" fmla="*/ 9 h 64"/>
                <a:gd name="T4" fmla="*/ 27 w 91"/>
                <a:gd name="T5" fmla="*/ 0 h 64"/>
                <a:gd name="T6" fmla="*/ 5 w 91"/>
                <a:gd name="T7" fmla="*/ 0 h 64"/>
                <a:gd name="T8" fmla="*/ 0 w 91"/>
                <a:gd name="T9" fmla="*/ 4 h 64"/>
                <a:gd name="T10" fmla="*/ 0 w 91"/>
                <a:gd name="T11" fmla="*/ 50 h 64"/>
                <a:gd name="T12" fmla="*/ 4 w 91"/>
                <a:gd name="T13" fmla="*/ 54 h 64"/>
                <a:gd name="T14" fmla="*/ 14 w 91"/>
                <a:gd name="T15" fmla="*/ 25 h 64"/>
                <a:gd name="T16" fmla="*/ 20 w 91"/>
                <a:gd name="T17" fmla="*/ 18 h 64"/>
                <a:gd name="T18" fmla="*/ 29 w 91"/>
                <a:gd name="T19" fmla="*/ 14 h 64"/>
                <a:gd name="T20" fmla="*/ 60 w 91"/>
                <a:gd name="T21" fmla="*/ 14 h 64"/>
                <a:gd name="T22" fmla="*/ 65 w 91"/>
                <a:gd name="T23" fmla="*/ 9 h 64"/>
                <a:gd name="T24" fmla="*/ 72 w 91"/>
                <a:gd name="T25" fmla="*/ 15 h 64"/>
                <a:gd name="T26" fmla="*/ 66 w 91"/>
                <a:gd name="T27" fmla="*/ 15 h 64"/>
                <a:gd name="T28" fmla="*/ 79 w 91"/>
                <a:gd name="T29" fmla="*/ 1 h 64"/>
                <a:gd name="T30" fmla="*/ 90 w 91"/>
                <a:gd name="T31" fmla="*/ 15 h 64"/>
                <a:gd name="T32" fmla="*/ 85 w 91"/>
                <a:gd name="T33" fmla="*/ 15 h 64"/>
                <a:gd name="T34" fmla="*/ 59 w 91"/>
                <a:gd name="T35" fmla="*/ 36 h 64"/>
                <a:gd name="T36" fmla="*/ 59 w 91"/>
                <a:gd name="T37" fmla="*/ 33 h 64"/>
                <a:gd name="T38" fmla="*/ 72 w 91"/>
                <a:gd name="T39" fmla="*/ 15 h 64"/>
                <a:gd name="T40" fmla="*/ 79 w 91"/>
                <a:gd name="T41" fmla="*/ 64 h 64"/>
                <a:gd name="T42" fmla="*/ 11 w 91"/>
                <a:gd name="T43" fmla="*/ 64 h 64"/>
                <a:gd name="T44" fmla="*/ 22 w 91"/>
                <a:gd name="T45" fmla="*/ 31 h 64"/>
                <a:gd name="T46" fmla="*/ 26 w 91"/>
                <a:gd name="T47" fmla="*/ 26 h 64"/>
                <a:gd name="T48" fmla="*/ 33 w 91"/>
                <a:gd name="T49" fmla="*/ 23 h 64"/>
                <a:gd name="T50" fmla="*/ 63 w 91"/>
                <a:gd name="T51" fmla="*/ 23 h 64"/>
                <a:gd name="T52" fmla="*/ 57 w 91"/>
                <a:gd name="T53" fmla="*/ 28 h 64"/>
                <a:gd name="T54" fmla="*/ 54 w 91"/>
                <a:gd name="T55" fmla="*/ 30 h 64"/>
                <a:gd name="T56" fmla="*/ 54 w 91"/>
                <a:gd name="T57" fmla="*/ 41 h 64"/>
                <a:gd name="T58" fmla="*/ 59 w 91"/>
                <a:gd name="T59" fmla="*/ 41 h 64"/>
                <a:gd name="T60" fmla="*/ 87 w 91"/>
                <a:gd name="T61" fmla="*/ 23 h 64"/>
                <a:gd name="T62" fmla="*/ 89 w 91"/>
                <a:gd name="T63" fmla="*/ 24 h 64"/>
                <a:gd name="T64" fmla="*/ 91 w 91"/>
                <a:gd name="T65" fmla="*/ 25 h 64"/>
                <a:gd name="T66" fmla="*/ 91 w 91"/>
                <a:gd name="T67" fmla="*/ 28 h 64"/>
                <a:gd name="T68" fmla="*/ 91 w 91"/>
                <a:gd name="T69" fmla="*/ 30 h 64"/>
                <a:gd name="T70" fmla="*/ 79 w 91"/>
                <a:gd name="T7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1" h="64">
                  <a:moveTo>
                    <a:pt x="65" y="9"/>
                  </a:moveTo>
                  <a:cubicBezTo>
                    <a:pt x="34" y="9"/>
                    <a:pt x="34" y="9"/>
                    <a:pt x="34" y="9"/>
                  </a:cubicBezTo>
                  <a:cubicBezTo>
                    <a:pt x="27" y="0"/>
                    <a:pt x="27" y="0"/>
                    <a:pt x="27" y="0"/>
                  </a:cubicBezTo>
                  <a:cubicBezTo>
                    <a:pt x="5" y="0"/>
                    <a:pt x="5" y="0"/>
                    <a:pt x="5" y="0"/>
                  </a:cubicBezTo>
                  <a:cubicBezTo>
                    <a:pt x="2" y="0"/>
                    <a:pt x="0" y="2"/>
                    <a:pt x="0" y="4"/>
                  </a:cubicBezTo>
                  <a:cubicBezTo>
                    <a:pt x="0" y="50"/>
                    <a:pt x="0" y="50"/>
                    <a:pt x="0" y="50"/>
                  </a:cubicBezTo>
                  <a:cubicBezTo>
                    <a:pt x="0" y="52"/>
                    <a:pt x="2" y="54"/>
                    <a:pt x="4" y="54"/>
                  </a:cubicBezTo>
                  <a:cubicBezTo>
                    <a:pt x="14" y="25"/>
                    <a:pt x="14" y="25"/>
                    <a:pt x="14" y="25"/>
                  </a:cubicBezTo>
                  <a:cubicBezTo>
                    <a:pt x="15" y="22"/>
                    <a:pt x="17" y="20"/>
                    <a:pt x="20" y="18"/>
                  </a:cubicBezTo>
                  <a:cubicBezTo>
                    <a:pt x="22" y="16"/>
                    <a:pt x="26" y="14"/>
                    <a:pt x="29" y="14"/>
                  </a:cubicBezTo>
                  <a:cubicBezTo>
                    <a:pt x="60" y="14"/>
                    <a:pt x="60" y="14"/>
                    <a:pt x="60" y="14"/>
                  </a:cubicBezTo>
                  <a:cubicBezTo>
                    <a:pt x="65" y="9"/>
                    <a:pt x="65" y="9"/>
                    <a:pt x="65" y="9"/>
                  </a:cubicBezTo>
                  <a:close/>
                  <a:moveTo>
                    <a:pt x="72" y="15"/>
                  </a:moveTo>
                  <a:cubicBezTo>
                    <a:pt x="66" y="15"/>
                    <a:pt x="66" y="15"/>
                    <a:pt x="66" y="15"/>
                  </a:cubicBezTo>
                  <a:cubicBezTo>
                    <a:pt x="79" y="1"/>
                    <a:pt x="79" y="1"/>
                    <a:pt x="79" y="1"/>
                  </a:cubicBezTo>
                  <a:cubicBezTo>
                    <a:pt x="90" y="15"/>
                    <a:pt x="90" y="15"/>
                    <a:pt x="90" y="15"/>
                  </a:cubicBezTo>
                  <a:cubicBezTo>
                    <a:pt x="85" y="15"/>
                    <a:pt x="85" y="15"/>
                    <a:pt x="85" y="15"/>
                  </a:cubicBezTo>
                  <a:cubicBezTo>
                    <a:pt x="82" y="28"/>
                    <a:pt x="72" y="35"/>
                    <a:pt x="59" y="36"/>
                  </a:cubicBezTo>
                  <a:cubicBezTo>
                    <a:pt x="59" y="33"/>
                    <a:pt x="59" y="33"/>
                    <a:pt x="59" y="33"/>
                  </a:cubicBezTo>
                  <a:cubicBezTo>
                    <a:pt x="66" y="29"/>
                    <a:pt x="70" y="23"/>
                    <a:pt x="72" y="15"/>
                  </a:cubicBezTo>
                  <a:close/>
                  <a:moveTo>
                    <a:pt x="79" y="64"/>
                  </a:moveTo>
                  <a:cubicBezTo>
                    <a:pt x="11" y="64"/>
                    <a:pt x="11" y="64"/>
                    <a:pt x="11" y="64"/>
                  </a:cubicBezTo>
                  <a:cubicBezTo>
                    <a:pt x="22" y="31"/>
                    <a:pt x="22" y="31"/>
                    <a:pt x="22" y="31"/>
                  </a:cubicBezTo>
                  <a:cubicBezTo>
                    <a:pt x="23" y="29"/>
                    <a:pt x="24" y="27"/>
                    <a:pt x="26" y="26"/>
                  </a:cubicBezTo>
                  <a:cubicBezTo>
                    <a:pt x="28" y="24"/>
                    <a:pt x="31" y="23"/>
                    <a:pt x="33" y="23"/>
                  </a:cubicBezTo>
                  <a:cubicBezTo>
                    <a:pt x="63" y="23"/>
                    <a:pt x="63" y="23"/>
                    <a:pt x="63" y="23"/>
                  </a:cubicBezTo>
                  <a:cubicBezTo>
                    <a:pt x="61" y="25"/>
                    <a:pt x="59" y="27"/>
                    <a:pt x="57" y="28"/>
                  </a:cubicBezTo>
                  <a:cubicBezTo>
                    <a:pt x="54" y="30"/>
                    <a:pt x="54" y="30"/>
                    <a:pt x="54" y="30"/>
                  </a:cubicBezTo>
                  <a:cubicBezTo>
                    <a:pt x="54" y="41"/>
                    <a:pt x="54" y="41"/>
                    <a:pt x="54" y="41"/>
                  </a:cubicBezTo>
                  <a:cubicBezTo>
                    <a:pt x="59" y="41"/>
                    <a:pt x="59" y="41"/>
                    <a:pt x="59" y="41"/>
                  </a:cubicBezTo>
                  <a:cubicBezTo>
                    <a:pt x="72" y="40"/>
                    <a:pt x="82" y="34"/>
                    <a:pt x="87" y="23"/>
                  </a:cubicBezTo>
                  <a:cubicBezTo>
                    <a:pt x="88" y="23"/>
                    <a:pt x="88" y="24"/>
                    <a:pt x="89" y="24"/>
                  </a:cubicBezTo>
                  <a:cubicBezTo>
                    <a:pt x="89" y="24"/>
                    <a:pt x="90" y="25"/>
                    <a:pt x="91" y="25"/>
                  </a:cubicBezTo>
                  <a:cubicBezTo>
                    <a:pt x="91" y="26"/>
                    <a:pt x="91" y="27"/>
                    <a:pt x="91" y="28"/>
                  </a:cubicBezTo>
                  <a:cubicBezTo>
                    <a:pt x="91" y="28"/>
                    <a:pt x="91" y="29"/>
                    <a:pt x="91" y="30"/>
                  </a:cubicBezTo>
                  <a:lnTo>
                    <a:pt x="79" y="64"/>
                  </a:lnTo>
                  <a:close/>
                </a:path>
              </a:pathLst>
            </a:custGeom>
            <a:solidFill>
              <a:schemeClr val="bg1"/>
            </a:solidFill>
            <a:ln>
              <a:noFill/>
            </a:ln>
            <a:extLst/>
          </p:spPr>
          <p:txBody>
            <a:bodyPr vert="horz" wrap="square" lIns="83743" tIns="41872" rIns="83743" bIns="4187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Rectangle 22"/>
            <p:cNvSpPr/>
            <p:nvPr/>
          </p:nvSpPr>
          <p:spPr>
            <a:xfrm>
              <a:off x="9467685" y="3628717"/>
              <a:ext cx="1370169" cy="1053843"/>
            </a:xfrm>
            <a:prstGeom prst="rect">
              <a:avLst/>
            </a:prstGeom>
          </p:spPr>
          <p:txBody>
            <a:bodyPr wrap="square">
              <a:spAutoFit/>
            </a:bodyPr>
            <a:lstStyle/>
            <a:p>
              <a:pPr algn="just">
                <a:lnSpc>
                  <a:spcPct val="120000"/>
                </a:lnSpc>
              </a:pPr>
              <a:r>
                <a:rPr lang="en-US" altLang="zh-CN" sz="8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 name="Group 5"/>
          <p:cNvGrpSpPr/>
          <p:nvPr/>
        </p:nvGrpSpPr>
        <p:grpSpPr>
          <a:xfrm>
            <a:off x="4911481" y="2240575"/>
            <a:ext cx="1631915" cy="1668977"/>
            <a:chOff x="4369776" y="1691638"/>
            <a:chExt cx="1781907" cy="1822375"/>
          </a:xfrm>
        </p:grpSpPr>
        <p:sp>
          <p:nvSpPr>
            <p:cNvPr id="8" name="Oval 7"/>
            <p:cNvSpPr/>
            <p:nvPr/>
          </p:nvSpPr>
          <p:spPr>
            <a:xfrm flipH="1">
              <a:off x="4369776" y="1691638"/>
              <a:ext cx="1781907" cy="178190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Freeform 17"/>
            <p:cNvSpPr>
              <a:spLocks noEditPoints="1"/>
            </p:cNvSpPr>
            <p:nvPr/>
          </p:nvSpPr>
          <p:spPr bwMode="auto">
            <a:xfrm>
              <a:off x="5086120" y="1900044"/>
              <a:ext cx="349218" cy="431275"/>
            </a:xfrm>
            <a:custGeom>
              <a:avLst/>
              <a:gdLst>
                <a:gd name="T0" fmla="*/ 0 w 85"/>
                <a:gd name="T1" fmla="*/ 29 h 105"/>
                <a:gd name="T2" fmla="*/ 50 w 85"/>
                <a:gd name="T3" fmla="*/ 0 h 105"/>
                <a:gd name="T4" fmla="*/ 70 w 85"/>
                <a:gd name="T5" fmla="*/ 35 h 105"/>
                <a:gd name="T6" fmla="*/ 56 w 85"/>
                <a:gd name="T7" fmla="*/ 42 h 105"/>
                <a:gd name="T8" fmla="*/ 69 w 85"/>
                <a:gd name="T9" fmla="*/ 64 h 105"/>
                <a:gd name="T10" fmla="*/ 67 w 85"/>
                <a:gd name="T11" fmla="*/ 68 h 105"/>
                <a:gd name="T12" fmla="*/ 72 w 85"/>
                <a:gd name="T13" fmla="*/ 69 h 105"/>
                <a:gd name="T14" fmla="*/ 70 w 85"/>
                <a:gd name="T15" fmla="*/ 73 h 105"/>
                <a:gd name="T16" fmla="*/ 72 w 85"/>
                <a:gd name="T17" fmla="*/ 77 h 105"/>
                <a:gd name="T18" fmla="*/ 77 w 85"/>
                <a:gd name="T19" fmla="*/ 77 h 105"/>
                <a:gd name="T20" fmla="*/ 81 w 85"/>
                <a:gd name="T21" fmla="*/ 85 h 105"/>
                <a:gd name="T22" fmla="*/ 80 w 85"/>
                <a:gd name="T23" fmla="*/ 89 h 105"/>
                <a:gd name="T24" fmla="*/ 85 w 85"/>
                <a:gd name="T25" fmla="*/ 91 h 105"/>
                <a:gd name="T26" fmla="*/ 79 w 85"/>
                <a:gd name="T27" fmla="*/ 98 h 105"/>
                <a:gd name="T28" fmla="*/ 69 w 85"/>
                <a:gd name="T29" fmla="*/ 81 h 105"/>
                <a:gd name="T30" fmla="*/ 65 w 85"/>
                <a:gd name="T31" fmla="*/ 83 h 105"/>
                <a:gd name="T32" fmla="*/ 76 w 85"/>
                <a:gd name="T33" fmla="*/ 102 h 105"/>
                <a:gd name="T34" fmla="*/ 73 w 85"/>
                <a:gd name="T35" fmla="*/ 105 h 105"/>
                <a:gd name="T36" fmla="*/ 71 w 85"/>
                <a:gd name="T37" fmla="*/ 105 h 105"/>
                <a:gd name="T38" fmla="*/ 46 w 85"/>
                <a:gd name="T39" fmla="*/ 63 h 105"/>
                <a:gd name="T40" fmla="*/ 45 w 85"/>
                <a:gd name="T41" fmla="*/ 64 h 105"/>
                <a:gd name="T42" fmla="*/ 68 w 85"/>
                <a:gd name="T43" fmla="*/ 105 h 105"/>
                <a:gd name="T44" fmla="*/ 63 w 85"/>
                <a:gd name="T45" fmla="*/ 104 h 105"/>
                <a:gd name="T46" fmla="*/ 34 w 85"/>
                <a:gd name="T47" fmla="*/ 55 h 105"/>
                <a:gd name="T48" fmla="*/ 20 w 85"/>
                <a:gd name="T49" fmla="*/ 63 h 105"/>
                <a:gd name="T50" fmla="*/ 0 w 85"/>
                <a:gd name="T51" fmla="*/ 29 h 105"/>
                <a:gd name="T52" fmla="*/ 14 w 85"/>
                <a:gd name="T53" fmla="*/ 28 h 105"/>
                <a:gd name="T54" fmla="*/ 22 w 85"/>
                <a:gd name="T55" fmla="*/ 42 h 105"/>
                <a:gd name="T56" fmla="*/ 49 w 85"/>
                <a:gd name="T57" fmla="*/ 26 h 105"/>
                <a:gd name="T58" fmla="*/ 42 w 85"/>
                <a:gd name="T59" fmla="*/ 12 h 105"/>
                <a:gd name="T60" fmla="*/ 14 w 85"/>
                <a:gd name="T61" fmla="*/ 2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5" h="105">
                  <a:moveTo>
                    <a:pt x="0" y="29"/>
                  </a:moveTo>
                  <a:cubicBezTo>
                    <a:pt x="13" y="12"/>
                    <a:pt x="30" y="3"/>
                    <a:pt x="50" y="0"/>
                  </a:cubicBezTo>
                  <a:cubicBezTo>
                    <a:pt x="56" y="11"/>
                    <a:pt x="63" y="23"/>
                    <a:pt x="70" y="35"/>
                  </a:cubicBezTo>
                  <a:cubicBezTo>
                    <a:pt x="56" y="42"/>
                    <a:pt x="56" y="42"/>
                    <a:pt x="56" y="42"/>
                  </a:cubicBezTo>
                  <a:cubicBezTo>
                    <a:pt x="69" y="64"/>
                    <a:pt x="69" y="64"/>
                    <a:pt x="69" y="64"/>
                  </a:cubicBezTo>
                  <a:cubicBezTo>
                    <a:pt x="67" y="68"/>
                    <a:pt x="67" y="68"/>
                    <a:pt x="67" y="68"/>
                  </a:cubicBezTo>
                  <a:cubicBezTo>
                    <a:pt x="72" y="69"/>
                    <a:pt x="72" y="69"/>
                    <a:pt x="72" y="69"/>
                  </a:cubicBezTo>
                  <a:cubicBezTo>
                    <a:pt x="70" y="73"/>
                    <a:pt x="70" y="73"/>
                    <a:pt x="70" y="73"/>
                  </a:cubicBezTo>
                  <a:cubicBezTo>
                    <a:pt x="72" y="77"/>
                    <a:pt x="72" y="77"/>
                    <a:pt x="72" y="77"/>
                  </a:cubicBezTo>
                  <a:cubicBezTo>
                    <a:pt x="77" y="77"/>
                    <a:pt x="77" y="77"/>
                    <a:pt x="77" y="77"/>
                  </a:cubicBezTo>
                  <a:cubicBezTo>
                    <a:pt x="81" y="85"/>
                    <a:pt x="81" y="85"/>
                    <a:pt x="81" y="85"/>
                  </a:cubicBezTo>
                  <a:cubicBezTo>
                    <a:pt x="80" y="89"/>
                    <a:pt x="80" y="89"/>
                    <a:pt x="80" y="89"/>
                  </a:cubicBezTo>
                  <a:cubicBezTo>
                    <a:pt x="85" y="91"/>
                    <a:pt x="85" y="91"/>
                    <a:pt x="85" y="91"/>
                  </a:cubicBezTo>
                  <a:cubicBezTo>
                    <a:pt x="79" y="98"/>
                    <a:pt x="79" y="98"/>
                    <a:pt x="79" y="98"/>
                  </a:cubicBezTo>
                  <a:cubicBezTo>
                    <a:pt x="69" y="81"/>
                    <a:pt x="69" y="81"/>
                    <a:pt x="69" y="81"/>
                  </a:cubicBezTo>
                  <a:cubicBezTo>
                    <a:pt x="65" y="83"/>
                    <a:pt x="65" y="83"/>
                    <a:pt x="65" y="83"/>
                  </a:cubicBezTo>
                  <a:cubicBezTo>
                    <a:pt x="76" y="102"/>
                    <a:pt x="76" y="102"/>
                    <a:pt x="76" y="102"/>
                  </a:cubicBezTo>
                  <a:cubicBezTo>
                    <a:pt x="73" y="105"/>
                    <a:pt x="73" y="105"/>
                    <a:pt x="73" y="105"/>
                  </a:cubicBezTo>
                  <a:cubicBezTo>
                    <a:pt x="71" y="105"/>
                    <a:pt x="71" y="105"/>
                    <a:pt x="71" y="105"/>
                  </a:cubicBezTo>
                  <a:cubicBezTo>
                    <a:pt x="46" y="63"/>
                    <a:pt x="46" y="63"/>
                    <a:pt x="46" y="63"/>
                  </a:cubicBezTo>
                  <a:cubicBezTo>
                    <a:pt x="45" y="64"/>
                    <a:pt x="45" y="64"/>
                    <a:pt x="45" y="64"/>
                  </a:cubicBezTo>
                  <a:cubicBezTo>
                    <a:pt x="68" y="105"/>
                    <a:pt x="68" y="105"/>
                    <a:pt x="68" y="105"/>
                  </a:cubicBezTo>
                  <a:cubicBezTo>
                    <a:pt x="63" y="104"/>
                    <a:pt x="63" y="104"/>
                    <a:pt x="63" y="104"/>
                  </a:cubicBezTo>
                  <a:cubicBezTo>
                    <a:pt x="34" y="55"/>
                    <a:pt x="34" y="55"/>
                    <a:pt x="34" y="55"/>
                  </a:cubicBezTo>
                  <a:cubicBezTo>
                    <a:pt x="20" y="63"/>
                    <a:pt x="20" y="63"/>
                    <a:pt x="20" y="63"/>
                  </a:cubicBezTo>
                  <a:cubicBezTo>
                    <a:pt x="13" y="52"/>
                    <a:pt x="7" y="40"/>
                    <a:pt x="0" y="29"/>
                  </a:cubicBezTo>
                  <a:close/>
                  <a:moveTo>
                    <a:pt x="14" y="28"/>
                  </a:moveTo>
                  <a:cubicBezTo>
                    <a:pt x="22" y="42"/>
                    <a:pt x="22" y="42"/>
                    <a:pt x="22" y="42"/>
                  </a:cubicBezTo>
                  <a:cubicBezTo>
                    <a:pt x="49" y="26"/>
                    <a:pt x="49" y="26"/>
                    <a:pt x="49" y="26"/>
                  </a:cubicBezTo>
                  <a:cubicBezTo>
                    <a:pt x="42" y="12"/>
                    <a:pt x="42" y="12"/>
                    <a:pt x="42" y="12"/>
                  </a:cubicBezTo>
                  <a:lnTo>
                    <a:pt x="14" y="28"/>
                  </a:lnTo>
                  <a:close/>
                </a:path>
              </a:pathLst>
            </a:custGeom>
            <a:solidFill>
              <a:schemeClr val="bg1"/>
            </a:solidFill>
            <a:ln>
              <a:noFill/>
            </a:ln>
          </p:spPr>
          <p:txBody>
            <a:bodyPr vert="horz" wrap="square" lIns="83743" tIns="41872" rIns="83743" bIns="4187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Rectangle 23"/>
            <p:cNvSpPr/>
            <p:nvPr/>
          </p:nvSpPr>
          <p:spPr>
            <a:xfrm>
              <a:off x="4563721" y="2460170"/>
              <a:ext cx="1394018" cy="1053843"/>
            </a:xfrm>
            <a:prstGeom prst="rect">
              <a:avLst/>
            </a:prstGeom>
          </p:spPr>
          <p:txBody>
            <a:bodyPr wrap="square">
              <a:spAutoFit/>
            </a:bodyPr>
            <a:lstStyle/>
            <a:p>
              <a:pPr algn="just">
                <a:lnSpc>
                  <a:spcPct val="120000"/>
                </a:lnSpc>
              </a:pPr>
              <a:r>
                <a:rPr lang="en-US" altLang="zh-CN" sz="8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9" name="Group 28"/>
          <p:cNvGrpSpPr/>
          <p:nvPr/>
        </p:nvGrpSpPr>
        <p:grpSpPr>
          <a:xfrm>
            <a:off x="7898315" y="2240575"/>
            <a:ext cx="1631915" cy="1668977"/>
            <a:chOff x="7631136" y="1691638"/>
            <a:chExt cx="1781907" cy="1822375"/>
          </a:xfrm>
        </p:grpSpPr>
        <p:sp>
          <p:nvSpPr>
            <p:cNvPr id="7" name="Oval 6"/>
            <p:cNvSpPr/>
            <p:nvPr/>
          </p:nvSpPr>
          <p:spPr>
            <a:xfrm flipH="1">
              <a:off x="7631136" y="1691638"/>
              <a:ext cx="1781907" cy="178190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15"/>
            <p:cNvSpPr>
              <a:spLocks noEditPoints="1"/>
            </p:cNvSpPr>
            <p:nvPr/>
          </p:nvSpPr>
          <p:spPr bwMode="auto">
            <a:xfrm>
              <a:off x="8290231" y="1926902"/>
              <a:ext cx="463715" cy="444634"/>
            </a:xfrm>
            <a:custGeom>
              <a:avLst/>
              <a:gdLst>
                <a:gd name="T0" fmla="*/ 68 w 113"/>
                <a:gd name="T1" fmla="*/ 54 h 108"/>
                <a:gd name="T2" fmla="*/ 45 w 113"/>
                <a:gd name="T3" fmla="*/ 54 h 108"/>
                <a:gd name="T4" fmla="*/ 48 w 113"/>
                <a:gd name="T5" fmla="*/ 32 h 108"/>
                <a:gd name="T6" fmla="*/ 0 w 113"/>
                <a:gd name="T7" fmla="*/ 54 h 108"/>
                <a:gd name="T8" fmla="*/ 17 w 113"/>
                <a:gd name="T9" fmla="*/ 93 h 108"/>
                <a:gd name="T10" fmla="*/ 62 w 113"/>
                <a:gd name="T11" fmla="*/ 78 h 108"/>
                <a:gd name="T12" fmla="*/ 38 w 113"/>
                <a:gd name="T13" fmla="*/ 84 h 108"/>
                <a:gd name="T14" fmla="*/ 26 w 113"/>
                <a:gd name="T15" fmla="*/ 73 h 108"/>
                <a:gd name="T16" fmla="*/ 57 w 113"/>
                <a:gd name="T17" fmla="*/ 76 h 108"/>
                <a:gd name="T18" fmla="*/ 79 w 113"/>
                <a:gd name="T19" fmla="*/ 82 h 108"/>
                <a:gd name="T20" fmla="*/ 64 w 113"/>
                <a:gd name="T21" fmla="*/ 89 h 108"/>
                <a:gd name="T22" fmla="*/ 52 w 113"/>
                <a:gd name="T23" fmla="*/ 89 h 108"/>
                <a:gd name="T24" fmla="*/ 80 w 113"/>
                <a:gd name="T25" fmla="*/ 105 h 108"/>
                <a:gd name="T26" fmla="*/ 86 w 113"/>
                <a:gd name="T27" fmla="*/ 73 h 108"/>
                <a:gd name="T28" fmla="*/ 113 w 113"/>
                <a:gd name="T29" fmla="*/ 54 h 108"/>
                <a:gd name="T30" fmla="*/ 70 w 113"/>
                <a:gd name="T31" fmla="*/ 32 h 108"/>
                <a:gd name="T32" fmla="*/ 76 w 113"/>
                <a:gd name="T33" fmla="*/ 23 h 108"/>
                <a:gd name="T34" fmla="*/ 88 w 113"/>
                <a:gd name="T35" fmla="*/ 33 h 108"/>
                <a:gd name="T36" fmla="*/ 96 w 113"/>
                <a:gd name="T37" fmla="*/ 14 h 108"/>
                <a:gd name="T38" fmla="*/ 63 w 113"/>
                <a:gd name="T39" fmla="*/ 20 h 108"/>
                <a:gd name="T40" fmla="*/ 33 w 113"/>
                <a:gd name="T41" fmla="*/ 3 h 108"/>
                <a:gd name="T42" fmla="*/ 26 w 113"/>
                <a:gd name="T43" fmla="*/ 29 h 108"/>
                <a:gd name="T44" fmla="*/ 34 w 113"/>
                <a:gd name="T45" fmla="*/ 25 h 108"/>
                <a:gd name="T46" fmla="*/ 49 w 113"/>
                <a:gd name="T47" fmla="*/ 18 h 108"/>
                <a:gd name="T48" fmla="*/ 48 w 113"/>
                <a:gd name="T49" fmla="*/ 32 h 108"/>
                <a:gd name="T50" fmla="*/ 92 w 113"/>
                <a:gd name="T51" fmla="*/ 45 h 108"/>
                <a:gd name="T52" fmla="*/ 92 w 113"/>
                <a:gd name="T53" fmla="*/ 62 h 108"/>
                <a:gd name="T54" fmla="*/ 77 w 113"/>
                <a:gd name="T55" fmla="*/ 44 h 108"/>
                <a:gd name="T56" fmla="*/ 75 w 113"/>
                <a:gd name="T57" fmla="*/ 66 h 108"/>
                <a:gd name="T58" fmla="*/ 65 w 113"/>
                <a:gd name="T59" fmla="*/ 41 h 108"/>
                <a:gd name="T60" fmla="*/ 51 w 113"/>
                <a:gd name="T61" fmla="*/ 41 h 108"/>
                <a:gd name="T62" fmla="*/ 47 w 113"/>
                <a:gd name="T63" fmla="*/ 44 h 108"/>
                <a:gd name="T64" fmla="*/ 57 w 113"/>
                <a:gd name="T65" fmla="*/ 67 h 108"/>
                <a:gd name="T66" fmla="*/ 22 w 113"/>
                <a:gd name="T67" fmla="*/ 62 h 108"/>
                <a:gd name="T68" fmla="*/ 9 w 113"/>
                <a:gd name="T69" fmla="*/ 54 h 108"/>
                <a:gd name="T70" fmla="*/ 37 w 113"/>
                <a:gd name="T71" fmla="*/ 42 h 108"/>
                <a:gd name="T72" fmla="*/ 64 w 113"/>
                <a:gd name="T73" fmla="*/ 50 h 108"/>
                <a:gd name="T74" fmla="*/ 64 w 113"/>
                <a:gd name="T75" fmla="*/ 50 h 108"/>
                <a:gd name="T76" fmla="*/ 50 w 113"/>
                <a:gd name="T77" fmla="*/ 53 h 108"/>
                <a:gd name="T78" fmla="*/ 49 w 113"/>
                <a:gd name="T79" fmla="*/ 57 h 108"/>
                <a:gd name="T80" fmla="*/ 51 w 113"/>
                <a:gd name="T81" fmla="*/ 52 h 108"/>
                <a:gd name="T82" fmla="*/ 56 w 113"/>
                <a:gd name="T83" fmla="*/ 45 h 108"/>
                <a:gd name="T84" fmla="*/ 58 w 113"/>
                <a:gd name="T85" fmla="*/ 45 h 108"/>
                <a:gd name="T86" fmla="*/ 60 w 113"/>
                <a:gd name="T87" fmla="*/ 4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108">
                  <a:moveTo>
                    <a:pt x="57" y="42"/>
                  </a:moveTo>
                  <a:cubicBezTo>
                    <a:pt x="63" y="42"/>
                    <a:pt x="68" y="47"/>
                    <a:pt x="68" y="54"/>
                  </a:cubicBezTo>
                  <a:cubicBezTo>
                    <a:pt x="68" y="60"/>
                    <a:pt x="63" y="65"/>
                    <a:pt x="57" y="65"/>
                  </a:cubicBezTo>
                  <a:cubicBezTo>
                    <a:pt x="50" y="65"/>
                    <a:pt x="45" y="60"/>
                    <a:pt x="45" y="54"/>
                  </a:cubicBezTo>
                  <a:cubicBezTo>
                    <a:pt x="45" y="47"/>
                    <a:pt x="50" y="42"/>
                    <a:pt x="57" y="42"/>
                  </a:cubicBezTo>
                  <a:close/>
                  <a:moveTo>
                    <a:pt x="48" y="32"/>
                  </a:moveTo>
                  <a:cubicBezTo>
                    <a:pt x="36" y="32"/>
                    <a:pt x="26" y="34"/>
                    <a:pt x="19" y="37"/>
                  </a:cubicBezTo>
                  <a:cubicBezTo>
                    <a:pt x="7" y="41"/>
                    <a:pt x="0" y="47"/>
                    <a:pt x="0" y="54"/>
                  </a:cubicBezTo>
                  <a:cubicBezTo>
                    <a:pt x="0" y="60"/>
                    <a:pt x="7" y="66"/>
                    <a:pt x="17" y="70"/>
                  </a:cubicBezTo>
                  <a:cubicBezTo>
                    <a:pt x="13" y="80"/>
                    <a:pt x="12" y="89"/>
                    <a:pt x="17" y="93"/>
                  </a:cubicBezTo>
                  <a:cubicBezTo>
                    <a:pt x="22" y="98"/>
                    <a:pt x="31" y="98"/>
                    <a:pt x="42" y="92"/>
                  </a:cubicBezTo>
                  <a:cubicBezTo>
                    <a:pt x="48" y="89"/>
                    <a:pt x="55" y="84"/>
                    <a:pt x="62" y="78"/>
                  </a:cubicBezTo>
                  <a:cubicBezTo>
                    <a:pt x="48" y="78"/>
                    <a:pt x="48" y="78"/>
                    <a:pt x="48" y="78"/>
                  </a:cubicBezTo>
                  <a:cubicBezTo>
                    <a:pt x="44" y="81"/>
                    <a:pt x="41" y="83"/>
                    <a:pt x="38" y="84"/>
                  </a:cubicBezTo>
                  <a:cubicBezTo>
                    <a:pt x="31" y="88"/>
                    <a:pt x="25" y="89"/>
                    <a:pt x="23" y="87"/>
                  </a:cubicBezTo>
                  <a:cubicBezTo>
                    <a:pt x="21" y="85"/>
                    <a:pt x="23" y="80"/>
                    <a:pt x="26" y="73"/>
                  </a:cubicBezTo>
                  <a:cubicBezTo>
                    <a:pt x="26" y="73"/>
                    <a:pt x="26" y="73"/>
                    <a:pt x="26" y="73"/>
                  </a:cubicBezTo>
                  <a:cubicBezTo>
                    <a:pt x="35" y="75"/>
                    <a:pt x="45" y="76"/>
                    <a:pt x="57" y="76"/>
                  </a:cubicBezTo>
                  <a:cubicBezTo>
                    <a:pt x="64" y="76"/>
                    <a:pt x="71" y="75"/>
                    <a:pt x="77" y="74"/>
                  </a:cubicBezTo>
                  <a:cubicBezTo>
                    <a:pt x="78" y="77"/>
                    <a:pt x="78" y="80"/>
                    <a:pt x="79" y="82"/>
                  </a:cubicBezTo>
                  <a:cubicBezTo>
                    <a:pt x="79" y="90"/>
                    <a:pt x="79" y="95"/>
                    <a:pt x="76" y="96"/>
                  </a:cubicBezTo>
                  <a:cubicBezTo>
                    <a:pt x="74" y="98"/>
                    <a:pt x="69" y="95"/>
                    <a:pt x="64" y="89"/>
                  </a:cubicBezTo>
                  <a:cubicBezTo>
                    <a:pt x="62" y="88"/>
                    <a:pt x="61" y="86"/>
                    <a:pt x="60" y="84"/>
                  </a:cubicBezTo>
                  <a:cubicBezTo>
                    <a:pt x="52" y="89"/>
                    <a:pt x="52" y="89"/>
                    <a:pt x="52" y="89"/>
                  </a:cubicBezTo>
                  <a:cubicBezTo>
                    <a:pt x="54" y="91"/>
                    <a:pt x="56" y="93"/>
                    <a:pt x="57" y="95"/>
                  </a:cubicBezTo>
                  <a:cubicBezTo>
                    <a:pt x="65" y="104"/>
                    <a:pt x="74" y="108"/>
                    <a:pt x="80" y="105"/>
                  </a:cubicBezTo>
                  <a:cubicBezTo>
                    <a:pt x="86" y="102"/>
                    <a:pt x="89" y="93"/>
                    <a:pt x="88" y="81"/>
                  </a:cubicBezTo>
                  <a:cubicBezTo>
                    <a:pt x="87" y="79"/>
                    <a:pt x="87" y="76"/>
                    <a:pt x="86" y="73"/>
                  </a:cubicBezTo>
                  <a:cubicBezTo>
                    <a:pt x="89" y="72"/>
                    <a:pt x="92" y="71"/>
                    <a:pt x="95" y="70"/>
                  </a:cubicBezTo>
                  <a:cubicBezTo>
                    <a:pt x="106" y="67"/>
                    <a:pt x="113" y="61"/>
                    <a:pt x="113" y="54"/>
                  </a:cubicBezTo>
                  <a:cubicBezTo>
                    <a:pt x="113" y="47"/>
                    <a:pt x="106" y="41"/>
                    <a:pt x="95" y="37"/>
                  </a:cubicBezTo>
                  <a:cubicBezTo>
                    <a:pt x="88" y="35"/>
                    <a:pt x="80" y="33"/>
                    <a:pt x="70" y="32"/>
                  </a:cubicBezTo>
                  <a:cubicBezTo>
                    <a:pt x="69" y="31"/>
                    <a:pt x="69" y="29"/>
                    <a:pt x="68" y="28"/>
                  </a:cubicBezTo>
                  <a:cubicBezTo>
                    <a:pt x="70" y="26"/>
                    <a:pt x="73" y="24"/>
                    <a:pt x="76" y="23"/>
                  </a:cubicBezTo>
                  <a:cubicBezTo>
                    <a:pt x="83" y="20"/>
                    <a:pt x="88" y="18"/>
                    <a:pt x="90" y="20"/>
                  </a:cubicBezTo>
                  <a:cubicBezTo>
                    <a:pt x="92" y="22"/>
                    <a:pt x="91" y="27"/>
                    <a:pt x="88" y="33"/>
                  </a:cubicBezTo>
                  <a:cubicBezTo>
                    <a:pt x="97" y="35"/>
                    <a:pt x="97" y="35"/>
                    <a:pt x="97" y="35"/>
                  </a:cubicBezTo>
                  <a:cubicBezTo>
                    <a:pt x="101" y="26"/>
                    <a:pt x="101" y="18"/>
                    <a:pt x="96" y="14"/>
                  </a:cubicBezTo>
                  <a:cubicBezTo>
                    <a:pt x="91" y="9"/>
                    <a:pt x="82" y="10"/>
                    <a:pt x="72" y="15"/>
                  </a:cubicBezTo>
                  <a:cubicBezTo>
                    <a:pt x="69" y="16"/>
                    <a:pt x="66" y="18"/>
                    <a:pt x="63" y="20"/>
                  </a:cubicBezTo>
                  <a:cubicBezTo>
                    <a:pt x="60" y="17"/>
                    <a:pt x="58" y="15"/>
                    <a:pt x="56" y="12"/>
                  </a:cubicBezTo>
                  <a:cubicBezTo>
                    <a:pt x="48" y="4"/>
                    <a:pt x="39" y="0"/>
                    <a:pt x="33" y="3"/>
                  </a:cubicBezTo>
                  <a:cubicBezTo>
                    <a:pt x="27" y="6"/>
                    <a:pt x="24" y="14"/>
                    <a:pt x="26" y="26"/>
                  </a:cubicBezTo>
                  <a:cubicBezTo>
                    <a:pt x="26" y="27"/>
                    <a:pt x="26" y="28"/>
                    <a:pt x="26" y="29"/>
                  </a:cubicBezTo>
                  <a:cubicBezTo>
                    <a:pt x="35" y="29"/>
                    <a:pt x="35" y="29"/>
                    <a:pt x="35" y="29"/>
                  </a:cubicBezTo>
                  <a:cubicBezTo>
                    <a:pt x="35" y="27"/>
                    <a:pt x="35" y="26"/>
                    <a:pt x="34" y="25"/>
                  </a:cubicBezTo>
                  <a:cubicBezTo>
                    <a:pt x="34" y="17"/>
                    <a:pt x="34" y="12"/>
                    <a:pt x="37" y="11"/>
                  </a:cubicBezTo>
                  <a:cubicBezTo>
                    <a:pt x="39" y="10"/>
                    <a:pt x="44" y="13"/>
                    <a:pt x="49" y="18"/>
                  </a:cubicBezTo>
                  <a:cubicBezTo>
                    <a:pt x="51" y="20"/>
                    <a:pt x="53" y="23"/>
                    <a:pt x="55" y="25"/>
                  </a:cubicBezTo>
                  <a:cubicBezTo>
                    <a:pt x="53" y="27"/>
                    <a:pt x="50" y="30"/>
                    <a:pt x="48" y="32"/>
                  </a:cubicBezTo>
                  <a:close/>
                  <a:moveTo>
                    <a:pt x="75" y="42"/>
                  </a:moveTo>
                  <a:cubicBezTo>
                    <a:pt x="82" y="43"/>
                    <a:pt x="87" y="44"/>
                    <a:pt x="92" y="45"/>
                  </a:cubicBezTo>
                  <a:cubicBezTo>
                    <a:pt x="99" y="48"/>
                    <a:pt x="104" y="51"/>
                    <a:pt x="104" y="54"/>
                  </a:cubicBezTo>
                  <a:cubicBezTo>
                    <a:pt x="104" y="56"/>
                    <a:pt x="99" y="59"/>
                    <a:pt x="92" y="62"/>
                  </a:cubicBezTo>
                  <a:cubicBezTo>
                    <a:pt x="89" y="63"/>
                    <a:pt x="87" y="63"/>
                    <a:pt x="84" y="64"/>
                  </a:cubicBezTo>
                  <a:cubicBezTo>
                    <a:pt x="82" y="58"/>
                    <a:pt x="80" y="51"/>
                    <a:pt x="77" y="44"/>
                  </a:cubicBezTo>
                  <a:cubicBezTo>
                    <a:pt x="76" y="44"/>
                    <a:pt x="76" y="43"/>
                    <a:pt x="75" y="42"/>
                  </a:cubicBezTo>
                  <a:close/>
                  <a:moveTo>
                    <a:pt x="75" y="66"/>
                  </a:moveTo>
                  <a:cubicBezTo>
                    <a:pt x="73" y="60"/>
                    <a:pt x="71" y="54"/>
                    <a:pt x="69" y="48"/>
                  </a:cubicBezTo>
                  <a:cubicBezTo>
                    <a:pt x="67" y="46"/>
                    <a:pt x="66" y="43"/>
                    <a:pt x="65" y="41"/>
                  </a:cubicBezTo>
                  <a:cubicBezTo>
                    <a:pt x="62" y="41"/>
                    <a:pt x="59" y="41"/>
                    <a:pt x="57" y="41"/>
                  </a:cubicBezTo>
                  <a:cubicBezTo>
                    <a:pt x="55" y="41"/>
                    <a:pt x="53" y="41"/>
                    <a:pt x="51" y="41"/>
                  </a:cubicBezTo>
                  <a:cubicBezTo>
                    <a:pt x="50" y="42"/>
                    <a:pt x="49" y="43"/>
                    <a:pt x="47" y="44"/>
                  </a:cubicBezTo>
                  <a:cubicBezTo>
                    <a:pt x="47" y="44"/>
                    <a:pt x="47" y="44"/>
                    <a:pt x="47" y="44"/>
                  </a:cubicBezTo>
                  <a:cubicBezTo>
                    <a:pt x="41" y="51"/>
                    <a:pt x="35" y="58"/>
                    <a:pt x="31" y="64"/>
                  </a:cubicBezTo>
                  <a:cubicBezTo>
                    <a:pt x="38" y="66"/>
                    <a:pt x="47" y="67"/>
                    <a:pt x="57" y="67"/>
                  </a:cubicBezTo>
                  <a:cubicBezTo>
                    <a:pt x="63" y="67"/>
                    <a:pt x="69" y="66"/>
                    <a:pt x="75" y="66"/>
                  </a:cubicBezTo>
                  <a:close/>
                  <a:moveTo>
                    <a:pt x="22" y="62"/>
                  </a:moveTo>
                  <a:cubicBezTo>
                    <a:pt x="22" y="62"/>
                    <a:pt x="22" y="62"/>
                    <a:pt x="22" y="62"/>
                  </a:cubicBezTo>
                  <a:cubicBezTo>
                    <a:pt x="14" y="59"/>
                    <a:pt x="9" y="56"/>
                    <a:pt x="9" y="54"/>
                  </a:cubicBezTo>
                  <a:cubicBezTo>
                    <a:pt x="9" y="51"/>
                    <a:pt x="14" y="48"/>
                    <a:pt x="22" y="45"/>
                  </a:cubicBezTo>
                  <a:cubicBezTo>
                    <a:pt x="26" y="44"/>
                    <a:pt x="31" y="43"/>
                    <a:pt x="37" y="42"/>
                  </a:cubicBezTo>
                  <a:cubicBezTo>
                    <a:pt x="31" y="49"/>
                    <a:pt x="26" y="56"/>
                    <a:pt x="22" y="62"/>
                  </a:cubicBezTo>
                  <a:close/>
                  <a:moveTo>
                    <a:pt x="64" y="50"/>
                  </a:moveTo>
                  <a:cubicBezTo>
                    <a:pt x="63" y="55"/>
                    <a:pt x="61" y="59"/>
                    <a:pt x="57" y="62"/>
                  </a:cubicBezTo>
                  <a:cubicBezTo>
                    <a:pt x="63" y="62"/>
                    <a:pt x="66" y="55"/>
                    <a:pt x="64" y="50"/>
                  </a:cubicBezTo>
                  <a:close/>
                  <a:moveTo>
                    <a:pt x="49" y="57"/>
                  </a:moveTo>
                  <a:cubicBezTo>
                    <a:pt x="49" y="55"/>
                    <a:pt x="50" y="54"/>
                    <a:pt x="50" y="53"/>
                  </a:cubicBezTo>
                  <a:cubicBezTo>
                    <a:pt x="49" y="52"/>
                    <a:pt x="49" y="52"/>
                    <a:pt x="49" y="52"/>
                  </a:cubicBezTo>
                  <a:cubicBezTo>
                    <a:pt x="48" y="54"/>
                    <a:pt x="48" y="55"/>
                    <a:pt x="49" y="57"/>
                  </a:cubicBezTo>
                  <a:close/>
                  <a:moveTo>
                    <a:pt x="49" y="50"/>
                  </a:moveTo>
                  <a:cubicBezTo>
                    <a:pt x="51" y="52"/>
                    <a:pt x="51" y="52"/>
                    <a:pt x="51" y="52"/>
                  </a:cubicBezTo>
                  <a:cubicBezTo>
                    <a:pt x="53" y="50"/>
                    <a:pt x="55" y="49"/>
                    <a:pt x="57" y="47"/>
                  </a:cubicBezTo>
                  <a:cubicBezTo>
                    <a:pt x="56" y="45"/>
                    <a:pt x="56" y="45"/>
                    <a:pt x="56" y="45"/>
                  </a:cubicBezTo>
                  <a:cubicBezTo>
                    <a:pt x="53" y="45"/>
                    <a:pt x="50" y="47"/>
                    <a:pt x="49" y="50"/>
                  </a:cubicBezTo>
                  <a:close/>
                  <a:moveTo>
                    <a:pt x="58" y="45"/>
                  </a:moveTo>
                  <a:cubicBezTo>
                    <a:pt x="58" y="47"/>
                    <a:pt x="58" y="47"/>
                    <a:pt x="58" y="47"/>
                  </a:cubicBezTo>
                  <a:cubicBezTo>
                    <a:pt x="59" y="46"/>
                    <a:pt x="59" y="46"/>
                    <a:pt x="60" y="46"/>
                  </a:cubicBezTo>
                  <a:cubicBezTo>
                    <a:pt x="59" y="45"/>
                    <a:pt x="58" y="45"/>
                    <a:pt x="58" y="45"/>
                  </a:cubicBezTo>
                  <a:close/>
                </a:path>
              </a:pathLst>
            </a:custGeom>
            <a:solidFill>
              <a:schemeClr val="bg1"/>
            </a:solidFill>
            <a:ln>
              <a:noFill/>
            </a:ln>
          </p:spPr>
          <p:txBody>
            <a:bodyPr vert="horz" wrap="square" lIns="83743" tIns="41872" rIns="83743" bIns="4187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Rectangle 24"/>
            <p:cNvSpPr/>
            <p:nvPr/>
          </p:nvSpPr>
          <p:spPr>
            <a:xfrm>
              <a:off x="7811646" y="2460170"/>
              <a:ext cx="1425442" cy="1053843"/>
            </a:xfrm>
            <a:prstGeom prst="rect">
              <a:avLst/>
            </a:prstGeom>
          </p:spPr>
          <p:txBody>
            <a:bodyPr wrap="square">
              <a:spAutoFit/>
            </a:bodyPr>
            <a:lstStyle/>
            <a:p>
              <a:pPr algn="just">
                <a:lnSpc>
                  <a:spcPct val="120000"/>
                </a:lnSpc>
              </a:pPr>
              <a:r>
                <a:rPr lang="en-US" altLang="zh-CN" sz="8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cxnSp>
        <p:nvCxnSpPr>
          <p:cNvPr id="26" name="Straight Connector 25"/>
          <p:cNvCxnSpPr/>
          <p:nvPr/>
        </p:nvCxnSpPr>
        <p:spPr>
          <a:xfrm>
            <a:off x="2802885" y="3928698"/>
            <a:ext cx="0" cy="989505"/>
          </a:xfrm>
          <a:prstGeom prst="line">
            <a:avLst/>
          </a:prstGeom>
          <a:ln w="6350">
            <a:solidFill>
              <a:schemeClr val="bg1">
                <a:lumMod val="6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804749" y="3928698"/>
            <a:ext cx="0" cy="989505"/>
          </a:xfrm>
          <a:prstGeom prst="line">
            <a:avLst/>
          </a:prstGeom>
          <a:ln w="6350">
            <a:solidFill>
              <a:schemeClr val="bg1">
                <a:lumMod val="6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742198" y="3928698"/>
            <a:ext cx="0" cy="989505"/>
          </a:xfrm>
          <a:prstGeom prst="line">
            <a:avLst/>
          </a:prstGeom>
          <a:ln w="6350">
            <a:solidFill>
              <a:schemeClr val="bg1">
                <a:lumMod val="6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2106018" y="5156294"/>
            <a:ext cx="2117321" cy="650803"/>
            <a:chOff x="1044259" y="4741945"/>
            <a:chExt cx="2836326" cy="558296"/>
          </a:xfrm>
        </p:grpSpPr>
        <p:sp>
          <p:nvSpPr>
            <p:cNvPr id="30" name="Rectangle 29"/>
            <p:cNvSpPr/>
            <p:nvPr/>
          </p:nvSpPr>
          <p:spPr>
            <a:xfrm>
              <a:off x="1066956" y="4931701"/>
              <a:ext cx="2813629" cy="368540"/>
            </a:xfrm>
            <a:prstGeom prst="rect">
              <a:avLst/>
            </a:prstGeom>
          </p:spPr>
          <p:txBody>
            <a:bodyPr wrap="square" lIns="0" tIns="0" rIns="0" bIns="0">
              <a:spAutoFit/>
            </a:bodyPr>
            <a:lstStyle/>
            <a:p>
              <a:pPr>
                <a:lnSpc>
                  <a:spcPct val="120000"/>
                </a:lnSpc>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TextBox 30"/>
            <p:cNvSpPr txBox="1"/>
            <p:nvPr/>
          </p:nvSpPr>
          <p:spPr>
            <a:xfrm>
              <a:off x="1044259" y="4741945"/>
              <a:ext cx="2273825" cy="221784"/>
            </a:xfrm>
            <a:prstGeom prst="rect">
              <a:avLst/>
            </a:prstGeom>
            <a:noFill/>
          </p:spPr>
          <p:txBody>
            <a:bodyPr wrap="square" lIns="0" tIns="0" rIns="0" bIns="0" rtlCol="0">
              <a:spAutoFit/>
            </a:bodyPr>
            <a:lstStyle/>
            <a:p>
              <a:pPr>
                <a:lnSpc>
                  <a:spcPct val="120000"/>
                </a:lnSpc>
              </a:pPr>
              <a:r>
                <a:rPr lang="zh-CN" altLang="en-US" sz="14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4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9" name="Group 38"/>
          <p:cNvGrpSpPr/>
          <p:nvPr/>
        </p:nvGrpSpPr>
        <p:grpSpPr>
          <a:xfrm>
            <a:off x="5109023" y="5156267"/>
            <a:ext cx="2117321" cy="650801"/>
            <a:chOff x="4323276" y="4741945"/>
            <a:chExt cx="2836326" cy="558297"/>
          </a:xfrm>
        </p:grpSpPr>
        <p:sp>
          <p:nvSpPr>
            <p:cNvPr id="32" name="Rectangle 31"/>
            <p:cNvSpPr/>
            <p:nvPr/>
          </p:nvSpPr>
          <p:spPr>
            <a:xfrm>
              <a:off x="4345973" y="4931701"/>
              <a:ext cx="2813629" cy="368541"/>
            </a:xfrm>
            <a:prstGeom prst="rect">
              <a:avLst/>
            </a:prstGeom>
          </p:spPr>
          <p:txBody>
            <a:bodyPr wrap="square" lIns="0" tIns="0" rIns="0" bIns="0">
              <a:spAutoFit/>
            </a:bodyPr>
            <a:lstStyle/>
            <a:p>
              <a:pPr>
                <a:lnSpc>
                  <a:spcPct val="120000"/>
                </a:lnSpc>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TextBox 32"/>
            <p:cNvSpPr txBox="1"/>
            <p:nvPr/>
          </p:nvSpPr>
          <p:spPr>
            <a:xfrm>
              <a:off x="4323276" y="4741945"/>
              <a:ext cx="1921460" cy="221785"/>
            </a:xfrm>
            <a:prstGeom prst="rect">
              <a:avLst/>
            </a:prstGeom>
            <a:noFill/>
          </p:spPr>
          <p:txBody>
            <a:bodyPr wrap="square" lIns="0" tIns="0" rIns="0" bIns="0" rtlCol="0">
              <a:spAutoFit/>
            </a:bodyPr>
            <a:lstStyle/>
            <a:p>
              <a:pPr>
                <a:lnSpc>
                  <a:spcPct val="120000"/>
                </a:lnSpc>
              </a:pPr>
              <a:r>
                <a:rPr lang="zh-CN" altLang="en-US" sz="14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4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0" name="Group 39"/>
          <p:cNvGrpSpPr/>
          <p:nvPr/>
        </p:nvGrpSpPr>
        <p:grpSpPr>
          <a:xfrm>
            <a:off x="8066220" y="5143112"/>
            <a:ext cx="2117321" cy="667569"/>
            <a:chOff x="7552274" y="4727562"/>
            <a:chExt cx="2836326" cy="572680"/>
          </a:xfrm>
        </p:grpSpPr>
        <p:sp>
          <p:nvSpPr>
            <p:cNvPr id="34" name="Rectangle 33"/>
            <p:cNvSpPr/>
            <p:nvPr/>
          </p:nvSpPr>
          <p:spPr>
            <a:xfrm>
              <a:off x="7574971" y="4931701"/>
              <a:ext cx="2813629" cy="368541"/>
            </a:xfrm>
            <a:prstGeom prst="rect">
              <a:avLst/>
            </a:prstGeom>
          </p:spPr>
          <p:txBody>
            <a:bodyPr wrap="square" lIns="0" tIns="0" rIns="0" bIns="0">
              <a:spAutoFit/>
            </a:bodyPr>
            <a:lstStyle/>
            <a:p>
              <a:pPr>
                <a:lnSpc>
                  <a:spcPct val="120000"/>
                </a:lnSpc>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TextBox 34"/>
            <p:cNvSpPr txBox="1"/>
            <p:nvPr/>
          </p:nvSpPr>
          <p:spPr>
            <a:xfrm>
              <a:off x="7552274" y="4727562"/>
              <a:ext cx="1745295" cy="221784"/>
            </a:xfrm>
            <a:prstGeom prst="rect">
              <a:avLst/>
            </a:prstGeom>
            <a:noFill/>
          </p:spPr>
          <p:txBody>
            <a:bodyPr wrap="square" lIns="0" tIns="0" rIns="0" bIns="0" rtlCol="0">
              <a:spAutoFit/>
            </a:bodyPr>
            <a:lstStyle/>
            <a:p>
              <a:pPr>
                <a:lnSpc>
                  <a:spcPct val="120000"/>
                </a:lnSpc>
              </a:pPr>
              <a:r>
                <a:rPr lang="zh-CN" altLang="en-US" sz="14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4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41" name="TextBox 32"/>
          <p:cNvSpPr txBox="1"/>
          <p:nvPr/>
        </p:nvSpPr>
        <p:spPr>
          <a:xfrm>
            <a:off x="21150" y="110395"/>
            <a:ext cx="3600400" cy="410305"/>
          </a:xfrm>
          <a:prstGeom prst="rect">
            <a:avLst/>
          </a:prstGeom>
          <a:noFill/>
        </p:spPr>
        <p:txBody>
          <a:bodyPr wrap="square" rtlCol="0">
            <a:spAutoFit/>
          </a:bodyPr>
          <a:lstStyle/>
          <a:p>
            <a:pPr>
              <a:lnSpc>
                <a:spcPct val="130000"/>
              </a:lnSpc>
            </a:pPr>
            <a:r>
              <a:rPr lang="en-US" altLang="zh-CN"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rPr>
              <a:t>CLICK ON ADD RELATED TITLE WORDS</a:t>
            </a:r>
            <a:endParaRPr lang="en-US"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380716957"/>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22" presetClass="entr" presetSubtype="1"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up)">
                                      <p:cBhvr>
                                        <p:cTn id="43" dur="500"/>
                                        <p:tgtEl>
                                          <p:spTgt spid="26"/>
                                        </p:tgtEl>
                                      </p:cBhvr>
                                    </p:animEffect>
                                  </p:childTnLst>
                                </p:cTn>
                              </p:par>
                              <p:par>
                                <p:cTn id="44" presetID="12" presetClass="entr" presetSubtype="8"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additive="base">
                                        <p:cTn id="46" dur="500"/>
                                        <p:tgtEl>
                                          <p:spTgt spid="38"/>
                                        </p:tgtEl>
                                        <p:attrNameLst>
                                          <p:attrName>ppt_x</p:attrName>
                                        </p:attrNameLst>
                                      </p:cBhvr>
                                      <p:tavLst>
                                        <p:tav tm="0">
                                          <p:val>
                                            <p:strVal val="#ppt_x-#ppt_w*1.125000"/>
                                          </p:val>
                                        </p:tav>
                                        <p:tav tm="100000">
                                          <p:val>
                                            <p:strVal val="#ppt_x"/>
                                          </p:val>
                                        </p:tav>
                                      </p:tavLst>
                                    </p:anim>
                                    <p:animEffect transition="in" filter="wipe(right)">
                                      <p:cBhvr>
                                        <p:cTn id="47" dur="500"/>
                                        <p:tgtEl>
                                          <p:spTgt spid="38"/>
                                        </p:tgtEl>
                                      </p:cBhvr>
                                    </p:animEffect>
                                  </p:childTnLst>
                                </p:cTn>
                              </p:par>
                            </p:childTnLst>
                          </p:cTn>
                        </p:par>
                        <p:par>
                          <p:cTn id="48" fill="hold">
                            <p:stCondLst>
                              <p:cond delay="6500"/>
                            </p:stCondLst>
                            <p:childTnLst>
                              <p:par>
                                <p:cTn id="49" presetID="22" presetClass="entr" presetSubtype="1"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par>
                                <p:cTn id="52" presetID="12" presetClass="entr" presetSubtype="8"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anim calcmode="lin" valueType="num">
                                      <p:cBhvr additive="base">
                                        <p:cTn id="54" dur="500"/>
                                        <p:tgtEl>
                                          <p:spTgt spid="39"/>
                                        </p:tgtEl>
                                        <p:attrNameLst>
                                          <p:attrName>ppt_x</p:attrName>
                                        </p:attrNameLst>
                                      </p:cBhvr>
                                      <p:tavLst>
                                        <p:tav tm="0">
                                          <p:val>
                                            <p:strVal val="#ppt_x-#ppt_w*1.125000"/>
                                          </p:val>
                                        </p:tav>
                                        <p:tav tm="100000">
                                          <p:val>
                                            <p:strVal val="#ppt_x"/>
                                          </p:val>
                                        </p:tav>
                                      </p:tavLst>
                                    </p:anim>
                                    <p:animEffect transition="in" filter="wipe(right)">
                                      <p:cBhvr>
                                        <p:cTn id="55" dur="500"/>
                                        <p:tgtEl>
                                          <p:spTgt spid="39"/>
                                        </p:tgtEl>
                                      </p:cBhvr>
                                    </p:animEffect>
                                  </p:childTnLst>
                                </p:cTn>
                              </p:par>
                            </p:childTnLst>
                          </p:cTn>
                        </p:par>
                        <p:par>
                          <p:cTn id="56" fill="hold">
                            <p:stCondLst>
                              <p:cond delay="7000"/>
                            </p:stCondLst>
                            <p:childTnLst>
                              <p:par>
                                <p:cTn id="57" presetID="22" presetClass="entr" presetSubtype="1"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up)">
                                      <p:cBhvr>
                                        <p:cTn id="59" dur="500"/>
                                        <p:tgtEl>
                                          <p:spTgt spid="28"/>
                                        </p:tgtEl>
                                      </p:cBhvr>
                                    </p:animEffect>
                                  </p:childTnLst>
                                </p:cTn>
                              </p:par>
                              <p:par>
                                <p:cTn id="60" presetID="12" presetClass="entr" presetSubtype="8" fill="hold" nodeType="withEffect">
                                  <p:stCondLst>
                                    <p:cond delay="0"/>
                                  </p:stCondLst>
                                  <p:childTnLst>
                                    <p:set>
                                      <p:cBhvr>
                                        <p:cTn id="61" dur="1" fill="hold">
                                          <p:stCondLst>
                                            <p:cond delay="0"/>
                                          </p:stCondLst>
                                        </p:cTn>
                                        <p:tgtEl>
                                          <p:spTgt spid="40"/>
                                        </p:tgtEl>
                                        <p:attrNameLst>
                                          <p:attrName>style.visibility</p:attrName>
                                        </p:attrNameLst>
                                      </p:cBhvr>
                                      <p:to>
                                        <p:strVal val="visible"/>
                                      </p:to>
                                    </p:set>
                                    <p:anim calcmode="lin" valueType="num">
                                      <p:cBhvr additive="base">
                                        <p:cTn id="62" dur="500"/>
                                        <p:tgtEl>
                                          <p:spTgt spid="40"/>
                                        </p:tgtEl>
                                        <p:attrNameLst>
                                          <p:attrName>ppt_x</p:attrName>
                                        </p:attrNameLst>
                                      </p:cBhvr>
                                      <p:tavLst>
                                        <p:tav tm="0">
                                          <p:val>
                                            <p:strVal val="#ppt_x-#ppt_w*1.125000"/>
                                          </p:val>
                                        </p:tav>
                                        <p:tav tm="100000">
                                          <p:val>
                                            <p:strVal val="#ppt_x"/>
                                          </p:val>
                                        </p:tav>
                                      </p:tavLst>
                                    </p:anim>
                                    <p:animEffect transition="in" filter="wipe(right)">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183"/>
          <p:cNvGrpSpPr>
            <a:grpSpLocks/>
          </p:cNvGrpSpPr>
          <p:nvPr/>
        </p:nvGrpSpPr>
        <p:grpSpPr bwMode="auto">
          <a:xfrm>
            <a:off x="1964879" y="2968253"/>
            <a:ext cx="3806834" cy="2532604"/>
            <a:chOff x="2462" y="1898"/>
            <a:chExt cx="2641" cy="1757"/>
          </a:xfrm>
        </p:grpSpPr>
        <p:sp>
          <p:nvSpPr>
            <p:cNvPr id="75" name="Freeform 7"/>
            <p:cNvSpPr>
              <a:spLocks/>
            </p:cNvSpPr>
            <p:nvPr/>
          </p:nvSpPr>
          <p:spPr bwMode="auto">
            <a:xfrm>
              <a:off x="2462" y="2543"/>
              <a:ext cx="1339" cy="1112"/>
            </a:xfrm>
            <a:custGeom>
              <a:avLst/>
              <a:gdLst>
                <a:gd name="T0" fmla="*/ 26 w 1339"/>
                <a:gd name="T1" fmla="*/ 229 h 1112"/>
                <a:gd name="T2" fmla="*/ 1339 w 1339"/>
                <a:gd name="T3" fmla="*/ 1112 h 1112"/>
                <a:gd name="T4" fmla="*/ 1339 w 1339"/>
                <a:gd name="T5" fmla="*/ 864 h 1112"/>
                <a:gd name="T6" fmla="*/ 0 w 1339"/>
                <a:gd name="T7" fmla="*/ 0 h 1112"/>
                <a:gd name="T8" fmla="*/ 26 w 1339"/>
                <a:gd name="T9" fmla="*/ 229 h 1112"/>
              </a:gdLst>
              <a:ahLst/>
              <a:cxnLst>
                <a:cxn ang="0">
                  <a:pos x="T0" y="T1"/>
                </a:cxn>
                <a:cxn ang="0">
                  <a:pos x="T2" y="T3"/>
                </a:cxn>
                <a:cxn ang="0">
                  <a:pos x="T4" y="T5"/>
                </a:cxn>
                <a:cxn ang="0">
                  <a:pos x="T6" y="T7"/>
                </a:cxn>
                <a:cxn ang="0">
                  <a:pos x="T8" y="T9"/>
                </a:cxn>
              </a:cxnLst>
              <a:rect l="0" t="0" r="r" b="b"/>
              <a:pathLst>
                <a:path w="1339" h="1112">
                  <a:moveTo>
                    <a:pt x="26" y="229"/>
                  </a:moveTo>
                  <a:lnTo>
                    <a:pt x="1339" y="1112"/>
                  </a:lnTo>
                  <a:lnTo>
                    <a:pt x="1339" y="864"/>
                  </a:lnTo>
                  <a:lnTo>
                    <a:pt x="0" y="0"/>
                  </a:lnTo>
                  <a:lnTo>
                    <a:pt x="26" y="229"/>
                  </a:lnTo>
                  <a:close/>
                </a:path>
              </a:pathLst>
            </a:custGeom>
            <a:solidFill>
              <a:schemeClr val="tx1">
                <a:lumMod val="65000"/>
                <a:lumOff val="35000"/>
              </a:schemeClr>
            </a:soli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830153">
                <a:lnSpc>
                  <a:spcPct val="120000"/>
                </a:lnSpc>
                <a:defRPr/>
              </a:pPr>
              <a:endParaRPr lang="zh-CN" altLang="en-US" sz="1400"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Freeform 8"/>
            <p:cNvSpPr>
              <a:spLocks/>
            </p:cNvSpPr>
            <p:nvPr/>
          </p:nvSpPr>
          <p:spPr bwMode="auto">
            <a:xfrm>
              <a:off x="3801" y="2529"/>
              <a:ext cx="1302" cy="1126"/>
            </a:xfrm>
            <a:custGeom>
              <a:avLst/>
              <a:gdLst>
                <a:gd name="T0" fmla="*/ 0 w 1302"/>
                <a:gd name="T1" fmla="*/ 878 h 1126"/>
                <a:gd name="T2" fmla="*/ 0 w 1302"/>
                <a:gd name="T3" fmla="*/ 1126 h 1126"/>
                <a:gd name="T4" fmla="*/ 1273 w 1302"/>
                <a:gd name="T5" fmla="*/ 229 h 1126"/>
                <a:gd name="T6" fmla="*/ 1302 w 1302"/>
                <a:gd name="T7" fmla="*/ 0 h 1126"/>
                <a:gd name="T8" fmla="*/ 0 w 1302"/>
                <a:gd name="T9" fmla="*/ 878 h 1126"/>
              </a:gdLst>
              <a:ahLst/>
              <a:cxnLst>
                <a:cxn ang="0">
                  <a:pos x="T0" y="T1"/>
                </a:cxn>
                <a:cxn ang="0">
                  <a:pos x="T2" y="T3"/>
                </a:cxn>
                <a:cxn ang="0">
                  <a:pos x="T4" y="T5"/>
                </a:cxn>
                <a:cxn ang="0">
                  <a:pos x="T6" y="T7"/>
                </a:cxn>
                <a:cxn ang="0">
                  <a:pos x="T8" y="T9"/>
                </a:cxn>
              </a:cxnLst>
              <a:rect l="0" t="0" r="r" b="b"/>
              <a:pathLst>
                <a:path w="1302" h="1126">
                  <a:moveTo>
                    <a:pt x="0" y="878"/>
                  </a:moveTo>
                  <a:lnTo>
                    <a:pt x="0" y="1126"/>
                  </a:lnTo>
                  <a:lnTo>
                    <a:pt x="1273" y="229"/>
                  </a:lnTo>
                  <a:lnTo>
                    <a:pt x="1302" y="0"/>
                  </a:lnTo>
                  <a:lnTo>
                    <a:pt x="0" y="878"/>
                  </a:lnTo>
                  <a:close/>
                </a:path>
              </a:pathLst>
            </a:custGeom>
            <a:solidFill>
              <a:schemeClr val="tx1">
                <a:lumMod val="75000"/>
                <a:lumOff val="25000"/>
              </a:schemeClr>
            </a:soli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830153">
                <a:lnSpc>
                  <a:spcPct val="120000"/>
                </a:lnSpc>
                <a:defRPr/>
              </a:pPr>
              <a:endParaRPr lang="zh-CN" altLang="en-US" sz="1400"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7" name="Freeform 9"/>
            <p:cNvSpPr>
              <a:spLocks/>
            </p:cNvSpPr>
            <p:nvPr/>
          </p:nvSpPr>
          <p:spPr bwMode="auto">
            <a:xfrm>
              <a:off x="2462" y="1898"/>
              <a:ext cx="2641" cy="1509"/>
            </a:xfrm>
            <a:custGeom>
              <a:avLst/>
              <a:gdLst>
                <a:gd name="T0" fmla="*/ 1309 w 2641"/>
                <a:gd name="T1" fmla="*/ 0 h 1509"/>
                <a:gd name="T2" fmla="*/ 0 w 2641"/>
                <a:gd name="T3" fmla="*/ 645 h 1509"/>
                <a:gd name="T4" fmla="*/ 1339 w 2641"/>
                <a:gd name="T5" fmla="*/ 1509 h 1509"/>
                <a:gd name="T6" fmla="*/ 2641 w 2641"/>
                <a:gd name="T7" fmla="*/ 631 h 1509"/>
                <a:gd name="T8" fmla="*/ 1309 w 2641"/>
                <a:gd name="T9" fmla="*/ 0 h 1509"/>
              </a:gdLst>
              <a:ahLst/>
              <a:cxnLst>
                <a:cxn ang="0">
                  <a:pos x="T0" y="T1"/>
                </a:cxn>
                <a:cxn ang="0">
                  <a:pos x="T2" y="T3"/>
                </a:cxn>
                <a:cxn ang="0">
                  <a:pos x="T4" y="T5"/>
                </a:cxn>
                <a:cxn ang="0">
                  <a:pos x="T6" y="T7"/>
                </a:cxn>
                <a:cxn ang="0">
                  <a:pos x="T8" y="T9"/>
                </a:cxn>
              </a:cxnLst>
              <a:rect l="0" t="0" r="r" b="b"/>
              <a:pathLst>
                <a:path w="2641" h="1509">
                  <a:moveTo>
                    <a:pt x="1309" y="0"/>
                  </a:moveTo>
                  <a:lnTo>
                    <a:pt x="0" y="645"/>
                  </a:lnTo>
                  <a:lnTo>
                    <a:pt x="1339" y="1509"/>
                  </a:lnTo>
                  <a:lnTo>
                    <a:pt x="2641" y="631"/>
                  </a:lnTo>
                  <a:lnTo>
                    <a:pt x="1309" y="0"/>
                  </a:lnTo>
                  <a:close/>
                </a:path>
              </a:pathLst>
            </a:custGeom>
            <a:gradFill rotWithShape="1">
              <a:gsLst>
                <a:gs pos="0">
                  <a:srgbClr val="B0B0B0"/>
                </a:gs>
                <a:gs pos="100000">
                  <a:srgbClr val="828282"/>
                </a:gs>
              </a:gsLst>
              <a:lin ang="2700000" scaled="1"/>
            </a:gra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830153">
                <a:lnSpc>
                  <a:spcPct val="120000"/>
                </a:lnSpc>
                <a:defRPr/>
              </a:pPr>
              <a:endParaRPr lang="zh-CN" altLang="en-US" sz="1400"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1" name="Group 197"/>
          <p:cNvGrpSpPr>
            <a:grpSpLocks/>
          </p:cNvGrpSpPr>
          <p:nvPr/>
        </p:nvGrpSpPr>
        <p:grpSpPr bwMode="auto">
          <a:xfrm>
            <a:off x="3127916" y="2770578"/>
            <a:ext cx="1491886" cy="1122881"/>
            <a:chOff x="3260" y="1752"/>
            <a:chExt cx="1035" cy="779"/>
          </a:xfrm>
        </p:grpSpPr>
        <p:grpSp>
          <p:nvGrpSpPr>
            <p:cNvPr id="70" name="Group 194"/>
            <p:cNvGrpSpPr>
              <a:grpSpLocks/>
            </p:cNvGrpSpPr>
            <p:nvPr/>
          </p:nvGrpSpPr>
          <p:grpSpPr bwMode="auto">
            <a:xfrm>
              <a:off x="3260" y="1752"/>
              <a:ext cx="1035" cy="779"/>
              <a:chOff x="3260" y="1752"/>
              <a:chExt cx="1035" cy="779"/>
            </a:xfrm>
          </p:grpSpPr>
          <p:sp>
            <p:nvSpPr>
              <p:cNvPr id="72" name="Freeform 10"/>
              <p:cNvSpPr>
                <a:spLocks/>
              </p:cNvSpPr>
              <p:nvPr/>
            </p:nvSpPr>
            <p:spPr bwMode="auto">
              <a:xfrm>
                <a:off x="3260" y="1995"/>
                <a:ext cx="525" cy="536"/>
              </a:xfrm>
              <a:custGeom>
                <a:avLst/>
                <a:gdLst>
                  <a:gd name="T0" fmla="*/ 525 w 525"/>
                  <a:gd name="T1" fmla="*/ 536 h 536"/>
                  <a:gd name="T2" fmla="*/ 525 w 525"/>
                  <a:gd name="T3" fmla="*/ 272 h 536"/>
                  <a:gd name="T4" fmla="*/ 0 w 525"/>
                  <a:gd name="T5" fmla="*/ 0 h 536"/>
                  <a:gd name="T6" fmla="*/ 12 w 525"/>
                  <a:gd name="T7" fmla="*/ 255 h 536"/>
                  <a:gd name="T8" fmla="*/ 525 w 525"/>
                  <a:gd name="T9" fmla="*/ 536 h 536"/>
                </a:gdLst>
                <a:ahLst/>
                <a:cxnLst>
                  <a:cxn ang="0">
                    <a:pos x="T0" y="T1"/>
                  </a:cxn>
                  <a:cxn ang="0">
                    <a:pos x="T2" y="T3"/>
                  </a:cxn>
                  <a:cxn ang="0">
                    <a:pos x="T4" y="T5"/>
                  </a:cxn>
                  <a:cxn ang="0">
                    <a:pos x="T6" y="T7"/>
                  </a:cxn>
                  <a:cxn ang="0">
                    <a:pos x="T8" y="T9"/>
                  </a:cxn>
                </a:cxnLst>
                <a:rect l="0" t="0" r="r" b="b"/>
                <a:pathLst>
                  <a:path w="525" h="536">
                    <a:moveTo>
                      <a:pt x="525" y="536"/>
                    </a:moveTo>
                    <a:lnTo>
                      <a:pt x="525" y="272"/>
                    </a:lnTo>
                    <a:lnTo>
                      <a:pt x="0" y="0"/>
                    </a:lnTo>
                    <a:lnTo>
                      <a:pt x="12" y="255"/>
                    </a:lnTo>
                    <a:lnTo>
                      <a:pt x="525" y="536"/>
                    </a:lnTo>
                    <a:close/>
                  </a:path>
                </a:pathLst>
              </a:custGeom>
              <a:solidFill>
                <a:schemeClr val="accent2">
                  <a:lumMod val="75000"/>
                </a:schemeClr>
              </a:soli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830153">
                  <a:lnSpc>
                    <a:spcPct val="120000"/>
                  </a:lnSpc>
                  <a:defRPr/>
                </a:pPr>
                <a:endParaRPr lang="zh-CN" altLang="en-US" sz="1400"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Freeform 11"/>
              <p:cNvSpPr>
                <a:spLocks/>
              </p:cNvSpPr>
              <p:nvPr/>
            </p:nvSpPr>
            <p:spPr bwMode="auto">
              <a:xfrm>
                <a:off x="3785" y="1990"/>
                <a:ext cx="510" cy="541"/>
              </a:xfrm>
              <a:custGeom>
                <a:avLst/>
                <a:gdLst>
                  <a:gd name="T0" fmla="*/ 510 w 510"/>
                  <a:gd name="T1" fmla="*/ 0 h 541"/>
                  <a:gd name="T2" fmla="*/ 0 w 510"/>
                  <a:gd name="T3" fmla="*/ 277 h 541"/>
                  <a:gd name="T4" fmla="*/ 0 w 510"/>
                  <a:gd name="T5" fmla="*/ 541 h 541"/>
                  <a:gd name="T6" fmla="*/ 498 w 510"/>
                  <a:gd name="T7" fmla="*/ 255 h 541"/>
                  <a:gd name="T8" fmla="*/ 510 w 510"/>
                  <a:gd name="T9" fmla="*/ 0 h 541"/>
                </a:gdLst>
                <a:ahLst/>
                <a:cxnLst>
                  <a:cxn ang="0">
                    <a:pos x="T0" y="T1"/>
                  </a:cxn>
                  <a:cxn ang="0">
                    <a:pos x="T2" y="T3"/>
                  </a:cxn>
                  <a:cxn ang="0">
                    <a:pos x="T4" y="T5"/>
                  </a:cxn>
                  <a:cxn ang="0">
                    <a:pos x="T6" y="T7"/>
                  </a:cxn>
                  <a:cxn ang="0">
                    <a:pos x="T8" y="T9"/>
                  </a:cxn>
                </a:cxnLst>
                <a:rect l="0" t="0" r="r" b="b"/>
                <a:pathLst>
                  <a:path w="510" h="541">
                    <a:moveTo>
                      <a:pt x="510" y="0"/>
                    </a:moveTo>
                    <a:lnTo>
                      <a:pt x="0" y="277"/>
                    </a:lnTo>
                    <a:lnTo>
                      <a:pt x="0" y="541"/>
                    </a:lnTo>
                    <a:lnTo>
                      <a:pt x="498" y="255"/>
                    </a:lnTo>
                    <a:lnTo>
                      <a:pt x="510" y="0"/>
                    </a:lnTo>
                    <a:close/>
                  </a:path>
                </a:pathLst>
              </a:custGeom>
              <a:gradFill rotWithShape="1">
                <a:gsLst>
                  <a:gs pos="0">
                    <a:srgbClr val="5E5E5E"/>
                  </a:gs>
                  <a:gs pos="100000">
                    <a:srgbClr val="7F7F7F"/>
                  </a:gs>
                </a:gsLst>
                <a:lin ang="5400000" scaled="1"/>
              </a:gra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830153">
                  <a:lnSpc>
                    <a:spcPct val="120000"/>
                  </a:lnSpc>
                  <a:defRPr/>
                </a:pPr>
                <a:endParaRPr lang="zh-CN" altLang="en-US" sz="1400"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Freeform 12"/>
              <p:cNvSpPr>
                <a:spLocks/>
              </p:cNvSpPr>
              <p:nvPr/>
            </p:nvSpPr>
            <p:spPr bwMode="auto">
              <a:xfrm>
                <a:off x="3260" y="1752"/>
                <a:ext cx="1035" cy="515"/>
              </a:xfrm>
              <a:custGeom>
                <a:avLst/>
                <a:gdLst>
                  <a:gd name="T0" fmla="*/ 1035 w 1035"/>
                  <a:gd name="T1" fmla="*/ 238 h 515"/>
                  <a:gd name="T2" fmla="*/ 513 w 1035"/>
                  <a:gd name="T3" fmla="*/ 0 h 515"/>
                  <a:gd name="T4" fmla="*/ 0 w 1035"/>
                  <a:gd name="T5" fmla="*/ 243 h 515"/>
                  <a:gd name="T6" fmla="*/ 525 w 1035"/>
                  <a:gd name="T7" fmla="*/ 515 h 515"/>
                  <a:gd name="T8" fmla="*/ 1035 w 1035"/>
                  <a:gd name="T9" fmla="*/ 238 h 515"/>
                </a:gdLst>
                <a:ahLst/>
                <a:cxnLst>
                  <a:cxn ang="0">
                    <a:pos x="T0" y="T1"/>
                  </a:cxn>
                  <a:cxn ang="0">
                    <a:pos x="T2" y="T3"/>
                  </a:cxn>
                  <a:cxn ang="0">
                    <a:pos x="T4" y="T5"/>
                  </a:cxn>
                  <a:cxn ang="0">
                    <a:pos x="T6" y="T7"/>
                  </a:cxn>
                  <a:cxn ang="0">
                    <a:pos x="T8" y="T9"/>
                  </a:cxn>
                </a:cxnLst>
                <a:rect l="0" t="0" r="r" b="b"/>
                <a:pathLst>
                  <a:path w="1035" h="515">
                    <a:moveTo>
                      <a:pt x="1035" y="238"/>
                    </a:moveTo>
                    <a:lnTo>
                      <a:pt x="513" y="0"/>
                    </a:lnTo>
                    <a:lnTo>
                      <a:pt x="0" y="243"/>
                    </a:lnTo>
                    <a:lnTo>
                      <a:pt x="525" y="515"/>
                    </a:lnTo>
                    <a:lnTo>
                      <a:pt x="1035" y="238"/>
                    </a:lnTo>
                    <a:close/>
                  </a:path>
                </a:pathLst>
              </a:custGeom>
              <a:solidFill>
                <a:schemeClr val="accent2"/>
              </a:soli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830153">
                  <a:lnSpc>
                    <a:spcPct val="120000"/>
                  </a:lnSpc>
                  <a:defRPr/>
                </a:pPr>
                <a:endParaRPr lang="zh-CN" altLang="en-US" sz="1400"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1" name="Text Box 27"/>
            <p:cNvSpPr txBox="1">
              <a:spLocks noChangeArrowheads="1"/>
            </p:cNvSpPr>
            <p:nvPr/>
          </p:nvSpPr>
          <p:spPr bwMode="auto">
            <a:xfrm>
              <a:off x="3432" y="1895"/>
              <a:ext cx="739" cy="164"/>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317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flatTx/>
            </a:bodyPr>
            <a:lstStyle/>
            <a:p>
              <a:pPr algn="ctr" defTabSz="830153">
                <a:lnSpc>
                  <a:spcPct val="120000"/>
                </a:lnSpc>
              </a:pPr>
              <a:r>
                <a:rPr lang="zh-CN" altLang="en-US" sz="1400" dirty="0" smtClean="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rPr>
                <a:t>文字</a:t>
              </a:r>
              <a:r>
                <a:rPr lang="zh-CN" altLang="en-US" sz="1400" dirty="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rPr>
                <a:t>内容</a:t>
              </a:r>
              <a:endParaRPr lang="en-US" altLang="zh-CN" sz="1400" dirty="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grpSp>
      <p:grpSp>
        <p:nvGrpSpPr>
          <p:cNvPr id="52" name="Group 196"/>
          <p:cNvGrpSpPr>
            <a:grpSpLocks/>
          </p:cNvGrpSpPr>
          <p:nvPr/>
        </p:nvGrpSpPr>
        <p:grpSpPr bwMode="auto">
          <a:xfrm>
            <a:off x="2009566" y="3105649"/>
            <a:ext cx="1589904" cy="1239636"/>
            <a:chOff x="2670" y="2002"/>
            <a:chExt cx="1103" cy="860"/>
          </a:xfrm>
        </p:grpSpPr>
        <p:grpSp>
          <p:nvGrpSpPr>
            <p:cNvPr id="65" name="Group 193"/>
            <p:cNvGrpSpPr>
              <a:grpSpLocks/>
            </p:cNvGrpSpPr>
            <p:nvPr/>
          </p:nvGrpSpPr>
          <p:grpSpPr bwMode="auto">
            <a:xfrm>
              <a:off x="2670" y="2002"/>
              <a:ext cx="1103" cy="860"/>
              <a:chOff x="2670" y="2002"/>
              <a:chExt cx="1103" cy="860"/>
            </a:xfrm>
          </p:grpSpPr>
          <p:sp>
            <p:nvSpPr>
              <p:cNvPr id="67" name="Freeform 13"/>
              <p:cNvSpPr>
                <a:spLocks/>
              </p:cNvSpPr>
              <p:nvPr/>
            </p:nvSpPr>
            <p:spPr bwMode="auto">
              <a:xfrm>
                <a:off x="2670" y="2278"/>
                <a:ext cx="534" cy="584"/>
              </a:xfrm>
              <a:custGeom>
                <a:avLst/>
                <a:gdLst>
                  <a:gd name="T0" fmla="*/ 534 w 534"/>
                  <a:gd name="T1" fmla="*/ 584 h 584"/>
                  <a:gd name="T2" fmla="*/ 519 w 534"/>
                  <a:gd name="T3" fmla="*/ 307 h 584"/>
                  <a:gd name="T4" fmla="*/ 0 w 534"/>
                  <a:gd name="T5" fmla="*/ 0 h 584"/>
                  <a:gd name="T6" fmla="*/ 23 w 534"/>
                  <a:gd name="T7" fmla="*/ 265 h 584"/>
                  <a:gd name="T8" fmla="*/ 534 w 534"/>
                  <a:gd name="T9" fmla="*/ 584 h 584"/>
                </a:gdLst>
                <a:ahLst/>
                <a:cxnLst>
                  <a:cxn ang="0">
                    <a:pos x="T0" y="T1"/>
                  </a:cxn>
                  <a:cxn ang="0">
                    <a:pos x="T2" y="T3"/>
                  </a:cxn>
                  <a:cxn ang="0">
                    <a:pos x="T4" y="T5"/>
                  </a:cxn>
                  <a:cxn ang="0">
                    <a:pos x="T6" y="T7"/>
                  </a:cxn>
                  <a:cxn ang="0">
                    <a:pos x="T8" y="T9"/>
                  </a:cxn>
                </a:cxnLst>
                <a:rect l="0" t="0" r="r" b="b"/>
                <a:pathLst>
                  <a:path w="534" h="584">
                    <a:moveTo>
                      <a:pt x="534" y="584"/>
                    </a:moveTo>
                    <a:lnTo>
                      <a:pt x="519" y="307"/>
                    </a:lnTo>
                    <a:lnTo>
                      <a:pt x="0" y="0"/>
                    </a:lnTo>
                    <a:lnTo>
                      <a:pt x="23" y="265"/>
                    </a:lnTo>
                    <a:lnTo>
                      <a:pt x="534" y="584"/>
                    </a:lnTo>
                    <a:close/>
                  </a:path>
                </a:pathLst>
              </a:custGeom>
              <a:solidFill>
                <a:schemeClr val="accent1">
                  <a:lumMod val="75000"/>
                </a:schemeClr>
              </a:solidFill>
              <a:ln>
                <a:noFill/>
              </a:ln>
              <a:effectLst/>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830153">
                  <a:lnSpc>
                    <a:spcPct val="120000"/>
                  </a:lnSpc>
                  <a:defRPr/>
                </a:pPr>
                <a:endParaRPr lang="zh-CN" altLang="en-US" sz="1400"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Freeform 14"/>
              <p:cNvSpPr>
                <a:spLocks/>
              </p:cNvSpPr>
              <p:nvPr/>
            </p:nvSpPr>
            <p:spPr bwMode="auto">
              <a:xfrm>
                <a:off x="3189" y="2271"/>
                <a:ext cx="584" cy="591"/>
              </a:xfrm>
              <a:custGeom>
                <a:avLst/>
                <a:gdLst>
                  <a:gd name="T0" fmla="*/ 15 w 584"/>
                  <a:gd name="T1" fmla="*/ 591 h 591"/>
                  <a:gd name="T2" fmla="*/ 584 w 584"/>
                  <a:gd name="T3" fmla="*/ 265 h 591"/>
                  <a:gd name="T4" fmla="*/ 584 w 584"/>
                  <a:gd name="T5" fmla="*/ 0 h 591"/>
                  <a:gd name="T6" fmla="*/ 0 w 584"/>
                  <a:gd name="T7" fmla="*/ 314 h 591"/>
                  <a:gd name="T8" fmla="*/ 15 w 584"/>
                  <a:gd name="T9" fmla="*/ 591 h 591"/>
                </a:gdLst>
                <a:ahLst/>
                <a:cxnLst>
                  <a:cxn ang="0">
                    <a:pos x="T0" y="T1"/>
                  </a:cxn>
                  <a:cxn ang="0">
                    <a:pos x="T2" y="T3"/>
                  </a:cxn>
                  <a:cxn ang="0">
                    <a:pos x="T4" y="T5"/>
                  </a:cxn>
                  <a:cxn ang="0">
                    <a:pos x="T6" y="T7"/>
                  </a:cxn>
                  <a:cxn ang="0">
                    <a:pos x="T8" y="T9"/>
                  </a:cxn>
                </a:cxnLst>
                <a:rect l="0" t="0" r="r" b="b"/>
                <a:pathLst>
                  <a:path w="584" h="591">
                    <a:moveTo>
                      <a:pt x="15" y="591"/>
                    </a:moveTo>
                    <a:lnTo>
                      <a:pt x="584" y="265"/>
                    </a:lnTo>
                    <a:lnTo>
                      <a:pt x="584" y="0"/>
                    </a:lnTo>
                    <a:lnTo>
                      <a:pt x="0" y="314"/>
                    </a:lnTo>
                    <a:lnTo>
                      <a:pt x="15" y="591"/>
                    </a:lnTo>
                    <a:close/>
                  </a:path>
                </a:pathLst>
              </a:custGeom>
              <a:solidFill>
                <a:schemeClr val="accent1">
                  <a:lumMod val="60000"/>
                  <a:lumOff val="40000"/>
                </a:schemeClr>
              </a:soli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830153">
                  <a:lnSpc>
                    <a:spcPct val="120000"/>
                  </a:lnSpc>
                  <a:defRPr/>
                </a:pPr>
                <a:endParaRPr lang="zh-CN" altLang="en-US" sz="1400"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Freeform 15"/>
              <p:cNvSpPr>
                <a:spLocks/>
              </p:cNvSpPr>
              <p:nvPr/>
            </p:nvSpPr>
            <p:spPr bwMode="auto">
              <a:xfrm>
                <a:off x="2670" y="2002"/>
                <a:ext cx="1103" cy="583"/>
              </a:xfrm>
              <a:custGeom>
                <a:avLst/>
                <a:gdLst>
                  <a:gd name="T0" fmla="*/ 579 w 1103"/>
                  <a:gd name="T1" fmla="*/ 0 h 583"/>
                  <a:gd name="T2" fmla="*/ 0 w 1103"/>
                  <a:gd name="T3" fmla="*/ 276 h 583"/>
                  <a:gd name="T4" fmla="*/ 519 w 1103"/>
                  <a:gd name="T5" fmla="*/ 583 h 583"/>
                  <a:gd name="T6" fmla="*/ 1103 w 1103"/>
                  <a:gd name="T7" fmla="*/ 269 h 583"/>
                  <a:gd name="T8" fmla="*/ 579 w 1103"/>
                  <a:gd name="T9" fmla="*/ 0 h 583"/>
                </a:gdLst>
                <a:ahLst/>
                <a:cxnLst>
                  <a:cxn ang="0">
                    <a:pos x="T0" y="T1"/>
                  </a:cxn>
                  <a:cxn ang="0">
                    <a:pos x="T2" y="T3"/>
                  </a:cxn>
                  <a:cxn ang="0">
                    <a:pos x="T4" y="T5"/>
                  </a:cxn>
                  <a:cxn ang="0">
                    <a:pos x="T6" y="T7"/>
                  </a:cxn>
                  <a:cxn ang="0">
                    <a:pos x="T8" y="T9"/>
                  </a:cxn>
                </a:cxnLst>
                <a:rect l="0" t="0" r="r" b="b"/>
                <a:pathLst>
                  <a:path w="1103" h="583">
                    <a:moveTo>
                      <a:pt x="579" y="0"/>
                    </a:moveTo>
                    <a:lnTo>
                      <a:pt x="0" y="276"/>
                    </a:lnTo>
                    <a:lnTo>
                      <a:pt x="519" y="583"/>
                    </a:lnTo>
                    <a:lnTo>
                      <a:pt x="1103" y="269"/>
                    </a:lnTo>
                    <a:lnTo>
                      <a:pt x="579"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830153">
                  <a:lnSpc>
                    <a:spcPct val="120000"/>
                  </a:lnSpc>
                  <a:defRPr/>
                </a:pPr>
                <a:endParaRPr lang="zh-CN" altLang="en-US" sz="1400"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66" name="Text Box 30"/>
            <p:cNvSpPr txBox="1">
              <a:spLocks noChangeArrowheads="1"/>
            </p:cNvSpPr>
            <p:nvPr/>
          </p:nvSpPr>
          <p:spPr bwMode="auto">
            <a:xfrm>
              <a:off x="2965" y="2177"/>
              <a:ext cx="496" cy="164"/>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317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flatTx/>
            </a:bodyPr>
            <a:lstStyle/>
            <a:p>
              <a:pPr algn="ctr" defTabSz="830153">
                <a:lnSpc>
                  <a:spcPct val="120000"/>
                </a:lnSpc>
              </a:pPr>
              <a:r>
                <a:rPr lang="zh-CN" altLang="en-US" sz="1400" dirty="0" smtClean="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rPr>
                <a:t>文字</a:t>
              </a:r>
              <a:r>
                <a:rPr lang="zh-CN" altLang="en-US" sz="1400" dirty="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rPr>
                <a:t>内容</a:t>
              </a:r>
              <a:endParaRPr lang="en-US" altLang="zh-CN" sz="1400" dirty="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grpSp>
      <p:grpSp>
        <p:nvGrpSpPr>
          <p:cNvPr id="53" name="Group 195"/>
          <p:cNvGrpSpPr>
            <a:grpSpLocks/>
          </p:cNvGrpSpPr>
          <p:nvPr/>
        </p:nvGrpSpPr>
        <p:grpSpPr bwMode="auto">
          <a:xfrm>
            <a:off x="3884873" y="3110952"/>
            <a:ext cx="1589905" cy="1236751"/>
            <a:chOff x="3794" y="1997"/>
            <a:chExt cx="1103" cy="858"/>
          </a:xfrm>
        </p:grpSpPr>
        <p:grpSp>
          <p:nvGrpSpPr>
            <p:cNvPr id="60" name="Group 187"/>
            <p:cNvGrpSpPr>
              <a:grpSpLocks/>
            </p:cNvGrpSpPr>
            <p:nvPr/>
          </p:nvGrpSpPr>
          <p:grpSpPr bwMode="auto">
            <a:xfrm>
              <a:off x="3794" y="1997"/>
              <a:ext cx="1103" cy="858"/>
              <a:chOff x="3794" y="1997"/>
              <a:chExt cx="1103" cy="858"/>
            </a:xfrm>
          </p:grpSpPr>
          <p:sp>
            <p:nvSpPr>
              <p:cNvPr id="62" name="Freeform 16"/>
              <p:cNvSpPr>
                <a:spLocks/>
              </p:cNvSpPr>
              <p:nvPr/>
            </p:nvSpPr>
            <p:spPr bwMode="auto">
              <a:xfrm>
                <a:off x="4378" y="2267"/>
                <a:ext cx="519" cy="588"/>
              </a:xfrm>
              <a:custGeom>
                <a:avLst/>
                <a:gdLst>
                  <a:gd name="T0" fmla="*/ 493 w 519"/>
                  <a:gd name="T1" fmla="*/ 264 h 588"/>
                  <a:gd name="T2" fmla="*/ 519 w 519"/>
                  <a:gd name="T3" fmla="*/ 0 h 588"/>
                  <a:gd name="T4" fmla="*/ 14 w 519"/>
                  <a:gd name="T5" fmla="*/ 314 h 588"/>
                  <a:gd name="T6" fmla="*/ 0 w 519"/>
                  <a:gd name="T7" fmla="*/ 588 h 588"/>
                  <a:gd name="T8" fmla="*/ 493 w 519"/>
                  <a:gd name="T9" fmla="*/ 264 h 588"/>
                </a:gdLst>
                <a:ahLst/>
                <a:cxnLst>
                  <a:cxn ang="0">
                    <a:pos x="T0" y="T1"/>
                  </a:cxn>
                  <a:cxn ang="0">
                    <a:pos x="T2" y="T3"/>
                  </a:cxn>
                  <a:cxn ang="0">
                    <a:pos x="T4" y="T5"/>
                  </a:cxn>
                  <a:cxn ang="0">
                    <a:pos x="T6" y="T7"/>
                  </a:cxn>
                  <a:cxn ang="0">
                    <a:pos x="T8" y="T9"/>
                  </a:cxn>
                </a:cxnLst>
                <a:rect l="0" t="0" r="r" b="b"/>
                <a:pathLst>
                  <a:path w="519" h="588">
                    <a:moveTo>
                      <a:pt x="493" y="264"/>
                    </a:moveTo>
                    <a:lnTo>
                      <a:pt x="519" y="0"/>
                    </a:lnTo>
                    <a:lnTo>
                      <a:pt x="14" y="314"/>
                    </a:lnTo>
                    <a:lnTo>
                      <a:pt x="0" y="588"/>
                    </a:lnTo>
                    <a:lnTo>
                      <a:pt x="493" y="264"/>
                    </a:lnTo>
                    <a:close/>
                  </a:path>
                </a:pathLst>
              </a:custGeom>
              <a:solidFill>
                <a:schemeClr val="accent3">
                  <a:lumMod val="75000"/>
                </a:schemeClr>
              </a:soli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830153">
                  <a:lnSpc>
                    <a:spcPct val="120000"/>
                  </a:lnSpc>
                  <a:defRPr/>
                </a:pPr>
                <a:endParaRPr lang="zh-CN" altLang="en-US" sz="1400"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Freeform 17"/>
              <p:cNvSpPr>
                <a:spLocks/>
              </p:cNvSpPr>
              <p:nvPr/>
            </p:nvSpPr>
            <p:spPr bwMode="auto">
              <a:xfrm>
                <a:off x="3794" y="2271"/>
                <a:ext cx="598" cy="584"/>
              </a:xfrm>
              <a:custGeom>
                <a:avLst/>
                <a:gdLst>
                  <a:gd name="T0" fmla="*/ 2 w 598"/>
                  <a:gd name="T1" fmla="*/ 0 h 584"/>
                  <a:gd name="T2" fmla="*/ 0 w 598"/>
                  <a:gd name="T3" fmla="*/ 265 h 584"/>
                  <a:gd name="T4" fmla="*/ 584 w 598"/>
                  <a:gd name="T5" fmla="*/ 584 h 584"/>
                  <a:gd name="T6" fmla="*/ 598 w 598"/>
                  <a:gd name="T7" fmla="*/ 310 h 584"/>
                  <a:gd name="T8" fmla="*/ 2 w 598"/>
                  <a:gd name="T9" fmla="*/ 0 h 584"/>
                </a:gdLst>
                <a:ahLst/>
                <a:cxnLst>
                  <a:cxn ang="0">
                    <a:pos x="T0" y="T1"/>
                  </a:cxn>
                  <a:cxn ang="0">
                    <a:pos x="T2" y="T3"/>
                  </a:cxn>
                  <a:cxn ang="0">
                    <a:pos x="T4" y="T5"/>
                  </a:cxn>
                  <a:cxn ang="0">
                    <a:pos x="T6" y="T7"/>
                  </a:cxn>
                  <a:cxn ang="0">
                    <a:pos x="T8" y="T9"/>
                  </a:cxn>
                </a:cxnLst>
                <a:rect l="0" t="0" r="r" b="b"/>
                <a:pathLst>
                  <a:path w="598" h="584">
                    <a:moveTo>
                      <a:pt x="2" y="0"/>
                    </a:moveTo>
                    <a:lnTo>
                      <a:pt x="0" y="265"/>
                    </a:lnTo>
                    <a:lnTo>
                      <a:pt x="584" y="584"/>
                    </a:lnTo>
                    <a:lnTo>
                      <a:pt x="598" y="310"/>
                    </a:lnTo>
                    <a:lnTo>
                      <a:pt x="2" y="0"/>
                    </a:lnTo>
                    <a:close/>
                  </a:path>
                </a:pathLst>
              </a:custGeom>
              <a:solidFill>
                <a:schemeClr val="accent3">
                  <a:lumMod val="50000"/>
                </a:schemeClr>
              </a:soli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830153">
                  <a:lnSpc>
                    <a:spcPct val="120000"/>
                  </a:lnSpc>
                  <a:defRPr/>
                </a:pPr>
                <a:endParaRPr lang="zh-CN" altLang="en-US" sz="1400"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Freeform 18"/>
              <p:cNvSpPr>
                <a:spLocks/>
              </p:cNvSpPr>
              <p:nvPr/>
            </p:nvSpPr>
            <p:spPr bwMode="auto">
              <a:xfrm>
                <a:off x="3796" y="1997"/>
                <a:ext cx="1101" cy="584"/>
              </a:xfrm>
              <a:custGeom>
                <a:avLst/>
                <a:gdLst>
                  <a:gd name="T0" fmla="*/ 511 w 1101"/>
                  <a:gd name="T1" fmla="*/ 0 h 584"/>
                  <a:gd name="T2" fmla="*/ 0 w 1101"/>
                  <a:gd name="T3" fmla="*/ 274 h 584"/>
                  <a:gd name="T4" fmla="*/ 596 w 1101"/>
                  <a:gd name="T5" fmla="*/ 584 h 584"/>
                  <a:gd name="T6" fmla="*/ 1101 w 1101"/>
                  <a:gd name="T7" fmla="*/ 270 h 584"/>
                  <a:gd name="T8" fmla="*/ 511 w 1101"/>
                  <a:gd name="T9" fmla="*/ 0 h 584"/>
                </a:gdLst>
                <a:ahLst/>
                <a:cxnLst>
                  <a:cxn ang="0">
                    <a:pos x="T0" y="T1"/>
                  </a:cxn>
                  <a:cxn ang="0">
                    <a:pos x="T2" y="T3"/>
                  </a:cxn>
                  <a:cxn ang="0">
                    <a:pos x="T4" y="T5"/>
                  </a:cxn>
                  <a:cxn ang="0">
                    <a:pos x="T6" y="T7"/>
                  </a:cxn>
                  <a:cxn ang="0">
                    <a:pos x="T8" y="T9"/>
                  </a:cxn>
                </a:cxnLst>
                <a:rect l="0" t="0" r="r" b="b"/>
                <a:pathLst>
                  <a:path w="1101" h="584">
                    <a:moveTo>
                      <a:pt x="511" y="0"/>
                    </a:moveTo>
                    <a:lnTo>
                      <a:pt x="0" y="274"/>
                    </a:lnTo>
                    <a:lnTo>
                      <a:pt x="596" y="584"/>
                    </a:lnTo>
                    <a:lnTo>
                      <a:pt x="1101" y="270"/>
                    </a:lnTo>
                    <a:lnTo>
                      <a:pt x="511" y="0"/>
                    </a:lnTo>
                    <a:close/>
                  </a:path>
                </a:pathLst>
              </a:custGeom>
              <a:solidFill>
                <a:schemeClr val="accent3"/>
              </a:soli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830153">
                  <a:lnSpc>
                    <a:spcPct val="120000"/>
                  </a:lnSpc>
                  <a:defRPr/>
                </a:pPr>
                <a:endParaRPr lang="zh-CN" altLang="en-US" sz="1400"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61" name="Text Box 28"/>
            <p:cNvSpPr txBox="1">
              <a:spLocks noChangeArrowheads="1"/>
            </p:cNvSpPr>
            <p:nvPr/>
          </p:nvSpPr>
          <p:spPr bwMode="auto">
            <a:xfrm>
              <a:off x="3976" y="2167"/>
              <a:ext cx="688" cy="164"/>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317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flatTx/>
            </a:bodyPr>
            <a:lstStyle/>
            <a:p>
              <a:pPr algn="ctr" defTabSz="830153">
                <a:lnSpc>
                  <a:spcPct val="120000"/>
                </a:lnSpc>
              </a:pPr>
              <a:r>
                <a:rPr lang="zh-CN" altLang="en-US" sz="1400" dirty="0" smtClean="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rPr>
                <a:t>文字</a:t>
              </a:r>
              <a:r>
                <a:rPr lang="zh-CN" altLang="en-US" sz="1400" dirty="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rPr>
                <a:t>内容</a:t>
              </a:r>
              <a:endParaRPr lang="en-US" altLang="zh-CN" sz="1400" dirty="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grpSp>
      <p:grpSp>
        <p:nvGrpSpPr>
          <p:cNvPr id="54" name="Group 186"/>
          <p:cNvGrpSpPr>
            <a:grpSpLocks/>
          </p:cNvGrpSpPr>
          <p:nvPr/>
        </p:nvGrpSpPr>
        <p:grpSpPr bwMode="auto">
          <a:xfrm>
            <a:off x="3030102" y="3515998"/>
            <a:ext cx="1699453" cy="1376572"/>
            <a:chOff x="3201" y="2278"/>
            <a:chExt cx="1179" cy="955"/>
          </a:xfrm>
        </p:grpSpPr>
        <p:grpSp>
          <p:nvGrpSpPr>
            <p:cNvPr id="55" name="Group 54"/>
            <p:cNvGrpSpPr>
              <a:grpSpLocks/>
            </p:cNvGrpSpPr>
            <p:nvPr/>
          </p:nvGrpSpPr>
          <p:grpSpPr bwMode="auto">
            <a:xfrm>
              <a:off x="3201" y="2278"/>
              <a:ext cx="1179" cy="955"/>
              <a:chOff x="3201" y="2278"/>
              <a:chExt cx="1179" cy="955"/>
            </a:xfrm>
          </p:grpSpPr>
          <p:sp>
            <p:nvSpPr>
              <p:cNvPr id="57" name="Freeform 19"/>
              <p:cNvSpPr>
                <a:spLocks/>
              </p:cNvSpPr>
              <p:nvPr/>
            </p:nvSpPr>
            <p:spPr bwMode="auto">
              <a:xfrm>
                <a:off x="3799" y="2588"/>
                <a:ext cx="581" cy="645"/>
              </a:xfrm>
              <a:custGeom>
                <a:avLst/>
                <a:gdLst>
                  <a:gd name="T0" fmla="*/ 581 w 581"/>
                  <a:gd name="T1" fmla="*/ 0 h 645"/>
                  <a:gd name="T2" fmla="*/ 0 w 581"/>
                  <a:gd name="T3" fmla="*/ 359 h 645"/>
                  <a:gd name="T4" fmla="*/ 0 w 581"/>
                  <a:gd name="T5" fmla="*/ 645 h 645"/>
                  <a:gd name="T6" fmla="*/ 567 w 581"/>
                  <a:gd name="T7" fmla="*/ 274 h 645"/>
                  <a:gd name="T8" fmla="*/ 581 w 581"/>
                  <a:gd name="T9" fmla="*/ 0 h 645"/>
                </a:gdLst>
                <a:ahLst/>
                <a:cxnLst>
                  <a:cxn ang="0">
                    <a:pos x="T0" y="T1"/>
                  </a:cxn>
                  <a:cxn ang="0">
                    <a:pos x="T2" y="T3"/>
                  </a:cxn>
                  <a:cxn ang="0">
                    <a:pos x="T4" y="T5"/>
                  </a:cxn>
                  <a:cxn ang="0">
                    <a:pos x="T6" y="T7"/>
                  </a:cxn>
                  <a:cxn ang="0">
                    <a:pos x="T8" y="T9"/>
                  </a:cxn>
                </a:cxnLst>
                <a:rect l="0" t="0" r="r" b="b"/>
                <a:pathLst>
                  <a:path w="581" h="645">
                    <a:moveTo>
                      <a:pt x="581" y="0"/>
                    </a:moveTo>
                    <a:lnTo>
                      <a:pt x="0" y="359"/>
                    </a:lnTo>
                    <a:lnTo>
                      <a:pt x="0" y="645"/>
                    </a:lnTo>
                    <a:lnTo>
                      <a:pt x="567" y="274"/>
                    </a:lnTo>
                    <a:lnTo>
                      <a:pt x="581" y="0"/>
                    </a:lnTo>
                    <a:close/>
                  </a:path>
                </a:pathLst>
              </a:custGeom>
              <a:solidFill>
                <a:schemeClr val="accent4">
                  <a:lumMod val="75000"/>
                </a:schemeClr>
              </a:soli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830153">
                  <a:lnSpc>
                    <a:spcPct val="120000"/>
                  </a:lnSpc>
                  <a:defRPr/>
                </a:pPr>
                <a:endParaRPr lang="zh-CN" altLang="en-US" sz="1400"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Freeform 20"/>
              <p:cNvSpPr>
                <a:spLocks/>
              </p:cNvSpPr>
              <p:nvPr/>
            </p:nvSpPr>
            <p:spPr bwMode="auto">
              <a:xfrm>
                <a:off x="3201" y="2592"/>
                <a:ext cx="598" cy="641"/>
              </a:xfrm>
              <a:custGeom>
                <a:avLst/>
                <a:gdLst>
                  <a:gd name="T0" fmla="*/ 598 w 598"/>
                  <a:gd name="T1" fmla="*/ 641 h 641"/>
                  <a:gd name="T2" fmla="*/ 598 w 598"/>
                  <a:gd name="T3" fmla="*/ 355 h 641"/>
                  <a:gd name="T4" fmla="*/ 0 w 598"/>
                  <a:gd name="T5" fmla="*/ 0 h 641"/>
                  <a:gd name="T6" fmla="*/ 14 w 598"/>
                  <a:gd name="T7" fmla="*/ 277 h 641"/>
                  <a:gd name="T8" fmla="*/ 598 w 598"/>
                  <a:gd name="T9" fmla="*/ 641 h 641"/>
                </a:gdLst>
                <a:ahLst/>
                <a:cxnLst>
                  <a:cxn ang="0">
                    <a:pos x="T0" y="T1"/>
                  </a:cxn>
                  <a:cxn ang="0">
                    <a:pos x="T2" y="T3"/>
                  </a:cxn>
                  <a:cxn ang="0">
                    <a:pos x="T4" y="T5"/>
                  </a:cxn>
                  <a:cxn ang="0">
                    <a:pos x="T6" y="T7"/>
                  </a:cxn>
                  <a:cxn ang="0">
                    <a:pos x="T8" y="T9"/>
                  </a:cxn>
                </a:cxnLst>
                <a:rect l="0" t="0" r="r" b="b"/>
                <a:pathLst>
                  <a:path w="598" h="641">
                    <a:moveTo>
                      <a:pt x="598" y="641"/>
                    </a:moveTo>
                    <a:lnTo>
                      <a:pt x="598" y="355"/>
                    </a:lnTo>
                    <a:lnTo>
                      <a:pt x="0" y="0"/>
                    </a:lnTo>
                    <a:lnTo>
                      <a:pt x="14" y="277"/>
                    </a:lnTo>
                    <a:lnTo>
                      <a:pt x="598" y="641"/>
                    </a:lnTo>
                    <a:close/>
                  </a:path>
                </a:pathLst>
              </a:custGeom>
              <a:solidFill>
                <a:schemeClr val="accent4">
                  <a:lumMod val="50000"/>
                </a:schemeClr>
              </a:soli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830153">
                  <a:lnSpc>
                    <a:spcPct val="120000"/>
                  </a:lnSpc>
                  <a:defRPr/>
                </a:pPr>
                <a:endParaRPr lang="zh-CN" altLang="en-US" sz="1400"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Freeform 21"/>
              <p:cNvSpPr>
                <a:spLocks/>
              </p:cNvSpPr>
              <p:nvPr/>
            </p:nvSpPr>
            <p:spPr bwMode="auto">
              <a:xfrm>
                <a:off x="3201" y="2278"/>
                <a:ext cx="1179" cy="669"/>
              </a:xfrm>
              <a:custGeom>
                <a:avLst/>
                <a:gdLst>
                  <a:gd name="T0" fmla="*/ 0 w 1179"/>
                  <a:gd name="T1" fmla="*/ 314 h 669"/>
                  <a:gd name="T2" fmla="*/ 598 w 1179"/>
                  <a:gd name="T3" fmla="*/ 669 h 669"/>
                  <a:gd name="T4" fmla="*/ 1179 w 1179"/>
                  <a:gd name="T5" fmla="*/ 310 h 669"/>
                  <a:gd name="T6" fmla="*/ 584 w 1179"/>
                  <a:gd name="T7" fmla="*/ 0 h 669"/>
                  <a:gd name="T8" fmla="*/ 0 w 1179"/>
                  <a:gd name="T9" fmla="*/ 314 h 669"/>
                </a:gdLst>
                <a:ahLst/>
                <a:cxnLst>
                  <a:cxn ang="0">
                    <a:pos x="T0" y="T1"/>
                  </a:cxn>
                  <a:cxn ang="0">
                    <a:pos x="T2" y="T3"/>
                  </a:cxn>
                  <a:cxn ang="0">
                    <a:pos x="T4" y="T5"/>
                  </a:cxn>
                  <a:cxn ang="0">
                    <a:pos x="T6" y="T7"/>
                  </a:cxn>
                  <a:cxn ang="0">
                    <a:pos x="T8" y="T9"/>
                  </a:cxn>
                </a:cxnLst>
                <a:rect l="0" t="0" r="r" b="b"/>
                <a:pathLst>
                  <a:path w="1179" h="669">
                    <a:moveTo>
                      <a:pt x="0" y="314"/>
                    </a:moveTo>
                    <a:lnTo>
                      <a:pt x="598" y="669"/>
                    </a:lnTo>
                    <a:lnTo>
                      <a:pt x="1179" y="310"/>
                    </a:lnTo>
                    <a:lnTo>
                      <a:pt x="584" y="0"/>
                    </a:lnTo>
                    <a:lnTo>
                      <a:pt x="0" y="314"/>
                    </a:lnTo>
                    <a:close/>
                  </a:path>
                </a:pathLst>
              </a:custGeom>
              <a:solidFill>
                <a:schemeClr val="accent4"/>
              </a:solidFill>
              <a:ln>
                <a:noFill/>
              </a:ln>
              <a:extLst>
                <a:ext uri="{91240B29-F687-4F45-9708-019B960494DF}">
                  <a14:hiddenLine xmlns:a14="http://schemas.microsoft.com/office/drawing/2010/main" w="8001" cap="flat">
                    <a:solidFill>
                      <a:srgbClr val="000000"/>
                    </a:solidFill>
                    <a:prstDash val="solid"/>
                    <a:miter lim="800000"/>
                    <a:headEnd/>
                    <a:tailEnd/>
                  </a14:hiddenLine>
                </a:ext>
              </a:extLst>
            </p:spPr>
            <p:txBody>
              <a:bodyPr/>
              <a:lstStyle/>
              <a:p>
                <a:pPr algn="ctr" defTabSz="830153">
                  <a:lnSpc>
                    <a:spcPct val="120000"/>
                  </a:lnSpc>
                  <a:defRPr/>
                </a:pPr>
                <a:endParaRPr lang="zh-CN" altLang="en-US" sz="1400" kern="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6" name="Text Box 29"/>
            <p:cNvSpPr txBox="1">
              <a:spLocks noChangeArrowheads="1"/>
            </p:cNvSpPr>
            <p:nvPr/>
          </p:nvSpPr>
          <p:spPr bwMode="auto">
            <a:xfrm>
              <a:off x="3433" y="2515"/>
              <a:ext cx="727" cy="164"/>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317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flatTx/>
            </a:bodyPr>
            <a:lstStyle/>
            <a:p>
              <a:pPr algn="ctr" defTabSz="830153">
                <a:lnSpc>
                  <a:spcPct val="120000"/>
                </a:lnSpc>
              </a:pPr>
              <a:r>
                <a:rPr lang="zh-CN" altLang="en-US" sz="1400" dirty="0" smtClean="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rPr>
                <a:t>文字</a:t>
              </a:r>
              <a:r>
                <a:rPr lang="zh-CN" altLang="en-US" sz="1400" dirty="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rPr>
                <a:t>内容</a:t>
              </a:r>
              <a:endParaRPr lang="en-US" altLang="zh-CN" sz="1400" dirty="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grpSp>
      <p:grpSp>
        <p:nvGrpSpPr>
          <p:cNvPr id="78" name="Group 77"/>
          <p:cNvGrpSpPr/>
          <p:nvPr/>
        </p:nvGrpSpPr>
        <p:grpSpPr>
          <a:xfrm>
            <a:off x="6371917" y="2929363"/>
            <a:ext cx="2344944" cy="1045420"/>
            <a:chOff x="837185" y="862698"/>
            <a:chExt cx="1817401" cy="1151352"/>
          </a:xfrm>
        </p:grpSpPr>
        <p:sp>
          <p:nvSpPr>
            <p:cNvPr id="79" name="Rectangle 1436"/>
            <p:cNvSpPr>
              <a:spLocks noChangeArrowheads="1"/>
            </p:cNvSpPr>
            <p:nvPr/>
          </p:nvSpPr>
          <p:spPr bwMode="auto">
            <a:xfrm>
              <a:off x="1279470" y="1150998"/>
              <a:ext cx="834876" cy="22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830153">
                <a:lnSpc>
                  <a:spcPct val="120000"/>
                </a:lnSpc>
              </a:pPr>
              <a:r>
                <a:rPr lang="zh-CN" altLang="en-US" sz="1200"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请替换文字内容</a:t>
              </a:r>
              <a:endParaRPr lang="en-US" sz="1200"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80" name="Rectangle 1436"/>
            <p:cNvSpPr>
              <a:spLocks noChangeArrowheads="1"/>
            </p:cNvSpPr>
            <p:nvPr/>
          </p:nvSpPr>
          <p:spPr bwMode="auto">
            <a:xfrm>
              <a:off x="837185" y="862698"/>
              <a:ext cx="442285" cy="73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830153">
                <a:lnSpc>
                  <a:spcPct val="120000"/>
                </a:lnSpc>
              </a:pPr>
              <a:r>
                <a:rPr lang="en-US" sz="4000"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0</a:t>
              </a:r>
              <a:r>
                <a:rPr lang="id-ID" sz="4000"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1</a:t>
              </a:r>
              <a:endParaRPr lang="en-US" sz="4000"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81" name="Content Placeholder 2"/>
            <p:cNvSpPr txBox="1">
              <a:spLocks/>
            </p:cNvSpPr>
            <p:nvPr/>
          </p:nvSpPr>
          <p:spPr>
            <a:xfrm>
              <a:off x="848100" y="1540913"/>
              <a:ext cx="1806486" cy="473137"/>
            </a:xfrm>
            <a:prstGeom prst="rect">
              <a:avLst/>
            </a:prstGeom>
          </p:spPr>
          <p:txBody>
            <a:bodyPr vert="horz" lIns="0" tIns="0" rIns="0" bIns="0" rtlCol="0" anchor="t" anchorCtr="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US" altLang="zh-CN" sz="8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2" name="Group 81"/>
          <p:cNvGrpSpPr/>
          <p:nvPr/>
        </p:nvGrpSpPr>
        <p:grpSpPr>
          <a:xfrm>
            <a:off x="9015714" y="2929363"/>
            <a:ext cx="2322170" cy="1045420"/>
            <a:chOff x="817796" y="862698"/>
            <a:chExt cx="1799750" cy="1151352"/>
          </a:xfrm>
        </p:grpSpPr>
        <p:sp>
          <p:nvSpPr>
            <p:cNvPr id="83" name="Rectangle 1436"/>
            <p:cNvSpPr>
              <a:spLocks noChangeArrowheads="1"/>
            </p:cNvSpPr>
            <p:nvPr/>
          </p:nvSpPr>
          <p:spPr bwMode="auto">
            <a:xfrm>
              <a:off x="1240590" y="1150998"/>
              <a:ext cx="834876" cy="22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830153">
                <a:lnSpc>
                  <a:spcPct val="120000"/>
                </a:lnSpc>
              </a:pPr>
              <a:r>
                <a:rPr lang="zh-CN" altLang="en-US" sz="1200"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请替换文字内容</a:t>
              </a:r>
              <a:endParaRPr lang="en-US" sz="1200"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84" name="Rectangle 1436"/>
            <p:cNvSpPr>
              <a:spLocks noChangeArrowheads="1"/>
            </p:cNvSpPr>
            <p:nvPr/>
          </p:nvSpPr>
          <p:spPr bwMode="auto">
            <a:xfrm>
              <a:off x="817796" y="862698"/>
              <a:ext cx="442285" cy="73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830153">
                <a:lnSpc>
                  <a:spcPct val="120000"/>
                </a:lnSpc>
              </a:pPr>
              <a:r>
                <a:rPr lang="en-US" sz="4000"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0</a:t>
              </a:r>
              <a:r>
                <a:rPr lang="id-ID" sz="4000"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2</a:t>
              </a:r>
              <a:endParaRPr lang="en-US" sz="4000"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85" name="Content Placeholder 2"/>
            <p:cNvSpPr txBox="1">
              <a:spLocks/>
            </p:cNvSpPr>
            <p:nvPr/>
          </p:nvSpPr>
          <p:spPr>
            <a:xfrm>
              <a:off x="848100" y="1540913"/>
              <a:ext cx="1769446" cy="473137"/>
            </a:xfrm>
            <a:prstGeom prst="rect">
              <a:avLst/>
            </a:prstGeom>
          </p:spPr>
          <p:txBody>
            <a:bodyPr vert="horz" lIns="0" tIns="0" rIns="0" bIns="0" rtlCol="0" anchor="t" anchorCtr="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US" altLang="zh-CN" sz="8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6" name="Group 85"/>
          <p:cNvGrpSpPr/>
          <p:nvPr/>
        </p:nvGrpSpPr>
        <p:grpSpPr>
          <a:xfrm>
            <a:off x="6351855" y="4154294"/>
            <a:ext cx="2365007" cy="1014259"/>
            <a:chOff x="821636" y="862698"/>
            <a:chExt cx="1832950" cy="1117034"/>
          </a:xfrm>
        </p:grpSpPr>
        <p:sp>
          <p:nvSpPr>
            <p:cNvPr id="87" name="Rectangle 1436"/>
            <p:cNvSpPr>
              <a:spLocks noChangeArrowheads="1"/>
            </p:cNvSpPr>
            <p:nvPr/>
          </p:nvSpPr>
          <p:spPr bwMode="auto">
            <a:xfrm>
              <a:off x="1299893" y="1150998"/>
              <a:ext cx="834876" cy="22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830153">
                <a:lnSpc>
                  <a:spcPct val="120000"/>
                </a:lnSpc>
              </a:pPr>
              <a:r>
                <a:rPr lang="zh-CN" altLang="en-US" sz="1200"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请替换文字内容</a:t>
              </a:r>
              <a:endParaRPr lang="en-US" sz="1200"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88" name="Rectangle 1436"/>
            <p:cNvSpPr>
              <a:spLocks noChangeArrowheads="1"/>
            </p:cNvSpPr>
            <p:nvPr/>
          </p:nvSpPr>
          <p:spPr bwMode="auto">
            <a:xfrm>
              <a:off x="821636" y="862698"/>
              <a:ext cx="442285" cy="73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830153">
                <a:lnSpc>
                  <a:spcPct val="120000"/>
                </a:lnSpc>
              </a:pPr>
              <a:r>
                <a:rPr lang="en-US" sz="4000"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0</a:t>
              </a:r>
              <a:r>
                <a:rPr lang="id-ID" sz="4000"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3</a:t>
              </a:r>
              <a:endParaRPr lang="en-US" sz="4000"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89" name="Content Placeholder 2"/>
            <p:cNvSpPr txBox="1">
              <a:spLocks/>
            </p:cNvSpPr>
            <p:nvPr/>
          </p:nvSpPr>
          <p:spPr>
            <a:xfrm>
              <a:off x="848100" y="1506595"/>
              <a:ext cx="1806486" cy="473137"/>
            </a:xfrm>
            <a:prstGeom prst="rect">
              <a:avLst/>
            </a:prstGeom>
          </p:spPr>
          <p:txBody>
            <a:bodyPr vert="horz" lIns="0" tIns="0" rIns="0" bIns="0" rtlCol="0" anchor="t" anchorCtr="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US" altLang="zh-CN" sz="8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0" name="Group 89"/>
          <p:cNvGrpSpPr/>
          <p:nvPr/>
        </p:nvGrpSpPr>
        <p:grpSpPr>
          <a:xfrm>
            <a:off x="9015715" y="4154294"/>
            <a:ext cx="2322169" cy="1014259"/>
            <a:chOff x="817796" y="862698"/>
            <a:chExt cx="1799750" cy="1117034"/>
          </a:xfrm>
        </p:grpSpPr>
        <p:sp>
          <p:nvSpPr>
            <p:cNvPr id="91" name="Rectangle 1436"/>
            <p:cNvSpPr>
              <a:spLocks noChangeArrowheads="1"/>
            </p:cNvSpPr>
            <p:nvPr/>
          </p:nvSpPr>
          <p:spPr bwMode="auto">
            <a:xfrm>
              <a:off x="1260081" y="1150998"/>
              <a:ext cx="834876" cy="22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830153">
                <a:lnSpc>
                  <a:spcPct val="120000"/>
                </a:lnSpc>
              </a:pPr>
              <a:r>
                <a:rPr lang="zh-CN" altLang="en-US" sz="1200"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请替换文字内容</a:t>
              </a:r>
              <a:endParaRPr lang="en-US" sz="1200"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92" name="Rectangle 1436"/>
            <p:cNvSpPr>
              <a:spLocks noChangeArrowheads="1"/>
            </p:cNvSpPr>
            <p:nvPr/>
          </p:nvSpPr>
          <p:spPr bwMode="auto">
            <a:xfrm>
              <a:off x="817796" y="862698"/>
              <a:ext cx="442285" cy="73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830153">
                <a:lnSpc>
                  <a:spcPct val="120000"/>
                </a:lnSpc>
              </a:pPr>
              <a:r>
                <a:rPr lang="en-US" sz="4000"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0</a:t>
              </a:r>
              <a:r>
                <a:rPr lang="id-ID" sz="4000"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rPr>
                <a:t>4</a:t>
              </a:r>
              <a:endParaRPr lang="en-US" sz="4000" dirty="0">
                <a:solidFill>
                  <a:schemeClr val="bg1">
                    <a:lumMod val="65000"/>
                  </a:schemeClr>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93" name="Content Placeholder 2"/>
            <p:cNvSpPr txBox="1">
              <a:spLocks/>
            </p:cNvSpPr>
            <p:nvPr/>
          </p:nvSpPr>
          <p:spPr>
            <a:xfrm>
              <a:off x="848100" y="1506595"/>
              <a:ext cx="1769446" cy="473137"/>
            </a:xfrm>
            <a:prstGeom prst="rect">
              <a:avLst/>
            </a:prstGeom>
          </p:spPr>
          <p:txBody>
            <a:bodyPr vert="horz" lIns="0" tIns="0" rIns="0" bIns="0" rtlCol="0" anchor="t" anchorCtr="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US" altLang="zh-CN" sz="8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6" name="TextBox 32"/>
          <p:cNvSpPr txBox="1"/>
          <p:nvPr/>
        </p:nvSpPr>
        <p:spPr>
          <a:xfrm>
            <a:off x="21150" y="110395"/>
            <a:ext cx="3600400" cy="410305"/>
          </a:xfrm>
          <a:prstGeom prst="rect">
            <a:avLst/>
          </a:prstGeom>
          <a:noFill/>
        </p:spPr>
        <p:txBody>
          <a:bodyPr wrap="square" rtlCol="0">
            <a:spAutoFit/>
          </a:bodyPr>
          <a:lstStyle/>
          <a:p>
            <a:pPr>
              <a:lnSpc>
                <a:spcPct val="130000"/>
              </a:lnSpc>
            </a:pPr>
            <a:r>
              <a:rPr lang="en-US" altLang="zh-CN"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rPr>
              <a:t>CLICK ON ADD RELATED TITLE WORDS</a:t>
            </a:r>
            <a:endParaRPr lang="en-US"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975755255"/>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50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10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ppt_x"/>
                                          </p:val>
                                        </p:tav>
                                        <p:tav tm="100000">
                                          <p:val>
                                            <p:strVal val="#ppt_x"/>
                                          </p:val>
                                        </p:tav>
                                      </p:tavLst>
                                    </p:anim>
                                    <p:anim calcmode="lin" valueType="num">
                                      <p:cBhvr additive="base">
                                        <p:cTn id="12" dur="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150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500" fill="hold"/>
                                        <p:tgtEl>
                                          <p:spTgt spid="53"/>
                                        </p:tgtEl>
                                        <p:attrNameLst>
                                          <p:attrName>ppt_x</p:attrName>
                                        </p:attrNameLst>
                                      </p:cBhvr>
                                      <p:tavLst>
                                        <p:tav tm="0">
                                          <p:val>
                                            <p:strVal val="#ppt_x"/>
                                          </p:val>
                                        </p:tav>
                                        <p:tav tm="100000">
                                          <p:val>
                                            <p:strVal val="#ppt_x"/>
                                          </p:val>
                                        </p:tav>
                                      </p:tavLst>
                                    </p:anim>
                                    <p:anim calcmode="lin" valueType="num">
                                      <p:cBhvr additive="base">
                                        <p:cTn id="16" dur="500" fill="hold"/>
                                        <p:tgtEl>
                                          <p:spTgt spid="5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200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250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500" fill="hold"/>
                                        <p:tgtEl>
                                          <p:spTgt spid="52"/>
                                        </p:tgtEl>
                                        <p:attrNameLst>
                                          <p:attrName>ppt_x</p:attrName>
                                        </p:attrNameLst>
                                      </p:cBhvr>
                                      <p:tavLst>
                                        <p:tav tm="0">
                                          <p:val>
                                            <p:strVal val="#ppt_x"/>
                                          </p:val>
                                        </p:tav>
                                        <p:tav tm="100000">
                                          <p:val>
                                            <p:strVal val="#ppt_x"/>
                                          </p:val>
                                        </p:tav>
                                      </p:tavLst>
                                    </p:anim>
                                    <p:anim calcmode="lin" valueType="num">
                                      <p:cBhvr additive="base">
                                        <p:cTn id="24" dur="500" fill="hold"/>
                                        <p:tgtEl>
                                          <p:spTgt spid="52"/>
                                        </p:tgtEl>
                                        <p:attrNameLst>
                                          <p:attrName>ppt_y</p:attrName>
                                        </p:attrNameLst>
                                      </p:cBhvr>
                                      <p:tavLst>
                                        <p:tav tm="0">
                                          <p:val>
                                            <p:strVal val="0-#ppt_h/2"/>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500"/>
                                        <p:tgtEl>
                                          <p:spTgt spid="78"/>
                                        </p:tgtEl>
                                      </p:cBhvr>
                                    </p:animEffect>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500"/>
                                        <p:tgtEl>
                                          <p:spTgt spid="82"/>
                                        </p:tgtEl>
                                      </p:cBhvr>
                                    </p:animEffect>
                                  </p:childTnLst>
                                </p:cTn>
                              </p:par>
                            </p:childTnLst>
                          </p:cTn>
                        </p:par>
                        <p:par>
                          <p:cTn id="33" fill="hold">
                            <p:stCondLst>
                              <p:cond delay="4000"/>
                            </p:stCondLst>
                            <p:childTnLst>
                              <p:par>
                                <p:cTn id="34" presetID="10" presetClass="entr" presetSubtype="0" fill="hold" nodeType="after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fade">
                                      <p:cBhvr>
                                        <p:cTn id="36" dur="500"/>
                                        <p:tgtEl>
                                          <p:spTgt spid="86"/>
                                        </p:tgtEl>
                                      </p:cBhvr>
                                    </p:animEffect>
                                  </p:childTnLst>
                                </p:cTn>
                              </p:par>
                            </p:childTnLst>
                          </p:cTn>
                        </p:par>
                        <p:par>
                          <p:cTn id="37" fill="hold">
                            <p:stCondLst>
                              <p:cond delay="4500"/>
                            </p:stCondLst>
                            <p:childTnLst>
                              <p:par>
                                <p:cTn id="38" presetID="10" presetClass="entr" presetSubtype="0" fill="hold" nodeType="afterEffect">
                                  <p:stCondLst>
                                    <p:cond delay="0"/>
                                  </p:stCondLst>
                                  <p:childTnLst>
                                    <p:set>
                                      <p:cBhvr>
                                        <p:cTn id="39" dur="1" fill="hold">
                                          <p:stCondLst>
                                            <p:cond delay="0"/>
                                          </p:stCondLst>
                                        </p:cTn>
                                        <p:tgtEl>
                                          <p:spTgt spid="90"/>
                                        </p:tgtEl>
                                        <p:attrNameLst>
                                          <p:attrName>style.visibility</p:attrName>
                                        </p:attrNameLst>
                                      </p:cBhvr>
                                      <p:to>
                                        <p:strVal val="visible"/>
                                      </p:to>
                                    </p:set>
                                    <p:animEffect transition="in" filter="fade">
                                      <p:cBhvr>
                                        <p:cTn id="40"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52418" y="4500315"/>
            <a:ext cx="12153914" cy="2372616"/>
          </a:xfrm>
          <a:prstGeom prst="rect">
            <a:avLst/>
          </a:prstGeom>
          <a:gradFill>
            <a:gsLst>
              <a:gs pos="0">
                <a:srgbClr val="F2F2F2"/>
              </a:gs>
              <a:gs pos="100000">
                <a:srgbClr val="F2F2F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60" y="4500314"/>
            <a:ext cx="12204140" cy="2372616"/>
          </a:xfrm>
          <a:prstGeom prst="rect">
            <a:avLst/>
          </a:prstGeom>
          <a:ln>
            <a:noFill/>
          </a:ln>
        </p:spPr>
      </p:pic>
      <p:grpSp>
        <p:nvGrpSpPr>
          <p:cNvPr id="4" name="组合 3"/>
          <p:cNvGrpSpPr/>
          <p:nvPr/>
        </p:nvGrpSpPr>
        <p:grpSpPr>
          <a:xfrm>
            <a:off x="4638380" y="2847136"/>
            <a:ext cx="3544366" cy="1653176"/>
            <a:chOff x="75845" y="2220686"/>
            <a:chExt cx="3360768" cy="1567542"/>
          </a:xfrm>
        </p:grpSpPr>
        <p:sp>
          <p:nvSpPr>
            <p:cNvPr id="21" name="椭圆 20"/>
            <p:cNvSpPr/>
            <p:nvPr/>
          </p:nvSpPr>
          <p:spPr>
            <a:xfrm>
              <a:off x="445293" y="2220686"/>
              <a:ext cx="2569030" cy="391886"/>
            </a:xfrm>
            <a:prstGeom prst="ellipse">
              <a:avLst/>
            </a:prstGeom>
            <a:solidFill>
              <a:schemeClr val="tx1">
                <a:lumMod val="85000"/>
                <a:lumOff val="15000"/>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471713" y="3396342"/>
              <a:ext cx="2569030" cy="391886"/>
            </a:xfrm>
            <a:prstGeom prst="ellipse">
              <a:avLst/>
            </a:prstGeom>
            <a:solidFill>
              <a:schemeClr val="tx1">
                <a:lumMod val="85000"/>
                <a:lumOff val="15000"/>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75845" y="2365829"/>
              <a:ext cx="3360768" cy="1233714"/>
            </a:xfrm>
            <a:prstGeom prst="rect">
              <a:avLst/>
            </a:prstGeom>
            <a:gradFill flip="none" rotWithShape="1">
              <a:gsLst>
                <a:gs pos="50000">
                  <a:srgbClr val="14826D">
                    <a:lumMod val="90000"/>
                    <a:lumOff val="10000"/>
                  </a:srgbClr>
                </a:gs>
                <a:gs pos="0">
                  <a:srgbClr val="14826D"/>
                </a:gs>
                <a:gs pos="100000">
                  <a:srgbClr val="14826D"/>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r>
                <a:rPr lang="zh-CN" altLang="en-US" sz="3200" kern="0" dirty="0">
                  <a:solidFill>
                    <a:srgbClr val="FFFFFF"/>
                  </a:solidFill>
                  <a:latin typeface="微软雅黑" panose="020B0503020204020204" pitchFamily="34" charset="-122"/>
                  <a:ea typeface="微软雅黑" panose="020B0503020204020204" pitchFamily="34" charset="-122"/>
                  <a:cs typeface="+mn-ea"/>
                  <a:sym typeface="+mn-lt"/>
                </a:rPr>
                <a:t>单击此处添加标题</a:t>
              </a:r>
            </a:p>
          </p:txBody>
        </p:sp>
      </p:grpSp>
      <p:sp>
        <p:nvSpPr>
          <p:cNvPr id="12" name="文本框 11"/>
          <p:cNvSpPr txBox="1"/>
          <p:nvPr/>
        </p:nvSpPr>
        <p:spPr>
          <a:xfrm>
            <a:off x="5082354" y="3883527"/>
            <a:ext cx="2628552" cy="400110"/>
          </a:xfrm>
          <a:prstGeom prst="rect">
            <a:avLst/>
          </a:prstGeom>
          <a:noFill/>
        </p:spPr>
        <p:txBody>
          <a:bodyPr wrap="square" rtlCol="0">
            <a:spAutoFit/>
          </a:bodyPr>
          <a:lstStyle/>
          <a:p>
            <a:pPr algn="ctr"/>
            <a:r>
              <a:rPr lang="en-US" altLang="zh-CN" sz="2000" dirty="0">
                <a:solidFill>
                  <a:schemeClr val="bg1"/>
                </a:solidFill>
              </a:rPr>
              <a:t>Click here to add a title</a:t>
            </a:r>
            <a:endParaRPr lang="zh-CN" altLang="en-US" sz="2000" dirty="0">
              <a:solidFill>
                <a:schemeClr val="bg1"/>
              </a:solidFill>
            </a:endParaRPr>
          </a:p>
        </p:txBody>
      </p:sp>
      <p:sp>
        <p:nvSpPr>
          <p:cNvPr id="28" name="文本框 27"/>
          <p:cNvSpPr txBox="1"/>
          <p:nvPr/>
        </p:nvSpPr>
        <p:spPr>
          <a:xfrm>
            <a:off x="2782791" y="1070564"/>
            <a:ext cx="7227678" cy="903774"/>
          </a:xfrm>
          <a:prstGeom prst="rect">
            <a:avLst/>
          </a:prstGeom>
          <a:noFill/>
        </p:spPr>
        <p:txBody>
          <a:bodyPr wrap="square" rtlCol="0">
            <a:spAutoFit/>
          </a:bodyPr>
          <a:lstStyle/>
          <a:p>
            <a:pPr algn="ctr"/>
            <a:r>
              <a:rPr lang="zh-CN" altLang="en-US" sz="5273" b="1" dirty="0" smtClean="0">
                <a:solidFill>
                  <a:srgbClr val="14826D"/>
                </a:solidFill>
                <a:latin typeface="微软雅黑" panose="020B0503020204020204" pitchFamily="34" charset="-122"/>
                <a:ea typeface="微软雅黑" panose="020B0503020204020204" pitchFamily="34" charset="-122"/>
              </a:rPr>
              <a:t>第三部分</a:t>
            </a:r>
            <a:endParaRPr lang="zh-CN" altLang="en-US" sz="5273" b="1" dirty="0">
              <a:solidFill>
                <a:srgbClr val="14826D"/>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2782791" y="1979417"/>
            <a:ext cx="7227678" cy="546753"/>
          </a:xfrm>
          <a:prstGeom prst="rect">
            <a:avLst/>
          </a:prstGeom>
          <a:noFill/>
        </p:spPr>
        <p:txBody>
          <a:bodyPr wrap="square" rtlCol="0">
            <a:spAutoFit/>
          </a:bodyPr>
          <a:lstStyle/>
          <a:p>
            <a:pPr algn="ctr"/>
            <a:r>
              <a:rPr lang="en-US" altLang="zh-CN" sz="2953" b="1" dirty="0">
                <a:solidFill>
                  <a:srgbClr val="14826D"/>
                </a:solidFill>
                <a:latin typeface="微软雅黑" panose="020B0503020204020204" pitchFamily="34" charset="-122"/>
                <a:ea typeface="微软雅黑" panose="020B0503020204020204" pitchFamily="34" charset="-122"/>
              </a:rPr>
              <a:t>The Part </a:t>
            </a:r>
            <a:r>
              <a:rPr lang="en-US" altLang="zh-CN" sz="2953" b="1" dirty="0" smtClean="0">
                <a:solidFill>
                  <a:srgbClr val="14826D"/>
                </a:solidFill>
                <a:latin typeface="微软雅黑" panose="020B0503020204020204" pitchFamily="34" charset="-122"/>
                <a:ea typeface="微软雅黑" panose="020B0503020204020204" pitchFamily="34" charset="-122"/>
              </a:rPr>
              <a:t>three</a:t>
            </a:r>
            <a:endParaRPr lang="zh-CN" altLang="en-US" sz="2953" b="1" dirty="0">
              <a:solidFill>
                <a:srgbClr val="14826D"/>
              </a:solidFill>
              <a:latin typeface="微软雅黑" panose="020B0503020204020204" pitchFamily="34" charset="-122"/>
              <a:ea typeface="微软雅黑" panose="020B0503020204020204" pitchFamily="34" charset="-122"/>
            </a:endParaRPr>
          </a:p>
        </p:txBody>
      </p:sp>
      <p:sp>
        <p:nvSpPr>
          <p:cNvPr id="30" name="Freeform 12"/>
          <p:cNvSpPr>
            <a:spLocks noEditPoints="1"/>
          </p:cNvSpPr>
          <p:nvPr/>
        </p:nvSpPr>
        <p:spPr bwMode="auto">
          <a:xfrm>
            <a:off x="6219129" y="3024079"/>
            <a:ext cx="327138" cy="351413"/>
          </a:xfrm>
          <a:custGeom>
            <a:avLst/>
            <a:gdLst/>
            <a:ahLst/>
            <a:cxnLst>
              <a:cxn ang="0">
                <a:pos x="149" y="42"/>
              </a:cxn>
              <a:cxn ang="0">
                <a:pos x="102" y="40"/>
              </a:cxn>
              <a:cxn ang="0">
                <a:pos x="53" y="40"/>
              </a:cxn>
              <a:cxn ang="0">
                <a:pos x="6" y="42"/>
              </a:cxn>
              <a:cxn ang="0">
                <a:pos x="17" y="94"/>
              </a:cxn>
              <a:cxn ang="0">
                <a:pos x="24" y="132"/>
              </a:cxn>
              <a:cxn ang="0">
                <a:pos x="77" y="166"/>
              </a:cxn>
              <a:cxn ang="0">
                <a:pos x="131" y="132"/>
              </a:cxn>
              <a:cxn ang="0">
                <a:pos x="127" y="83"/>
              </a:cxn>
              <a:cxn ang="0">
                <a:pos x="145" y="44"/>
              </a:cxn>
              <a:cxn ang="0">
                <a:pos x="106" y="67"/>
              </a:cxn>
              <a:cxn ang="0">
                <a:pos x="131" y="40"/>
              </a:cxn>
              <a:cxn ang="0">
                <a:pos x="77" y="110"/>
              </a:cxn>
              <a:cxn ang="0">
                <a:pos x="54" y="96"/>
              </a:cxn>
              <a:cxn ang="0">
                <a:pos x="54" y="70"/>
              </a:cxn>
              <a:cxn ang="0">
                <a:pos x="77" y="56"/>
              </a:cxn>
              <a:cxn ang="0">
                <a:pos x="101" y="70"/>
              </a:cxn>
              <a:cxn ang="0">
                <a:pos x="101" y="96"/>
              </a:cxn>
              <a:cxn ang="0">
                <a:pos x="100" y="103"/>
              </a:cxn>
              <a:cxn ang="0">
                <a:pos x="83" y="113"/>
              </a:cxn>
              <a:cxn ang="0">
                <a:pos x="100" y="103"/>
              </a:cxn>
              <a:cxn ang="0">
                <a:pos x="57" y="119"/>
              </a:cxn>
              <a:cxn ang="0">
                <a:pos x="63" y="108"/>
              </a:cxn>
              <a:cxn ang="0">
                <a:pos x="49" y="93"/>
              </a:cxn>
              <a:cxn ang="0">
                <a:pos x="49" y="73"/>
              </a:cxn>
              <a:cxn ang="0">
                <a:pos x="49" y="93"/>
              </a:cxn>
              <a:cxn ang="0">
                <a:pos x="57" y="47"/>
              </a:cxn>
              <a:cxn ang="0">
                <a:pos x="63" y="58"/>
              </a:cxn>
              <a:cxn ang="0">
                <a:pos x="83" y="53"/>
              </a:cxn>
              <a:cxn ang="0">
                <a:pos x="100" y="63"/>
              </a:cxn>
              <a:cxn ang="0">
                <a:pos x="83" y="53"/>
              </a:cxn>
              <a:cxn ang="0">
                <a:pos x="119" y="83"/>
              </a:cxn>
              <a:cxn ang="0">
                <a:pos x="106" y="83"/>
              </a:cxn>
              <a:cxn ang="0">
                <a:pos x="77" y="6"/>
              </a:cxn>
              <a:cxn ang="0">
                <a:pos x="77" y="50"/>
              </a:cxn>
              <a:cxn ang="0">
                <a:pos x="77" y="6"/>
              </a:cxn>
              <a:cxn ang="0">
                <a:pos x="24" y="40"/>
              </a:cxn>
              <a:cxn ang="0">
                <a:pos x="49" y="67"/>
              </a:cxn>
              <a:cxn ang="0">
                <a:pos x="10" y="44"/>
              </a:cxn>
              <a:cxn ang="0">
                <a:pos x="24" y="126"/>
              </a:cxn>
              <a:cxn ang="0">
                <a:pos x="21" y="97"/>
              </a:cxn>
              <a:cxn ang="0">
                <a:pos x="49" y="99"/>
              </a:cxn>
              <a:cxn ang="0">
                <a:pos x="24" y="126"/>
              </a:cxn>
              <a:cxn ang="0">
                <a:pos x="58" y="124"/>
              </a:cxn>
              <a:cxn ang="0">
                <a:pos x="97" y="124"/>
              </a:cxn>
              <a:cxn ang="0">
                <a:pos x="145" y="122"/>
              </a:cxn>
              <a:cxn ang="0">
                <a:pos x="131" y="126"/>
              </a:cxn>
              <a:cxn ang="0">
                <a:pos x="106" y="99"/>
              </a:cxn>
              <a:cxn ang="0">
                <a:pos x="145" y="122"/>
              </a:cxn>
              <a:cxn ang="0">
                <a:pos x="64" y="83"/>
              </a:cxn>
              <a:cxn ang="0">
                <a:pos x="91" y="83"/>
              </a:cxn>
              <a:cxn ang="0">
                <a:pos x="77" y="91"/>
              </a:cxn>
              <a:cxn ang="0">
                <a:pos x="77" y="75"/>
              </a:cxn>
              <a:cxn ang="0">
                <a:pos x="77" y="91"/>
              </a:cxn>
              <a:cxn ang="0">
                <a:pos x="77" y="91"/>
              </a:cxn>
            </a:cxnLst>
            <a:rect l="0" t="0" r="r" b="b"/>
            <a:pathLst>
              <a:path w="155" h="166">
                <a:moveTo>
                  <a:pt x="127" y="83"/>
                </a:moveTo>
                <a:cubicBezTo>
                  <a:pt x="144" y="68"/>
                  <a:pt x="155" y="52"/>
                  <a:pt x="149" y="42"/>
                </a:cubicBezTo>
                <a:cubicBezTo>
                  <a:pt x="147" y="38"/>
                  <a:pt x="143" y="34"/>
                  <a:pt x="131" y="34"/>
                </a:cubicBezTo>
                <a:cubicBezTo>
                  <a:pt x="123" y="34"/>
                  <a:pt x="113" y="36"/>
                  <a:pt x="102" y="40"/>
                </a:cubicBezTo>
                <a:cubicBezTo>
                  <a:pt x="98" y="17"/>
                  <a:pt x="89" y="0"/>
                  <a:pt x="77" y="0"/>
                </a:cubicBezTo>
                <a:cubicBezTo>
                  <a:pt x="66" y="0"/>
                  <a:pt x="57" y="17"/>
                  <a:pt x="53" y="40"/>
                </a:cubicBezTo>
                <a:cubicBezTo>
                  <a:pt x="42" y="36"/>
                  <a:pt x="32" y="34"/>
                  <a:pt x="24" y="34"/>
                </a:cubicBezTo>
                <a:cubicBezTo>
                  <a:pt x="12" y="34"/>
                  <a:pt x="8" y="38"/>
                  <a:pt x="6" y="42"/>
                </a:cubicBezTo>
                <a:cubicBezTo>
                  <a:pt x="0" y="52"/>
                  <a:pt x="10" y="68"/>
                  <a:pt x="28" y="83"/>
                </a:cubicBezTo>
                <a:cubicBezTo>
                  <a:pt x="24" y="87"/>
                  <a:pt x="20" y="90"/>
                  <a:pt x="17" y="94"/>
                </a:cubicBezTo>
                <a:cubicBezTo>
                  <a:pt x="6" y="106"/>
                  <a:pt x="2" y="117"/>
                  <a:pt x="6" y="124"/>
                </a:cubicBezTo>
                <a:cubicBezTo>
                  <a:pt x="8" y="128"/>
                  <a:pt x="12" y="132"/>
                  <a:pt x="24" y="132"/>
                </a:cubicBezTo>
                <a:cubicBezTo>
                  <a:pt x="32" y="132"/>
                  <a:pt x="42" y="130"/>
                  <a:pt x="53" y="126"/>
                </a:cubicBezTo>
                <a:cubicBezTo>
                  <a:pt x="57" y="149"/>
                  <a:pt x="66" y="166"/>
                  <a:pt x="77" y="166"/>
                </a:cubicBezTo>
                <a:cubicBezTo>
                  <a:pt x="89" y="166"/>
                  <a:pt x="98" y="149"/>
                  <a:pt x="102" y="126"/>
                </a:cubicBezTo>
                <a:cubicBezTo>
                  <a:pt x="113" y="130"/>
                  <a:pt x="123" y="132"/>
                  <a:pt x="131" y="132"/>
                </a:cubicBezTo>
                <a:cubicBezTo>
                  <a:pt x="143" y="132"/>
                  <a:pt x="147" y="128"/>
                  <a:pt x="149" y="124"/>
                </a:cubicBezTo>
                <a:cubicBezTo>
                  <a:pt x="155" y="114"/>
                  <a:pt x="144" y="98"/>
                  <a:pt x="127" y="83"/>
                </a:cubicBezTo>
                <a:close/>
                <a:moveTo>
                  <a:pt x="131" y="40"/>
                </a:moveTo>
                <a:cubicBezTo>
                  <a:pt x="136" y="40"/>
                  <a:pt x="142" y="40"/>
                  <a:pt x="145" y="44"/>
                </a:cubicBezTo>
                <a:cubicBezTo>
                  <a:pt x="148" y="51"/>
                  <a:pt x="140" y="64"/>
                  <a:pt x="123" y="80"/>
                </a:cubicBezTo>
                <a:cubicBezTo>
                  <a:pt x="118" y="75"/>
                  <a:pt x="112" y="71"/>
                  <a:pt x="106" y="67"/>
                </a:cubicBezTo>
                <a:cubicBezTo>
                  <a:pt x="105" y="59"/>
                  <a:pt x="104" y="52"/>
                  <a:pt x="103" y="45"/>
                </a:cubicBezTo>
                <a:cubicBezTo>
                  <a:pt x="114" y="42"/>
                  <a:pt x="124" y="40"/>
                  <a:pt x="131" y="40"/>
                </a:cubicBezTo>
                <a:close/>
                <a:moveTo>
                  <a:pt x="89" y="103"/>
                </a:moveTo>
                <a:cubicBezTo>
                  <a:pt x="85" y="106"/>
                  <a:pt x="81" y="108"/>
                  <a:pt x="77" y="110"/>
                </a:cubicBezTo>
                <a:cubicBezTo>
                  <a:pt x="74" y="108"/>
                  <a:pt x="70" y="106"/>
                  <a:pt x="66" y="103"/>
                </a:cubicBezTo>
                <a:cubicBezTo>
                  <a:pt x="62" y="101"/>
                  <a:pt x="58" y="99"/>
                  <a:pt x="54" y="96"/>
                </a:cubicBezTo>
                <a:cubicBezTo>
                  <a:pt x="54" y="92"/>
                  <a:pt x="54" y="88"/>
                  <a:pt x="54" y="83"/>
                </a:cubicBezTo>
                <a:cubicBezTo>
                  <a:pt x="54" y="78"/>
                  <a:pt x="54" y="74"/>
                  <a:pt x="54" y="70"/>
                </a:cubicBezTo>
                <a:cubicBezTo>
                  <a:pt x="58" y="67"/>
                  <a:pt x="62" y="65"/>
                  <a:pt x="66" y="63"/>
                </a:cubicBezTo>
                <a:cubicBezTo>
                  <a:pt x="70" y="60"/>
                  <a:pt x="74" y="58"/>
                  <a:pt x="77" y="56"/>
                </a:cubicBezTo>
                <a:cubicBezTo>
                  <a:pt x="81" y="58"/>
                  <a:pt x="85" y="60"/>
                  <a:pt x="89" y="63"/>
                </a:cubicBezTo>
                <a:cubicBezTo>
                  <a:pt x="93" y="65"/>
                  <a:pt x="97" y="67"/>
                  <a:pt x="101" y="70"/>
                </a:cubicBezTo>
                <a:cubicBezTo>
                  <a:pt x="101" y="74"/>
                  <a:pt x="101" y="78"/>
                  <a:pt x="101" y="83"/>
                </a:cubicBezTo>
                <a:cubicBezTo>
                  <a:pt x="101" y="88"/>
                  <a:pt x="101" y="92"/>
                  <a:pt x="101" y="96"/>
                </a:cubicBezTo>
                <a:cubicBezTo>
                  <a:pt x="97" y="99"/>
                  <a:pt x="93" y="101"/>
                  <a:pt x="89" y="103"/>
                </a:cubicBezTo>
                <a:close/>
                <a:moveTo>
                  <a:pt x="100" y="103"/>
                </a:moveTo>
                <a:cubicBezTo>
                  <a:pt x="100" y="109"/>
                  <a:pt x="99" y="114"/>
                  <a:pt x="98" y="119"/>
                </a:cubicBezTo>
                <a:cubicBezTo>
                  <a:pt x="93" y="117"/>
                  <a:pt x="88" y="115"/>
                  <a:pt x="83" y="113"/>
                </a:cubicBezTo>
                <a:cubicBezTo>
                  <a:pt x="86" y="111"/>
                  <a:pt x="89" y="110"/>
                  <a:pt x="92" y="108"/>
                </a:cubicBezTo>
                <a:cubicBezTo>
                  <a:pt x="95" y="106"/>
                  <a:pt x="97" y="105"/>
                  <a:pt x="100" y="103"/>
                </a:cubicBezTo>
                <a:close/>
                <a:moveTo>
                  <a:pt x="72" y="113"/>
                </a:moveTo>
                <a:cubicBezTo>
                  <a:pt x="66" y="115"/>
                  <a:pt x="61" y="117"/>
                  <a:pt x="57" y="119"/>
                </a:cubicBezTo>
                <a:cubicBezTo>
                  <a:pt x="56" y="114"/>
                  <a:pt x="55" y="109"/>
                  <a:pt x="55" y="103"/>
                </a:cubicBezTo>
                <a:cubicBezTo>
                  <a:pt x="57" y="105"/>
                  <a:pt x="60" y="106"/>
                  <a:pt x="63" y="108"/>
                </a:cubicBezTo>
                <a:cubicBezTo>
                  <a:pt x="66" y="110"/>
                  <a:pt x="69" y="111"/>
                  <a:pt x="72" y="113"/>
                </a:cubicBezTo>
                <a:close/>
                <a:moveTo>
                  <a:pt x="49" y="93"/>
                </a:moveTo>
                <a:cubicBezTo>
                  <a:pt x="44" y="89"/>
                  <a:pt x="40" y="86"/>
                  <a:pt x="36" y="83"/>
                </a:cubicBezTo>
                <a:cubicBezTo>
                  <a:pt x="40" y="80"/>
                  <a:pt x="44" y="76"/>
                  <a:pt x="49" y="73"/>
                </a:cubicBezTo>
                <a:cubicBezTo>
                  <a:pt x="49" y="77"/>
                  <a:pt x="49" y="80"/>
                  <a:pt x="49" y="83"/>
                </a:cubicBezTo>
                <a:cubicBezTo>
                  <a:pt x="49" y="86"/>
                  <a:pt x="49" y="90"/>
                  <a:pt x="49" y="93"/>
                </a:cubicBezTo>
                <a:close/>
                <a:moveTo>
                  <a:pt x="55" y="63"/>
                </a:moveTo>
                <a:cubicBezTo>
                  <a:pt x="55" y="57"/>
                  <a:pt x="56" y="52"/>
                  <a:pt x="57" y="47"/>
                </a:cubicBezTo>
                <a:cubicBezTo>
                  <a:pt x="61" y="49"/>
                  <a:pt x="66" y="51"/>
                  <a:pt x="72" y="53"/>
                </a:cubicBezTo>
                <a:cubicBezTo>
                  <a:pt x="69" y="55"/>
                  <a:pt x="66" y="56"/>
                  <a:pt x="63" y="58"/>
                </a:cubicBezTo>
                <a:cubicBezTo>
                  <a:pt x="60" y="60"/>
                  <a:pt x="57" y="61"/>
                  <a:pt x="55" y="63"/>
                </a:cubicBezTo>
                <a:close/>
                <a:moveTo>
                  <a:pt x="83" y="53"/>
                </a:moveTo>
                <a:cubicBezTo>
                  <a:pt x="88" y="51"/>
                  <a:pt x="93" y="49"/>
                  <a:pt x="98" y="47"/>
                </a:cubicBezTo>
                <a:cubicBezTo>
                  <a:pt x="99" y="52"/>
                  <a:pt x="100" y="57"/>
                  <a:pt x="100" y="63"/>
                </a:cubicBezTo>
                <a:cubicBezTo>
                  <a:pt x="98" y="61"/>
                  <a:pt x="95" y="60"/>
                  <a:pt x="92" y="58"/>
                </a:cubicBezTo>
                <a:cubicBezTo>
                  <a:pt x="89" y="56"/>
                  <a:pt x="86" y="55"/>
                  <a:pt x="83" y="53"/>
                </a:cubicBezTo>
                <a:close/>
                <a:moveTo>
                  <a:pt x="106" y="73"/>
                </a:moveTo>
                <a:cubicBezTo>
                  <a:pt x="111" y="77"/>
                  <a:pt x="115" y="80"/>
                  <a:pt x="119" y="83"/>
                </a:cubicBezTo>
                <a:cubicBezTo>
                  <a:pt x="115" y="86"/>
                  <a:pt x="111" y="89"/>
                  <a:pt x="106" y="93"/>
                </a:cubicBezTo>
                <a:cubicBezTo>
                  <a:pt x="106" y="90"/>
                  <a:pt x="106" y="86"/>
                  <a:pt x="106" y="83"/>
                </a:cubicBezTo>
                <a:cubicBezTo>
                  <a:pt x="106" y="80"/>
                  <a:pt x="106" y="77"/>
                  <a:pt x="106" y="73"/>
                </a:cubicBezTo>
                <a:close/>
                <a:moveTo>
                  <a:pt x="77" y="6"/>
                </a:moveTo>
                <a:cubicBezTo>
                  <a:pt x="85" y="6"/>
                  <a:pt x="93" y="19"/>
                  <a:pt x="97" y="42"/>
                </a:cubicBezTo>
                <a:cubicBezTo>
                  <a:pt x="91" y="44"/>
                  <a:pt x="84" y="47"/>
                  <a:pt x="77" y="50"/>
                </a:cubicBezTo>
                <a:cubicBezTo>
                  <a:pt x="71" y="47"/>
                  <a:pt x="64" y="44"/>
                  <a:pt x="58" y="42"/>
                </a:cubicBezTo>
                <a:cubicBezTo>
                  <a:pt x="62" y="19"/>
                  <a:pt x="70" y="6"/>
                  <a:pt x="77" y="6"/>
                </a:cubicBezTo>
                <a:close/>
                <a:moveTo>
                  <a:pt x="10" y="44"/>
                </a:moveTo>
                <a:cubicBezTo>
                  <a:pt x="13" y="40"/>
                  <a:pt x="19" y="40"/>
                  <a:pt x="24" y="40"/>
                </a:cubicBezTo>
                <a:cubicBezTo>
                  <a:pt x="31" y="40"/>
                  <a:pt x="41" y="42"/>
                  <a:pt x="52" y="45"/>
                </a:cubicBezTo>
                <a:cubicBezTo>
                  <a:pt x="50" y="52"/>
                  <a:pt x="50" y="59"/>
                  <a:pt x="49" y="67"/>
                </a:cubicBezTo>
                <a:cubicBezTo>
                  <a:pt x="43" y="71"/>
                  <a:pt x="37" y="75"/>
                  <a:pt x="32" y="80"/>
                </a:cubicBezTo>
                <a:cubicBezTo>
                  <a:pt x="15" y="64"/>
                  <a:pt x="7" y="51"/>
                  <a:pt x="10" y="44"/>
                </a:cubicBezTo>
                <a:close/>
                <a:moveTo>
                  <a:pt x="24" y="126"/>
                </a:moveTo>
                <a:cubicBezTo>
                  <a:pt x="24" y="126"/>
                  <a:pt x="24" y="126"/>
                  <a:pt x="24" y="126"/>
                </a:cubicBezTo>
                <a:cubicBezTo>
                  <a:pt x="19" y="126"/>
                  <a:pt x="13" y="126"/>
                  <a:pt x="10" y="122"/>
                </a:cubicBezTo>
                <a:cubicBezTo>
                  <a:pt x="8" y="117"/>
                  <a:pt x="12" y="108"/>
                  <a:pt x="21" y="97"/>
                </a:cubicBezTo>
                <a:cubicBezTo>
                  <a:pt x="24" y="94"/>
                  <a:pt x="28" y="90"/>
                  <a:pt x="32" y="86"/>
                </a:cubicBezTo>
                <a:cubicBezTo>
                  <a:pt x="37" y="91"/>
                  <a:pt x="43" y="95"/>
                  <a:pt x="49" y="99"/>
                </a:cubicBezTo>
                <a:cubicBezTo>
                  <a:pt x="50" y="107"/>
                  <a:pt x="50" y="114"/>
                  <a:pt x="52" y="121"/>
                </a:cubicBezTo>
                <a:cubicBezTo>
                  <a:pt x="41" y="124"/>
                  <a:pt x="31" y="126"/>
                  <a:pt x="24" y="126"/>
                </a:cubicBezTo>
                <a:close/>
                <a:moveTo>
                  <a:pt x="77" y="161"/>
                </a:moveTo>
                <a:cubicBezTo>
                  <a:pt x="70" y="161"/>
                  <a:pt x="62" y="147"/>
                  <a:pt x="58" y="124"/>
                </a:cubicBezTo>
                <a:cubicBezTo>
                  <a:pt x="64" y="122"/>
                  <a:pt x="71" y="119"/>
                  <a:pt x="77" y="116"/>
                </a:cubicBezTo>
                <a:cubicBezTo>
                  <a:pt x="84" y="119"/>
                  <a:pt x="91" y="122"/>
                  <a:pt x="97" y="124"/>
                </a:cubicBezTo>
                <a:cubicBezTo>
                  <a:pt x="93" y="147"/>
                  <a:pt x="85" y="161"/>
                  <a:pt x="77" y="161"/>
                </a:cubicBezTo>
                <a:close/>
                <a:moveTo>
                  <a:pt x="145" y="122"/>
                </a:moveTo>
                <a:cubicBezTo>
                  <a:pt x="142" y="126"/>
                  <a:pt x="136" y="126"/>
                  <a:pt x="131" y="126"/>
                </a:cubicBezTo>
                <a:cubicBezTo>
                  <a:pt x="131" y="126"/>
                  <a:pt x="131" y="126"/>
                  <a:pt x="131" y="126"/>
                </a:cubicBezTo>
                <a:cubicBezTo>
                  <a:pt x="124" y="126"/>
                  <a:pt x="114" y="124"/>
                  <a:pt x="103" y="121"/>
                </a:cubicBezTo>
                <a:cubicBezTo>
                  <a:pt x="104" y="114"/>
                  <a:pt x="105" y="107"/>
                  <a:pt x="106" y="99"/>
                </a:cubicBezTo>
                <a:cubicBezTo>
                  <a:pt x="112" y="95"/>
                  <a:pt x="118" y="91"/>
                  <a:pt x="123" y="87"/>
                </a:cubicBezTo>
                <a:cubicBezTo>
                  <a:pt x="140" y="102"/>
                  <a:pt x="148" y="115"/>
                  <a:pt x="145" y="122"/>
                </a:cubicBezTo>
                <a:close/>
                <a:moveTo>
                  <a:pt x="77" y="70"/>
                </a:moveTo>
                <a:cubicBezTo>
                  <a:pt x="70" y="70"/>
                  <a:pt x="64" y="76"/>
                  <a:pt x="64" y="83"/>
                </a:cubicBezTo>
                <a:cubicBezTo>
                  <a:pt x="64" y="90"/>
                  <a:pt x="70" y="96"/>
                  <a:pt x="77" y="96"/>
                </a:cubicBezTo>
                <a:cubicBezTo>
                  <a:pt x="85" y="96"/>
                  <a:pt x="91" y="90"/>
                  <a:pt x="91" y="83"/>
                </a:cubicBezTo>
                <a:cubicBezTo>
                  <a:pt x="91" y="76"/>
                  <a:pt x="85" y="70"/>
                  <a:pt x="77" y="70"/>
                </a:cubicBezTo>
                <a:close/>
                <a:moveTo>
                  <a:pt x="77" y="91"/>
                </a:moveTo>
                <a:cubicBezTo>
                  <a:pt x="73" y="91"/>
                  <a:pt x="70" y="87"/>
                  <a:pt x="70" y="83"/>
                </a:cubicBezTo>
                <a:cubicBezTo>
                  <a:pt x="70" y="79"/>
                  <a:pt x="73" y="75"/>
                  <a:pt x="77" y="75"/>
                </a:cubicBezTo>
                <a:cubicBezTo>
                  <a:pt x="82" y="75"/>
                  <a:pt x="85" y="79"/>
                  <a:pt x="85" y="83"/>
                </a:cubicBezTo>
                <a:cubicBezTo>
                  <a:pt x="85" y="87"/>
                  <a:pt x="82" y="91"/>
                  <a:pt x="77" y="91"/>
                </a:cubicBezTo>
                <a:close/>
                <a:moveTo>
                  <a:pt x="77" y="91"/>
                </a:moveTo>
                <a:cubicBezTo>
                  <a:pt x="77" y="91"/>
                  <a:pt x="77" y="91"/>
                  <a:pt x="77" y="91"/>
                </a:cubicBezTo>
              </a:path>
            </a:pathLst>
          </a:custGeom>
          <a:solidFill>
            <a:schemeClr val="bg1"/>
          </a:solidFill>
          <a:ln w="9525">
            <a:noFill/>
            <a:round/>
            <a:headEnd/>
            <a:tailEnd/>
          </a:ln>
        </p:spPr>
        <p:txBody>
          <a:bodyPr vert="horz" wrap="square" lIns="96435" tIns="48218" rIns="96435" bIns="48218" numCol="1" anchor="t" anchorCtr="0" compatLnSpc="1">
            <a:prstTxWarp prst="textNoShape">
              <a:avLst/>
            </a:prstTxWarp>
          </a:bodyPr>
          <a:lstStyle/>
          <a:p>
            <a:endParaRPr lang="en-US"/>
          </a:p>
        </p:txBody>
      </p:sp>
    </p:spTree>
    <p:extLst>
      <p:ext uri="{BB962C8B-B14F-4D97-AF65-F5344CB8AC3E}">
        <p14:creationId xmlns:p14="http://schemas.microsoft.com/office/powerpoint/2010/main" val="2407296956"/>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0"/>
                                  </p:iterate>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type="lt">
                                    <p:tmAbs val="0"/>
                                  </p:iterate>
                                  <p:childTnLst>
                                    <p:set>
                                      <p:cBhvr>
                                        <p:cTn id="9" dur="1" fill="hold">
                                          <p:stCondLst>
                                            <p:cond delay="0"/>
                                          </p:stCondLst>
                                        </p:cTn>
                                        <p:tgtEl>
                                          <p:spTgt spid="29">
                                            <p:txEl>
                                              <p:pRg st="0" end="0"/>
                                            </p:txEl>
                                          </p:spTgt>
                                        </p:tgtEl>
                                        <p:attrNameLst>
                                          <p:attrName>style.visibility</p:attrName>
                                        </p:attrNameLst>
                                      </p:cBhvr>
                                      <p:to>
                                        <p:strVal val="visible"/>
                                      </p:to>
                                    </p:set>
                                  </p:childTnLst>
                                </p:cTn>
                              </p:par>
                            </p:childTnLst>
                          </p:cTn>
                        </p:par>
                        <p:par>
                          <p:cTn id="10" fill="hold">
                            <p:stCondLst>
                              <p:cond delay="0"/>
                            </p:stCondLst>
                            <p:childTnLst>
                              <p:par>
                                <p:cTn id="11" presetID="22" presetClass="entr" presetSubtype="1"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build="allAtOnce"/>
      <p:bldP spid="29" grpId="0" build="allAtOnce"/>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4" y="2140161"/>
            <a:ext cx="4227256" cy="2952328"/>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4315747" y="2140161"/>
            <a:ext cx="4227256" cy="2952328"/>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8630701" y="2140161"/>
            <a:ext cx="4227256" cy="2952328"/>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795" y="1993267"/>
            <a:ext cx="12857163"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95" y="5193667"/>
            <a:ext cx="12857163"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32"/>
          <p:cNvSpPr txBox="1"/>
          <p:nvPr/>
        </p:nvSpPr>
        <p:spPr>
          <a:xfrm>
            <a:off x="4845199" y="1132839"/>
            <a:ext cx="8352209" cy="799001"/>
          </a:xfrm>
          <a:prstGeom prst="rect">
            <a:avLst/>
          </a:prstGeom>
          <a:noFill/>
        </p:spPr>
        <p:txBody>
          <a:bodyPr wrap="square" rtlCol="0">
            <a:spAutoFit/>
          </a:bodyPr>
          <a:lstStyle/>
          <a:p>
            <a:pPr>
              <a:lnSpc>
                <a:spcPct val="130000"/>
              </a:lnSpc>
            </a:pPr>
            <a:r>
              <a:rPr lang="en-US" altLang="zh-CN" sz="4000"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rPr>
              <a:t>CLICK ON ADD RELATED TITLE WORDS</a:t>
            </a:r>
            <a:endParaRPr lang="en-US" sz="4000"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endParaRPr>
          </a:p>
        </p:txBody>
      </p:sp>
      <p:sp>
        <p:nvSpPr>
          <p:cNvPr id="10" name="TextBox 32"/>
          <p:cNvSpPr txBox="1"/>
          <p:nvPr/>
        </p:nvSpPr>
        <p:spPr>
          <a:xfrm>
            <a:off x="956767" y="5704609"/>
            <a:ext cx="7673934" cy="923330"/>
          </a:xfrm>
          <a:prstGeom prst="rect">
            <a:avLst/>
          </a:prstGeom>
          <a:noFill/>
        </p:spPr>
        <p:txBody>
          <a:bodyPr wrap="square" rtlCol="0">
            <a:spAutoFit/>
          </a:bodyPr>
          <a:lstStyle/>
          <a:p>
            <a:pPr algn="just">
              <a:lnSpc>
                <a:spcPct val="150000"/>
              </a:lnSpc>
            </a:pPr>
            <a:r>
              <a:rPr lang="zh-CN" altLang="en-US" sz="20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rPr>
              <a:t>点击添加标题文字，修改文字内容，也可以直接复制你的内容到此</a:t>
            </a:r>
            <a:r>
              <a:rPr lang="zh-CN" altLang="en-US" sz="2000" dirty="0" smtClean="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rPr>
              <a:t>。</a:t>
            </a:r>
            <a:endParaRPr lang="en-US" sz="11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a:p>
            <a:pPr algn="just">
              <a:lnSpc>
                <a:spcPct val="150000"/>
              </a:lnSpc>
            </a:pPr>
            <a:r>
              <a:rPr lang="zh-CN" altLang="en-US" sz="8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rPr>
              <a:t>点击添加相关标题文字，点击添加相关标题文字，点击添加相关标题文字，点击添加相关标题文字。点击添加相关标题文字，点击添加相关标题文字，点击添加相关标题文字，点击添加相关标题文字，点击添加相关标题文字。</a:t>
            </a:r>
            <a:endParaRPr lang="en-US" sz="8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TextBox 32"/>
          <p:cNvSpPr txBox="1"/>
          <p:nvPr/>
        </p:nvSpPr>
        <p:spPr>
          <a:xfrm>
            <a:off x="21150" y="110395"/>
            <a:ext cx="3600400" cy="410305"/>
          </a:xfrm>
          <a:prstGeom prst="rect">
            <a:avLst/>
          </a:prstGeom>
          <a:noFill/>
        </p:spPr>
        <p:txBody>
          <a:bodyPr wrap="square" rtlCol="0">
            <a:spAutoFit/>
          </a:bodyPr>
          <a:lstStyle/>
          <a:p>
            <a:pPr>
              <a:lnSpc>
                <a:spcPct val="130000"/>
              </a:lnSpc>
            </a:pPr>
            <a:r>
              <a:rPr lang="en-US" altLang="zh-CN"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rPr>
              <a:t>CLICK ON ADD RELATED TITLE WORDS</a:t>
            </a:r>
            <a:endParaRPr lang="en-US"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704561670"/>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anim calcmode="lin" valueType="num">
                                      <p:cBhvr>
                                        <p:cTn id="16" dur="2000" fill="hold"/>
                                        <p:tgtEl>
                                          <p:spTgt spid="3"/>
                                        </p:tgtEl>
                                        <p:attrNameLst>
                                          <p:attrName>style.rotation</p:attrName>
                                        </p:attrNameLst>
                                      </p:cBhvr>
                                      <p:tavLst>
                                        <p:tav tm="0">
                                          <p:val>
                                            <p:fltVal val="720"/>
                                          </p:val>
                                        </p:tav>
                                        <p:tav tm="100000">
                                          <p:val>
                                            <p:fltVal val="0"/>
                                          </p:val>
                                        </p:tav>
                                      </p:tavLst>
                                    </p:anim>
                                    <p:anim calcmode="lin" valueType="num">
                                      <p:cBhvr>
                                        <p:cTn id="17" dur="2000" fill="hold"/>
                                        <p:tgtEl>
                                          <p:spTgt spid="3"/>
                                        </p:tgtEl>
                                        <p:attrNameLst>
                                          <p:attrName>ppt_h</p:attrName>
                                        </p:attrNameLst>
                                      </p:cBhvr>
                                      <p:tavLst>
                                        <p:tav tm="0">
                                          <p:val>
                                            <p:fltVal val="0"/>
                                          </p:val>
                                        </p:tav>
                                        <p:tav tm="100000">
                                          <p:val>
                                            <p:strVal val="#ppt_h"/>
                                          </p:val>
                                        </p:tav>
                                      </p:tavLst>
                                    </p:anim>
                                    <p:anim calcmode="lin" valueType="num">
                                      <p:cBhvr>
                                        <p:cTn id="18" dur="2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anim calcmode="lin" valueType="num">
                                      <p:cBhvr>
                                        <p:cTn id="24" dur="2000" fill="hold"/>
                                        <p:tgtEl>
                                          <p:spTgt spid="4"/>
                                        </p:tgtEl>
                                        <p:attrNameLst>
                                          <p:attrName>style.rotation</p:attrName>
                                        </p:attrNameLst>
                                      </p:cBhvr>
                                      <p:tavLst>
                                        <p:tav tm="0">
                                          <p:val>
                                            <p:fltVal val="720"/>
                                          </p:val>
                                        </p:tav>
                                        <p:tav tm="100000">
                                          <p:val>
                                            <p:fltVal val="0"/>
                                          </p:val>
                                        </p:tav>
                                      </p:tavLst>
                                    </p:anim>
                                    <p:anim calcmode="lin" valueType="num">
                                      <p:cBhvr>
                                        <p:cTn id="25" dur="2000" fill="hold"/>
                                        <p:tgtEl>
                                          <p:spTgt spid="4"/>
                                        </p:tgtEl>
                                        <p:attrNameLst>
                                          <p:attrName>ppt_h</p:attrName>
                                        </p:attrNameLst>
                                      </p:cBhvr>
                                      <p:tavLst>
                                        <p:tav tm="0">
                                          <p:val>
                                            <p:fltVal val="0"/>
                                          </p:val>
                                        </p:tav>
                                        <p:tav tm="100000">
                                          <p:val>
                                            <p:strVal val="#ppt_h"/>
                                          </p:val>
                                        </p:tav>
                                      </p:tavLst>
                                    </p:anim>
                                    <p:anim calcmode="lin" valueType="num">
                                      <p:cBhvr>
                                        <p:cTn id="26" dur="2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1+#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250" fill="hold"/>
                                        <p:tgtEl>
                                          <p:spTgt spid="9"/>
                                        </p:tgtEl>
                                        <p:attrNameLst>
                                          <p:attrName>ppt_x</p:attrName>
                                        </p:attrNameLst>
                                      </p:cBhvr>
                                      <p:tavLst>
                                        <p:tav tm="0">
                                          <p:val>
                                            <p:strVal val="0-#ppt_w/2"/>
                                          </p:val>
                                        </p:tav>
                                        <p:tav tm="100000">
                                          <p:val>
                                            <p:strVal val="#ppt_x"/>
                                          </p:val>
                                        </p:tav>
                                      </p:tavLst>
                                    </p:anim>
                                    <p:anim calcmode="lin" valueType="num">
                                      <p:cBhvr additive="base">
                                        <p:cTn id="41" dur="250" fill="hold"/>
                                        <p:tgtEl>
                                          <p:spTgt spid="9"/>
                                        </p:tgtEl>
                                        <p:attrNameLst>
                                          <p:attrName>ppt_y</p:attrName>
                                        </p:attrNameLst>
                                      </p:cBhvr>
                                      <p:tavLst>
                                        <p:tav tm="0">
                                          <p:val>
                                            <p:strVal val="#ppt_y"/>
                                          </p:val>
                                        </p:tav>
                                        <p:tav tm="100000">
                                          <p:val>
                                            <p:strVal val="#ppt_y"/>
                                          </p:val>
                                        </p:tav>
                                      </p:tavLst>
                                    </p:anim>
                                  </p:childTnLst>
                                </p:cTn>
                              </p:par>
                            </p:childTnLst>
                          </p:cTn>
                        </p:par>
                        <p:par>
                          <p:cTn id="42" fill="hold">
                            <p:stCondLst>
                              <p:cond delay="750"/>
                            </p:stCondLst>
                            <p:childTnLst>
                              <p:par>
                                <p:cTn id="43" presetID="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250" fill="hold"/>
                                        <p:tgtEl>
                                          <p:spTgt spid="10"/>
                                        </p:tgtEl>
                                        <p:attrNameLst>
                                          <p:attrName>ppt_x</p:attrName>
                                        </p:attrNameLst>
                                      </p:cBhvr>
                                      <p:tavLst>
                                        <p:tav tm="0">
                                          <p:val>
                                            <p:strVal val="0-#ppt_w/2"/>
                                          </p:val>
                                        </p:tav>
                                        <p:tav tm="100000">
                                          <p:val>
                                            <p:strVal val="#ppt_x"/>
                                          </p:val>
                                        </p:tav>
                                      </p:tavLst>
                                    </p:anim>
                                    <p:anim calcmode="lin" valueType="num">
                                      <p:cBhvr additive="base">
                                        <p:cTn id="46" dur="2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0800" y="613645"/>
            <a:ext cx="5876200" cy="600536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39"/>
          <p:cNvSpPr txBox="1"/>
          <p:nvPr/>
        </p:nvSpPr>
        <p:spPr>
          <a:xfrm>
            <a:off x="7293471" y="1528093"/>
            <a:ext cx="3744416" cy="969496"/>
          </a:xfrm>
          <a:prstGeom prst="rect">
            <a:avLst/>
          </a:prstGeom>
          <a:noFill/>
        </p:spPr>
        <p:txBody>
          <a:bodyPr wrap="square" rtlCol="0">
            <a:spAutoFit/>
          </a:bodyPr>
          <a:lstStyle/>
          <a:p>
            <a:pPr>
              <a:lnSpc>
                <a:spcPct val="150000"/>
              </a:lnSpc>
            </a:pPr>
            <a:r>
              <a:rPr lang="zh-CN" alt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p>
          <a:p>
            <a:pPr marL="0" indent="0">
              <a:lnSpc>
                <a:spcPct val="150000"/>
              </a:lnSpc>
              <a:buNone/>
            </a:pPr>
            <a:r>
              <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p>
        </p:txBody>
      </p:sp>
      <p:sp>
        <p:nvSpPr>
          <p:cNvPr id="30" name="TextBox 39"/>
          <p:cNvSpPr txBox="1"/>
          <p:nvPr/>
        </p:nvSpPr>
        <p:spPr>
          <a:xfrm>
            <a:off x="7293471" y="2801614"/>
            <a:ext cx="3744416" cy="969496"/>
          </a:xfrm>
          <a:prstGeom prst="rect">
            <a:avLst/>
          </a:prstGeom>
          <a:noFill/>
        </p:spPr>
        <p:txBody>
          <a:bodyPr wrap="square" rtlCol="0">
            <a:spAutoFit/>
          </a:bodyPr>
          <a:lstStyle/>
          <a:p>
            <a:pPr>
              <a:lnSpc>
                <a:spcPct val="150000"/>
              </a:lnSpc>
            </a:pPr>
            <a:r>
              <a:rPr lang="zh-CN" alt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p>
          <a:p>
            <a:pPr marL="0" indent="0">
              <a:lnSpc>
                <a:spcPct val="150000"/>
              </a:lnSpc>
              <a:buNone/>
            </a:pPr>
            <a:r>
              <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p>
        </p:txBody>
      </p:sp>
      <p:sp>
        <p:nvSpPr>
          <p:cNvPr id="31" name="TextBox 39"/>
          <p:cNvSpPr txBox="1"/>
          <p:nvPr/>
        </p:nvSpPr>
        <p:spPr>
          <a:xfrm>
            <a:off x="7293471" y="4075135"/>
            <a:ext cx="3744416" cy="969496"/>
          </a:xfrm>
          <a:prstGeom prst="rect">
            <a:avLst/>
          </a:prstGeom>
          <a:noFill/>
        </p:spPr>
        <p:txBody>
          <a:bodyPr wrap="square" rtlCol="0">
            <a:spAutoFit/>
          </a:bodyPr>
          <a:lstStyle/>
          <a:p>
            <a:pPr>
              <a:lnSpc>
                <a:spcPct val="150000"/>
              </a:lnSpc>
            </a:pPr>
            <a:r>
              <a:rPr lang="zh-CN" alt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p>
          <a:p>
            <a:pPr marL="0" indent="0">
              <a:lnSpc>
                <a:spcPct val="150000"/>
              </a:lnSpc>
              <a:buNone/>
            </a:pPr>
            <a:r>
              <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p>
        </p:txBody>
      </p:sp>
      <p:sp>
        <p:nvSpPr>
          <p:cNvPr id="32" name="TextBox 39"/>
          <p:cNvSpPr txBox="1"/>
          <p:nvPr/>
        </p:nvSpPr>
        <p:spPr>
          <a:xfrm>
            <a:off x="7293471" y="5348655"/>
            <a:ext cx="3744416" cy="969496"/>
          </a:xfrm>
          <a:prstGeom prst="rect">
            <a:avLst/>
          </a:prstGeom>
          <a:noFill/>
        </p:spPr>
        <p:txBody>
          <a:bodyPr wrap="square" rtlCol="0">
            <a:spAutoFit/>
          </a:bodyPr>
          <a:lstStyle/>
          <a:p>
            <a:pPr>
              <a:lnSpc>
                <a:spcPct val="150000"/>
              </a:lnSpc>
            </a:pPr>
            <a:r>
              <a:rPr lang="zh-CN" alt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p>
          <a:p>
            <a:pPr marL="0" indent="0">
              <a:lnSpc>
                <a:spcPct val="150000"/>
              </a:lnSpc>
              <a:buNone/>
            </a:pPr>
            <a:r>
              <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p>
        </p:txBody>
      </p:sp>
      <p:sp>
        <p:nvSpPr>
          <p:cNvPr id="8" name="TextBox 32"/>
          <p:cNvSpPr txBox="1"/>
          <p:nvPr/>
        </p:nvSpPr>
        <p:spPr>
          <a:xfrm>
            <a:off x="21150" y="110395"/>
            <a:ext cx="3600400" cy="410305"/>
          </a:xfrm>
          <a:prstGeom prst="rect">
            <a:avLst/>
          </a:prstGeom>
          <a:noFill/>
        </p:spPr>
        <p:txBody>
          <a:bodyPr wrap="square" rtlCol="0">
            <a:spAutoFit/>
          </a:bodyPr>
          <a:lstStyle/>
          <a:p>
            <a:pPr>
              <a:lnSpc>
                <a:spcPct val="130000"/>
              </a:lnSpc>
            </a:pPr>
            <a:r>
              <a:rPr lang="en-US" altLang="zh-CN"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rPr>
              <a:t>CLICK ON ADD RELATED TITLE WORDS</a:t>
            </a:r>
            <a:endParaRPr lang="en-US"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678914769"/>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up)">
                                      <p:cBhvr>
                                        <p:cTn id="19" dur="500"/>
                                        <p:tgtEl>
                                          <p:spTgt spid="31"/>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up)">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p:bldP spid="30" grpId="0"/>
      <p:bldP spid="31"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4" name="Group 1954"/>
          <p:cNvGrpSpPr/>
          <p:nvPr/>
        </p:nvGrpSpPr>
        <p:grpSpPr>
          <a:xfrm>
            <a:off x="2667515" y="2208918"/>
            <a:ext cx="1472421" cy="3834639"/>
            <a:chOff x="-15232" y="2"/>
            <a:chExt cx="2792299" cy="7272008"/>
          </a:xfrm>
          <a:effectLst/>
        </p:grpSpPr>
        <p:sp>
          <p:nvSpPr>
            <p:cNvPr id="1939" name="Shape 1939"/>
            <p:cNvSpPr/>
            <p:nvPr/>
          </p:nvSpPr>
          <p:spPr>
            <a:xfrm>
              <a:off x="-15232" y="4931767"/>
              <a:ext cx="2792299" cy="241108"/>
            </a:xfrm>
            <a:custGeom>
              <a:avLst/>
              <a:gdLst>
                <a:gd name="connsiteX0" fmla="*/ 0 w 21600"/>
                <a:gd name="connsiteY0" fmla="*/ 19914 h 28790"/>
                <a:gd name="connsiteX1" fmla="*/ 3498 w 21600"/>
                <a:gd name="connsiteY1" fmla="*/ 0 h 28790"/>
                <a:gd name="connsiteX2" fmla="*/ 21600 w 21600"/>
                <a:gd name="connsiteY2" fmla="*/ 0 h 28790"/>
                <a:gd name="connsiteX3" fmla="*/ 16483 w 21600"/>
                <a:gd name="connsiteY3" fmla="*/ 28790 h 28790"/>
                <a:gd name="connsiteX4" fmla="*/ 0 w 21600"/>
                <a:gd name="connsiteY4" fmla="*/ 19914 h 28790"/>
                <a:gd name="connsiteX0" fmla="*/ 0 w 21976"/>
                <a:gd name="connsiteY0" fmla="*/ 21352 h 28790"/>
                <a:gd name="connsiteX1" fmla="*/ 3874 w 21976"/>
                <a:gd name="connsiteY1" fmla="*/ 0 h 28790"/>
                <a:gd name="connsiteX2" fmla="*/ 21976 w 21976"/>
                <a:gd name="connsiteY2" fmla="*/ 0 h 28790"/>
                <a:gd name="connsiteX3" fmla="*/ 16859 w 21976"/>
                <a:gd name="connsiteY3" fmla="*/ 28790 h 28790"/>
                <a:gd name="connsiteX4" fmla="*/ 0 w 21976"/>
                <a:gd name="connsiteY4" fmla="*/ 21352 h 28790"/>
                <a:gd name="connsiteX0" fmla="*/ 0 w 21788"/>
                <a:gd name="connsiteY0" fmla="*/ 21352 h 28790"/>
                <a:gd name="connsiteX1" fmla="*/ 3686 w 21788"/>
                <a:gd name="connsiteY1" fmla="*/ 0 h 28790"/>
                <a:gd name="connsiteX2" fmla="*/ 21788 w 21788"/>
                <a:gd name="connsiteY2" fmla="*/ 0 h 28790"/>
                <a:gd name="connsiteX3" fmla="*/ 16671 w 21788"/>
                <a:gd name="connsiteY3" fmla="*/ 28790 h 28790"/>
                <a:gd name="connsiteX4" fmla="*/ 0 w 21788"/>
                <a:gd name="connsiteY4" fmla="*/ 21352 h 28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88" h="28790" extrusionOk="0">
                  <a:moveTo>
                    <a:pt x="0" y="21352"/>
                  </a:moveTo>
                  <a:lnTo>
                    <a:pt x="3686" y="0"/>
                  </a:lnTo>
                  <a:lnTo>
                    <a:pt x="21788" y="0"/>
                  </a:lnTo>
                  <a:lnTo>
                    <a:pt x="16671" y="28790"/>
                  </a:lnTo>
                  <a:lnTo>
                    <a:pt x="0" y="21352"/>
                  </a:lnTo>
                  <a:close/>
                </a:path>
              </a:pathLst>
            </a:custGeom>
            <a:solidFill>
              <a:schemeClr val="accent4">
                <a:lumMod val="75000"/>
              </a:scheme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898">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40" name="Shape 1940"/>
            <p:cNvSpPr/>
            <p:nvPr/>
          </p:nvSpPr>
          <p:spPr>
            <a:xfrm>
              <a:off x="2065600" y="4939639"/>
              <a:ext cx="711467" cy="2332371"/>
            </a:xfrm>
            <a:custGeom>
              <a:avLst/>
              <a:gdLst/>
              <a:ahLst/>
              <a:cxnLst>
                <a:cxn ang="0">
                  <a:pos x="wd2" y="hd2"/>
                </a:cxn>
                <a:cxn ang="5400000">
                  <a:pos x="wd2" y="hd2"/>
                </a:cxn>
                <a:cxn ang="10800000">
                  <a:pos x="wd2" y="hd2"/>
                </a:cxn>
                <a:cxn ang="16200000">
                  <a:pos x="wd2" y="hd2"/>
                </a:cxn>
              </a:cxnLst>
              <a:rect l="0" t="0" r="r" b="b"/>
              <a:pathLst>
                <a:path w="21600" h="21600" extrusionOk="0">
                  <a:moveTo>
                    <a:pt x="0" y="2074"/>
                  </a:moveTo>
                  <a:lnTo>
                    <a:pt x="0" y="21600"/>
                  </a:lnTo>
                  <a:lnTo>
                    <a:pt x="21600" y="20126"/>
                  </a:lnTo>
                  <a:lnTo>
                    <a:pt x="20821" y="0"/>
                  </a:lnTo>
                  <a:lnTo>
                    <a:pt x="0" y="2074"/>
                  </a:lnTo>
                  <a:close/>
                </a:path>
              </a:pathLst>
            </a:custGeom>
            <a:solidFill>
              <a:schemeClr val="accent4">
                <a:lumMod val="75000"/>
              </a:scheme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898">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41" name="Shape 1941"/>
            <p:cNvSpPr/>
            <p:nvPr/>
          </p:nvSpPr>
          <p:spPr>
            <a:xfrm>
              <a:off x="8864" y="5112663"/>
              <a:ext cx="2054675" cy="21593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378"/>
                  </a:lnTo>
                  <a:lnTo>
                    <a:pt x="0" y="0"/>
                  </a:lnTo>
                  <a:close/>
                </a:path>
              </a:pathLst>
            </a:custGeom>
            <a:solidFill>
              <a:schemeClr val="accent4"/>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3600">
                  <a:solidFill>
                    <a:srgbClr val="FFFFFF"/>
                  </a:solidFill>
                </a:defRPr>
              </a:lvl1pPr>
            </a:lstStyle>
            <a:p>
              <a:pPr lvl="0">
                <a:lnSpc>
                  <a:spcPct val="120000"/>
                </a:lnSpc>
                <a:defRPr sz="1800">
                  <a:solidFill>
                    <a:srgbClr val="000000"/>
                  </a:solidFill>
                </a:defRPr>
              </a:pPr>
              <a:endParaRPr sz="1898"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42" name="Shape 1942"/>
            <p:cNvSpPr/>
            <p:nvPr/>
          </p:nvSpPr>
          <p:spPr>
            <a:xfrm>
              <a:off x="202234" y="3131733"/>
              <a:ext cx="2306485" cy="669103"/>
            </a:xfrm>
            <a:custGeom>
              <a:avLst/>
              <a:gdLst>
                <a:gd name="connsiteX0" fmla="*/ 0 w 21826"/>
                <a:gd name="connsiteY0" fmla="*/ 16789 h 21600"/>
                <a:gd name="connsiteX1" fmla="*/ 10166 w 21826"/>
                <a:gd name="connsiteY1" fmla="*/ 0 h 21600"/>
                <a:gd name="connsiteX2" fmla="*/ 21826 w 21826"/>
                <a:gd name="connsiteY2" fmla="*/ 10320 h 21600"/>
                <a:gd name="connsiteX3" fmla="*/ 13044 w 21826"/>
                <a:gd name="connsiteY3" fmla="*/ 21600 h 21600"/>
                <a:gd name="connsiteX4" fmla="*/ 0 w 21826"/>
                <a:gd name="connsiteY4" fmla="*/ 16789 h 21600"/>
                <a:gd name="connsiteX0" fmla="*/ 0 w 20924"/>
                <a:gd name="connsiteY0" fmla="*/ 16789 h 21600"/>
                <a:gd name="connsiteX1" fmla="*/ 10166 w 20924"/>
                <a:gd name="connsiteY1" fmla="*/ 0 h 21600"/>
                <a:gd name="connsiteX2" fmla="*/ 20924 w 20924"/>
                <a:gd name="connsiteY2" fmla="*/ 9973 h 21600"/>
                <a:gd name="connsiteX3" fmla="*/ 13044 w 20924"/>
                <a:gd name="connsiteY3" fmla="*/ 21600 h 21600"/>
                <a:gd name="connsiteX4" fmla="*/ 0 w 20924"/>
                <a:gd name="connsiteY4" fmla="*/ 16789 h 21600"/>
                <a:gd name="connsiteX0" fmla="*/ 0 w 21037"/>
                <a:gd name="connsiteY0" fmla="*/ 16789 h 21600"/>
                <a:gd name="connsiteX1" fmla="*/ 10166 w 21037"/>
                <a:gd name="connsiteY1" fmla="*/ 0 h 21600"/>
                <a:gd name="connsiteX2" fmla="*/ 21037 w 21037"/>
                <a:gd name="connsiteY2" fmla="*/ 11707 h 21600"/>
                <a:gd name="connsiteX3" fmla="*/ 13044 w 21037"/>
                <a:gd name="connsiteY3" fmla="*/ 21600 h 21600"/>
                <a:gd name="connsiteX4" fmla="*/ 0 w 21037"/>
                <a:gd name="connsiteY4" fmla="*/ 16789 h 21600"/>
                <a:gd name="connsiteX0" fmla="*/ 0 w 21037"/>
                <a:gd name="connsiteY0" fmla="*/ 15054 h 21600"/>
                <a:gd name="connsiteX1" fmla="*/ 10166 w 21037"/>
                <a:gd name="connsiteY1" fmla="*/ 0 h 21600"/>
                <a:gd name="connsiteX2" fmla="*/ 21037 w 21037"/>
                <a:gd name="connsiteY2" fmla="*/ 11707 h 21600"/>
                <a:gd name="connsiteX3" fmla="*/ 13044 w 21037"/>
                <a:gd name="connsiteY3" fmla="*/ 21600 h 21600"/>
                <a:gd name="connsiteX4" fmla="*/ 0 w 21037"/>
                <a:gd name="connsiteY4" fmla="*/ 15054 h 21600"/>
                <a:gd name="connsiteX0" fmla="*/ 0 w 21037"/>
                <a:gd name="connsiteY0" fmla="*/ 15748 h 21600"/>
                <a:gd name="connsiteX1" fmla="*/ 10166 w 21037"/>
                <a:gd name="connsiteY1" fmla="*/ 0 h 21600"/>
                <a:gd name="connsiteX2" fmla="*/ 21037 w 21037"/>
                <a:gd name="connsiteY2" fmla="*/ 11707 h 21600"/>
                <a:gd name="connsiteX3" fmla="*/ 13044 w 21037"/>
                <a:gd name="connsiteY3" fmla="*/ 21600 h 21600"/>
                <a:gd name="connsiteX4" fmla="*/ 0 w 21037"/>
                <a:gd name="connsiteY4" fmla="*/ 15748 h 21600"/>
                <a:gd name="connsiteX0" fmla="*/ 0 w 20924"/>
                <a:gd name="connsiteY0" fmla="*/ 15748 h 21600"/>
                <a:gd name="connsiteX1" fmla="*/ 10166 w 20924"/>
                <a:gd name="connsiteY1" fmla="*/ 0 h 21600"/>
                <a:gd name="connsiteX2" fmla="*/ 20924 w 20924"/>
                <a:gd name="connsiteY2" fmla="*/ 11360 h 21600"/>
                <a:gd name="connsiteX3" fmla="*/ 13044 w 20924"/>
                <a:gd name="connsiteY3" fmla="*/ 21600 h 21600"/>
                <a:gd name="connsiteX4" fmla="*/ 0 w 20924"/>
                <a:gd name="connsiteY4" fmla="*/ 15748 h 21600"/>
                <a:gd name="connsiteX0" fmla="*/ 0 w 21601"/>
                <a:gd name="connsiteY0" fmla="*/ 15748 h 21600"/>
                <a:gd name="connsiteX1" fmla="*/ 10166 w 21601"/>
                <a:gd name="connsiteY1" fmla="*/ 0 h 21600"/>
                <a:gd name="connsiteX2" fmla="*/ 21601 w 21601"/>
                <a:gd name="connsiteY2" fmla="*/ 9805 h 21600"/>
                <a:gd name="connsiteX3" fmla="*/ 13044 w 21601"/>
                <a:gd name="connsiteY3" fmla="*/ 21600 h 21600"/>
                <a:gd name="connsiteX4" fmla="*/ 0 w 21601"/>
                <a:gd name="connsiteY4" fmla="*/ 15748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1" h="21600" extrusionOk="0">
                  <a:moveTo>
                    <a:pt x="0" y="15748"/>
                  </a:moveTo>
                  <a:lnTo>
                    <a:pt x="10166" y="0"/>
                  </a:lnTo>
                  <a:lnTo>
                    <a:pt x="21601" y="9805"/>
                  </a:lnTo>
                  <a:lnTo>
                    <a:pt x="13044" y="21600"/>
                  </a:lnTo>
                  <a:lnTo>
                    <a:pt x="0" y="15748"/>
                  </a:lnTo>
                  <a:close/>
                </a:path>
              </a:pathLst>
            </a:custGeom>
            <a:solidFill>
              <a:schemeClr val="accent3">
                <a:lumMod val="75000"/>
              </a:scheme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898">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43" name="Shape 1943"/>
            <p:cNvSpPr/>
            <p:nvPr/>
          </p:nvSpPr>
          <p:spPr>
            <a:xfrm>
              <a:off x="1608071" y="3438591"/>
              <a:ext cx="924588" cy="1783219"/>
            </a:xfrm>
            <a:custGeom>
              <a:avLst/>
              <a:gdLst/>
              <a:ahLst/>
              <a:cxnLst>
                <a:cxn ang="0">
                  <a:pos x="wd2" y="hd2"/>
                </a:cxn>
                <a:cxn ang="5400000">
                  <a:pos x="wd2" y="hd2"/>
                </a:cxn>
                <a:cxn ang="10800000">
                  <a:pos x="wd2" y="hd2"/>
                </a:cxn>
                <a:cxn ang="16200000">
                  <a:pos x="wd2" y="hd2"/>
                </a:cxn>
              </a:cxnLst>
              <a:rect l="0" t="0" r="r" b="b"/>
              <a:pathLst>
                <a:path w="21600" h="21600" extrusionOk="0">
                  <a:moveTo>
                    <a:pt x="0" y="4361"/>
                  </a:moveTo>
                  <a:lnTo>
                    <a:pt x="21013" y="0"/>
                  </a:lnTo>
                  <a:lnTo>
                    <a:pt x="21600" y="16852"/>
                  </a:lnTo>
                  <a:lnTo>
                    <a:pt x="755" y="21600"/>
                  </a:lnTo>
                  <a:lnTo>
                    <a:pt x="0" y="4361"/>
                  </a:lnTo>
                  <a:close/>
                </a:path>
              </a:pathLst>
            </a:custGeom>
            <a:solidFill>
              <a:schemeClr val="accent3">
                <a:lumMod val="75000"/>
              </a:scheme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898">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44" name="Shape 1944"/>
            <p:cNvSpPr/>
            <p:nvPr/>
          </p:nvSpPr>
          <p:spPr>
            <a:xfrm>
              <a:off x="147373" y="1329332"/>
              <a:ext cx="2255745" cy="498643"/>
            </a:xfrm>
            <a:custGeom>
              <a:avLst/>
              <a:gdLst/>
              <a:ahLst/>
              <a:cxnLst>
                <a:cxn ang="0">
                  <a:pos x="wd2" y="hd2"/>
                </a:cxn>
                <a:cxn ang="5400000">
                  <a:pos x="wd2" y="hd2"/>
                </a:cxn>
                <a:cxn ang="10800000">
                  <a:pos x="wd2" y="hd2"/>
                </a:cxn>
                <a:cxn ang="16200000">
                  <a:pos x="wd2" y="hd2"/>
                </a:cxn>
              </a:cxnLst>
              <a:rect l="0" t="0" r="r" b="b"/>
              <a:pathLst>
                <a:path w="21600" h="21600" extrusionOk="0">
                  <a:moveTo>
                    <a:pt x="0" y="10189"/>
                  </a:moveTo>
                  <a:lnTo>
                    <a:pt x="13958" y="0"/>
                  </a:lnTo>
                  <a:lnTo>
                    <a:pt x="21600" y="15053"/>
                  </a:lnTo>
                  <a:lnTo>
                    <a:pt x="6771" y="21600"/>
                  </a:lnTo>
                  <a:lnTo>
                    <a:pt x="0" y="10189"/>
                  </a:lnTo>
                  <a:close/>
                </a:path>
              </a:pathLst>
            </a:custGeom>
            <a:solidFill>
              <a:schemeClr val="accent2">
                <a:lumMod val="75000"/>
              </a:scheme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898">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45" name="Shape 1945"/>
            <p:cNvSpPr/>
            <p:nvPr/>
          </p:nvSpPr>
          <p:spPr>
            <a:xfrm>
              <a:off x="89271" y="1559189"/>
              <a:ext cx="762093" cy="1823872"/>
            </a:xfrm>
            <a:custGeom>
              <a:avLst/>
              <a:gdLst/>
              <a:ahLst/>
              <a:cxnLst>
                <a:cxn ang="0">
                  <a:pos x="wd2" y="hd2"/>
                </a:cxn>
                <a:cxn ang="5400000">
                  <a:pos x="wd2" y="hd2"/>
                </a:cxn>
                <a:cxn ang="10800000">
                  <a:pos x="wd2" y="hd2"/>
                </a:cxn>
                <a:cxn ang="16200000">
                  <a:pos x="wd2" y="hd2"/>
                </a:cxn>
              </a:cxnLst>
              <a:rect l="0" t="0" r="r" b="b"/>
              <a:pathLst>
                <a:path w="21600" h="21600" extrusionOk="0">
                  <a:moveTo>
                    <a:pt x="709" y="0"/>
                  </a:moveTo>
                  <a:lnTo>
                    <a:pt x="21474" y="3120"/>
                  </a:lnTo>
                  <a:lnTo>
                    <a:pt x="21600" y="21600"/>
                  </a:lnTo>
                  <a:lnTo>
                    <a:pt x="0" y="19552"/>
                  </a:lnTo>
                  <a:lnTo>
                    <a:pt x="709" y="0"/>
                  </a:lnTo>
                  <a:close/>
                </a:path>
              </a:pathLst>
            </a:custGeom>
            <a:solidFill>
              <a:schemeClr val="accent2">
                <a:lumMod val="75000"/>
              </a:scheme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898">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46" name="Shape 1946"/>
            <p:cNvSpPr/>
            <p:nvPr/>
          </p:nvSpPr>
          <p:spPr>
            <a:xfrm>
              <a:off x="847262" y="1669653"/>
              <a:ext cx="1574602" cy="1727521"/>
            </a:xfrm>
            <a:custGeom>
              <a:avLst/>
              <a:gdLst/>
              <a:ahLst/>
              <a:cxnLst>
                <a:cxn ang="0">
                  <a:pos x="wd2" y="hd2"/>
                </a:cxn>
                <a:cxn ang="5400000">
                  <a:pos x="wd2" y="hd2"/>
                </a:cxn>
                <a:cxn ang="10800000">
                  <a:pos x="wd2" y="hd2"/>
                </a:cxn>
                <a:cxn ang="16200000">
                  <a:pos x="wd2" y="hd2"/>
                </a:cxn>
              </a:cxnLst>
              <a:rect l="0" t="0" r="r" b="b"/>
              <a:pathLst>
                <a:path w="21600" h="21600" extrusionOk="0">
                  <a:moveTo>
                    <a:pt x="21374" y="0"/>
                  </a:moveTo>
                  <a:lnTo>
                    <a:pt x="0" y="1984"/>
                  </a:lnTo>
                  <a:lnTo>
                    <a:pt x="0" y="21600"/>
                  </a:lnTo>
                  <a:lnTo>
                    <a:pt x="21600" y="20291"/>
                  </a:lnTo>
                  <a:lnTo>
                    <a:pt x="21374" y="0"/>
                  </a:lnTo>
                  <a:close/>
                </a:path>
              </a:pathLst>
            </a:custGeom>
            <a:solidFill>
              <a:schemeClr val="accent2"/>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898">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47" name="Shape 1947"/>
            <p:cNvSpPr/>
            <p:nvPr/>
          </p:nvSpPr>
          <p:spPr>
            <a:xfrm>
              <a:off x="594121" y="132"/>
              <a:ext cx="1431021" cy="16164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620" y="21600"/>
                  </a:lnTo>
                  <a:lnTo>
                    <a:pt x="0" y="0"/>
                  </a:lnTo>
                  <a:close/>
                </a:path>
              </a:pathLst>
            </a:custGeom>
            <a:solidFill>
              <a:schemeClr val="accent1"/>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898">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48" name="Shape 1948"/>
            <p:cNvSpPr/>
            <p:nvPr/>
          </p:nvSpPr>
          <p:spPr>
            <a:xfrm>
              <a:off x="1993238" y="2"/>
              <a:ext cx="516204" cy="16002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48"/>
                  </a:lnTo>
                  <a:lnTo>
                    <a:pt x="21600" y="19119"/>
                  </a:lnTo>
                  <a:lnTo>
                    <a:pt x="740" y="21600"/>
                  </a:lnTo>
                  <a:lnTo>
                    <a:pt x="0" y="0"/>
                  </a:lnTo>
                  <a:close/>
                </a:path>
              </a:pathLst>
            </a:custGeom>
            <a:solidFill>
              <a:schemeClr val="accent1">
                <a:lumMod val="75000"/>
              </a:scheme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898">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49" name="Shape 1949"/>
            <p:cNvSpPr/>
            <p:nvPr/>
          </p:nvSpPr>
          <p:spPr>
            <a:xfrm>
              <a:off x="226351" y="3620161"/>
              <a:ext cx="1415257" cy="16220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036"/>
                  </a:lnTo>
                  <a:lnTo>
                    <a:pt x="21600" y="21600"/>
                  </a:lnTo>
                  <a:lnTo>
                    <a:pt x="21408" y="2206"/>
                  </a:lnTo>
                  <a:lnTo>
                    <a:pt x="0" y="0"/>
                  </a:lnTo>
                  <a:close/>
                </a:path>
              </a:pathLst>
            </a:custGeom>
            <a:solidFill>
              <a:schemeClr val="accent3"/>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898">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50" name="Shape 1950"/>
            <p:cNvSpPr/>
            <p:nvPr/>
          </p:nvSpPr>
          <p:spPr>
            <a:xfrm>
              <a:off x="867976" y="472983"/>
              <a:ext cx="1027498" cy="6707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4000">
                  <a:solidFill>
                    <a:srgbClr val="F9FAFC"/>
                  </a:solidFill>
                  <a:latin typeface="STIXGeneral-Bold"/>
                  <a:ea typeface="STIXGeneral-Bold"/>
                  <a:cs typeface="STIXGeneral-Bold"/>
                  <a:sym typeface="STIXGeneral-Bold"/>
                </a:defRPr>
              </a:lvl1pPr>
            </a:lstStyle>
            <a:p>
              <a:pPr lvl="0">
                <a:lnSpc>
                  <a:spcPct val="120000"/>
                </a:lnSpc>
                <a:defRPr sz="1800">
                  <a:solidFill>
                    <a:srgbClr val="000000"/>
                  </a:solidFill>
                </a:defRPr>
              </a:pPr>
              <a:r>
                <a:rPr sz="2109">
                  <a:solidFill>
                    <a:schemeClr val="bg1"/>
                  </a:solidFill>
                  <a:latin typeface="Arial" panose="020B0604020202020204" pitchFamily="34" charset="0"/>
                  <a:ea typeface="微软雅黑" panose="020B0503020204020204" pitchFamily="34" charset="-122"/>
                  <a:sym typeface="Arial" panose="020B0604020202020204" pitchFamily="34" charset="0"/>
                </a:rPr>
                <a:t>13%</a:t>
              </a:r>
            </a:p>
          </p:txBody>
        </p:sp>
        <p:sp>
          <p:nvSpPr>
            <p:cNvPr id="1951" name="Shape 1951"/>
            <p:cNvSpPr/>
            <p:nvPr/>
          </p:nvSpPr>
          <p:spPr>
            <a:xfrm>
              <a:off x="1140210" y="2198047"/>
              <a:ext cx="1027498" cy="6707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4000">
                  <a:solidFill>
                    <a:srgbClr val="F9FAFC"/>
                  </a:solidFill>
                  <a:latin typeface="STIXGeneral-Bold"/>
                  <a:ea typeface="STIXGeneral-Bold"/>
                  <a:cs typeface="STIXGeneral-Bold"/>
                  <a:sym typeface="STIXGeneral-Bold"/>
                </a:defRPr>
              </a:lvl1pPr>
            </a:lstStyle>
            <a:p>
              <a:pPr lvl="0">
                <a:lnSpc>
                  <a:spcPct val="120000"/>
                </a:lnSpc>
                <a:defRPr sz="1800">
                  <a:solidFill>
                    <a:srgbClr val="000000"/>
                  </a:solidFill>
                </a:defRPr>
              </a:pPr>
              <a:r>
                <a:rPr sz="2109">
                  <a:solidFill>
                    <a:schemeClr val="bg1"/>
                  </a:solidFill>
                  <a:latin typeface="Arial" panose="020B0604020202020204" pitchFamily="34" charset="0"/>
                  <a:ea typeface="微软雅黑" panose="020B0503020204020204" pitchFamily="34" charset="-122"/>
                  <a:sym typeface="Arial" panose="020B0604020202020204" pitchFamily="34" charset="0"/>
                </a:rPr>
                <a:t>13%</a:t>
              </a:r>
            </a:p>
          </p:txBody>
        </p:sp>
        <p:sp>
          <p:nvSpPr>
            <p:cNvPr id="1952" name="Shape 1952"/>
            <p:cNvSpPr/>
            <p:nvPr/>
          </p:nvSpPr>
          <p:spPr>
            <a:xfrm>
              <a:off x="432582" y="4122815"/>
              <a:ext cx="1027498" cy="6707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4000">
                  <a:solidFill>
                    <a:srgbClr val="F9FAFC"/>
                  </a:solidFill>
                  <a:latin typeface="STIXGeneral-Bold"/>
                  <a:ea typeface="STIXGeneral-Bold"/>
                  <a:cs typeface="STIXGeneral-Bold"/>
                  <a:sym typeface="STIXGeneral-Bold"/>
                </a:defRPr>
              </a:lvl1pPr>
            </a:lstStyle>
            <a:p>
              <a:pPr lvl="0">
                <a:lnSpc>
                  <a:spcPct val="120000"/>
                </a:lnSpc>
                <a:defRPr sz="1800">
                  <a:solidFill>
                    <a:srgbClr val="000000"/>
                  </a:solidFill>
                </a:defRPr>
              </a:pPr>
              <a:r>
                <a:rPr sz="2109">
                  <a:solidFill>
                    <a:schemeClr val="bg1"/>
                  </a:solidFill>
                  <a:latin typeface="Arial" panose="020B0604020202020204" pitchFamily="34" charset="0"/>
                  <a:ea typeface="微软雅黑" panose="020B0503020204020204" pitchFamily="34" charset="-122"/>
                  <a:sym typeface="Arial" panose="020B0604020202020204" pitchFamily="34" charset="0"/>
                </a:rPr>
                <a:t>13%</a:t>
              </a:r>
            </a:p>
          </p:txBody>
        </p:sp>
        <p:sp>
          <p:nvSpPr>
            <p:cNvPr id="1953" name="Shape 1953"/>
            <p:cNvSpPr/>
            <p:nvPr/>
          </p:nvSpPr>
          <p:spPr>
            <a:xfrm>
              <a:off x="534804" y="5862498"/>
              <a:ext cx="1027498" cy="6707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4000">
                  <a:solidFill>
                    <a:srgbClr val="F9FAFC"/>
                  </a:solidFill>
                  <a:latin typeface="STIXGeneral-Bold"/>
                  <a:ea typeface="STIXGeneral-Bold"/>
                  <a:cs typeface="STIXGeneral-Bold"/>
                  <a:sym typeface="STIXGeneral-Bold"/>
                </a:defRPr>
              </a:lvl1pPr>
            </a:lstStyle>
            <a:p>
              <a:pPr lvl="0">
                <a:lnSpc>
                  <a:spcPct val="120000"/>
                </a:lnSpc>
                <a:defRPr sz="1800">
                  <a:solidFill>
                    <a:srgbClr val="000000"/>
                  </a:solidFill>
                </a:defRPr>
              </a:pPr>
              <a:r>
                <a:rPr sz="2109" dirty="0">
                  <a:solidFill>
                    <a:schemeClr val="bg1"/>
                  </a:solidFill>
                  <a:latin typeface="Arial" panose="020B0604020202020204" pitchFamily="34" charset="0"/>
                  <a:ea typeface="微软雅黑" panose="020B0503020204020204" pitchFamily="34" charset="-122"/>
                  <a:sym typeface="Arial" panose="020B0604020202020204" pitchFamily="34" charset="0"/>
                </a:rPr>
                <a:t>13%</a:t>
              </a:r>
            </a:p>
          </p:txBody>
        </p:sp>
      </p:grpSp>
      <p:sp>
        <p:nvSpPr>
          <p:cNvPr id="37" name="Rectangle 50"/>
          <p:cNvSpPr/>
          <p:nvPr/>
        </p:nvSpPr>
        <p:spPr>
          <a:xfrm>
            <a:off x="285757" y="3546089"/>
            <a:ext cx="2207044" cy="429605"/>
          </a:xfrm>
          <a:prstGeom prst="rect">
            <a:avLst/>
          </a:prstGeom>
        </p:spPr>
        <p:txBody>
          <a:bodyPr wrap="square" lIns="0" tIns="0" rIns="0" bIns="0">
            <a:spAutoFit/>
          </a:bodyPr>
          <a:lstStyle/>
          <a:p>
            <a:pPr algn="r">
              <a:lnSpc>
                <a:spcPct val="120000"/>
              </a:lnSpc>
            </a:pPr>
            <a:r>
              <a:rPr lang="en-US" altLang="zh-CN" sz="8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TextBox 51"/>
          <p:cNvSpPr txBox="1"/>
          <p:nvPr/>
        </p:nvSpPr>
        <p:spPr>
          <a:xfrm>
            <a:off x="1149898" y="3246685"/>
            <a:ext cx="1342903" cy="236219"/>
          </a:xfrm>
          <a:prstGeom prst="rect">
            <a:avLst/>
          </a:prstGeom>
          <a:noFill/>
        </p:spPr>
        <p:txBody>
          <a:bodyPr wrap="square" lIns="0" tIns="0" rIns="0" bIns="0" rtlCol="0">
            <a:spAutoFit/>
          </a:bodyPr>
          <a:lstStyle/>
          <a:p>
            <a:pPr algn="r">
              <a:lnSpc>
                <a:spcPct val="120000"/>
              </a:lnSpc>
            </a:pPr>
            <a:r>
              <a:rPr lang="zh-CN" altLang="en-US" sz="14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Rectangle 50"/>
          <p:cNvSpPr/>
          <p:nvPr/>
        </p:nvSpPr>
        <p:spPr>
          <a:xfrm>
            <a:off x="285757" y="5403918"/>
            <a:ext cx="2207044" cy="429605"/>
          </a:xfrm>
          <a:prstGeom prst="rect">
            <a:avLst/>
          </a:prstGeom>
        </p:spPr>
        <p:txBody>
          <a:bodyPr wrap="square" lIns="0" tIns="0" rIns="0" bIns="0">
            <a:spAutoFit/>
          </a:bodyPr>
          <a:lstStyle/>
          <a:p>
            <a:pPr algn="r">
              <a:lnSpc>
                <a:spcPct val="120000"/>
              </a:lnSpc>
            </a:pPr>
            <a:r>
              <a:rPr lang="en-US" altLang="zh-CN" sz="8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TextBox 51"/>
          <p:cNvSpPr txBox="1"/>
          <p:nvPr/>
        </p:nvSpPr>
        <p:spPr>
          <a:xfrm>
            <a:off x="1149898" y="5104514"/>
            <a:ext cx="1342903" cy="236219"/>
          </a:xfrm>
          <a:prstGeom prst="rect">
            <a:avLst/>
          </a:prstGeom>
          <a:noFill/>
        </p:spPr>
        <p:txBody>
          <a:bodyPr wrap="square" lIns="0" tIns="0" rIns="0" bIns="0" rtlCol="0">
            <a:spAutoFit/>
          </a:bodyPr>
          <a:lstStyle/>
          <a:p>
            <a:pPr algn="r">
              <a:lnSpc>
                <a:spcPct val="120000"/>
              </a:lnSpc>
            </a:pPr>
            <a:r>
              <a:rPr lang="zh-CN" altLang="en-US" sz="14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TextBox 32"/>
          <p:cNvSpPr txBox="1"/>
          <p:nvPr/>
        </p:nvSpPr>
        <p:spPr>
          <a:xfrm>
            <a:off x="21150" y="110395"/>
            <a:ext cx="3600400" cy="410305"/>
          </a:xfrm>
          <a:prstGeom prst="rect">
            <a:avLst/>
          </a:prstGeom>
          <a:noFill/>
        </p:spPr>
        <p:txBody>
          <a:bodyPr wrap="square" rtlCol="0">
            <a:spAutoFit/>
          </a:bodyPr>
          <a:lstStyle/>
          <a:p>
            <a:pPr>
              <a:lnSpc>
                <a:spcPct val="130000"/>
              </a:lnSpc>
            </a:pPr>
            <a:r>
              <a:rPr lang="en-US" altLang="zh-CN"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rPr>
              <a:t>CLICK ON ADD RELATED TITLE WORDS</a:t>
            </a:r>
            <a:endParaRPr lang="en-US"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endParaRPr>
          </a:p>
        </p:txBody>
      </p:sp>
      <p:sp>
        <p:nvSpPr>
          <p:cNvPr id="27" name="矩形 26"/>
          <p:cNvSpPr/>
          <p:nvPr/>
        </p:nvSpPr>
        <p:spPr>
          <a:xfrm>
            <a:off x="5807838" y="0"/>
            <a:ext cx="7077094" cy="723265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Rectangle 50"/>
          <p:cNvSpPr/>
          <p:nvPr/>
        </p:nvSpPr>
        <p:spPr>
          <a:xfrm>
            <a:off x="4277186" y="2573632"/>
            <a:ext cx="2207044" cy="429605"/>
          </a:xfrm>
          <a:prstGeom prst="rect">
            <a:avLst/>
          </a:prstGeom>
        </p:spPr>
        <p:txBody>
          <a:bodyPr wrap="square" lIns="0" tIns="0" rIns="0" bIns="0">
            <a:spAutoFit/>
          </a:bodyPr>
          <a:lstStyle/>
          <a:p>
            <a:pPr>
              <a:lnSpc>
                <a:spcPct val="120000"/>
              </a:lnSpc>
            </a:pPr>
            <a:r>
              <a:rPr lang="en-US" altLang="zh-CN" sz="8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TextBox 51"/>
          <p:cNvSpPr txBox="1"/>
          <p:nvPr/>
        </p:nvSpPr>
        <p:spPr>
          <a:xfrm>
            <a:off x="4277186" y="2274228"/>
            <a:ext cx="1342903" cy="236219"/>
          </a:xfrm>
          <a:prstGeom prst="rect">
            <a:avLst/>
          </a:prstGeom>
          <a:noFill/>
        </p:spPr>
        <p:txBody>
          <a:bodyPr wrap="square" lIns="0" tIns="0" rIns="0" bIns="0" rtlCol="0">
            <a:spAutoFit/>
          </a:bodyPr>
          <a:lstStyle/>
          <a:p>
            <a:pPr>
              <a:lnSpc>
                <a:spcPct val="120000"/>
              </a:lnSpc>
            </a:pPr>
            <a:r>
              <a:rPr lang="zh-CN" altLang="en-US" sz="14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Rectangle 50"/>
          <p:cNvSpPr/>
          <p:nvPr/>
        </p:nvSpPr>
        <p:spPr>
          <a:xfrm>
            <a:off x="4277186" y="4431461"/>
            <a:ext cx="2207044" cy="429605"/>
          </a:xfrm>
          <a:prstGeom prst="rect">
            <a:avLst/>
          </a:prstGeom>
        </p:spPr>
        <p:txBody>
          <a:bodyPr wrap="square" lIns="0" tIns="0" rIns="0" bIns="0">
            <a:spAutoFit/>
          </a:bodyPr>
          <a:lstStyle/>
          <a:p>
            <a:pPr>
              <a:lnSpc>
                <a:spcPct val="120000"/>
              </a:lnSpc>
            </a:pPr>
            <a:r>
              <a:rPr lang="en-US" altLang="zh-CN" sz="8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TextBox 51"/>
          <p:cNvSpPr txBox="1"/>
          <p:nvPr/>
        </p:nvSpPr>
        <p:spPr>
          <a:xfrm>
            <a:off x="4277186" y="4132057"/>
            <a:ext cx="1342903" cy="236219"/>
          </a:xfrm>
          <a:prstGeom prst="rect">
            <a:avLst/>
          </a:prstGeom>
          <a:noFill/>
        </p:spPr>
        <p:txBody>
          <a:bodyPr wrap="square" lIns="0" tIns="0" rIns="0" bIns="0" rtlCol="0">
            <a:spAutoFit/>
          </a:bodyPr>
          <a:lstStyle/>
          <a:p>
            <a:pPr>
              <a:lnSpc>
                <a:spcPct val="120000"/>
              </a:lnSpc>
            </a:pPr>
            <a:r>
              <a:rPr lang="zh-CN" altLang="en-US" sz="14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779506199"/>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0"/>
                                  </p:stCondLst>
                                  <p:iterate>
                                    <p:tmAbs val="0"/>
                                  </p:iterate>
                                  <p:childTnLst>
                                    <p:set>
                                      <p:cBhvr>
                                        <p:cTn id="11" fill="hold"/>
                                        <p:tgtEl>
                                          <p:spTgt spid="1954"/>
                                        </p:tgtEl>
                                        <p:attrNameLst>
                                          <p:attrName>style.visibility</p:attrName>
                                        </p:attrNameLst>
                                      </p:cBhvr>
                                      <p:to>
                                        <p:strVal val="visible"/>
                                      </p:to>
                                    </p:set>
                                    <p:anim calcmode="lin" valueType="num">
                                      <p:cBhvr>
                                        <p:cTn id="12" dur="750" fill="hold"/>
                                        <p:tgtEl>
                                          <p:spTgt spid="1954"/>
                                        </p:tgtEl>
                                        <p:attrNameLst>
                                          <p:attrName>ppt_w</p:attrName>
                                        </p:attrNameLst>
                                      </p:cBhvr>
                                      <p:tavLst>
                                        <p:tav tm="0">
                                          <p:val>
                                            <p:fltVal val="0"/>
                                          </p:val>
                                        </p:tav>
                                        <p:tav tm="100000">
                                          <p:val>
                                            <p:strVal val="#ppt_w"/>
                                          </p:val>
                                        </p:tav>
                                      </p:tavLst>
                                    </p:anim>
                                    <p:anim calcmode="lin" valueType="num">
                                      <p:cBhvr>
                                        <p:cTn id="13" dur="750" fill="hold"/>
                                        <p:tgtEl>
                                          <p:spTgt spid="1954"/>
                                        </p:tgtEl>
                                        <p:attrNameLst>
                                          <p:attrName>ppt_h</p:attrName>
                                        </p:attrNameLst>
                                      </p:cBhvr>
                                      <p:tavLst>
                                        <p:tav tm="0">
                                          <p:val>
                                            <p:fltVal val="0"/>
                                          </p:val>
                                        </p:tav>
                                        <p:tav tm="100000">
                                          <p:val>
                                            <p:strVal val="#ppt_h"/>
                                          </p:val>
                                        </p:tav>
                                      </p:tavLst>
                                    </p:anim>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1750"/>
                            </p:stCondLst>
                            <p:childTnLst>
                              <p:par>
                                <p:cTn id="23" presetID="10" presetClass="entr" presetSubtype="0"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par>
                          <p:cTn id="26" fill="hold">
                            <p:stCondLst>
                              <p:cond delay="2250"/>
                            </p:stCondLst>
                            <p:childTnLst>
                              <p:par>
                                <p:cTn id="27" presetID="10"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par>
                          <p:cTn id="30" fill="hold">
                            <p:stCondLst>
                              <p:cond delay="2750"/>
                            </p:stCondLst>
                            <p:childTnLst>
                              <p:par>
                                <p:cTn id="31" presetID="10" presetClass="entr" presetSubtype="0" fill="hold" grpId="0"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par>
                          <p:cTn id="38" fill="hold">
                            <p:stCondLst>
                              <p:cond delay="3750"/>
                            </p:stCondLst>
                            <p:childTnLst>
                              <p:par>
                                <p:cTn id="39" presetID="10" presetClass="entr" presetSubtype="0" fill="hold" grpId="0"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childTnLst>
                                </p:cTn>
                              </p:par>
                            </p:childTnLst>
                          </p:cTn>
                        </p:par>
                        <p:par>
                          <p:cTn id="42" fill="hold">
                            <p:stCondLst>
                              <p:cond delay="4250"/>
                            </p:stCondLst>
                            <p:childTnLst>
                              <p:par>
                                <p:cTn id="43" presetID="10" presetClass="entr" presetSubtype="0" fill="hold" grpId="0" nodeType="after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4" grpId="0" advAuto="0"/>
      <p:bldP spid="37" grpId="0"/>
      <p:bldP spid="38" grpId="0"/>
      <p:bldP spid="41" grpId="0"/>
      <p:bldP spid="42" grpId="0"/>
      <p:bldP spid="27" grpId="0" animBg="1"/>
      <p:bldP spid="35" grpId="0"/>
      <p:bldP spid="36" grpId="0"/>
      <p:bldP spid="39"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extLst/>
          </p:nvPr>
        </p:nvGraphicFramePr>
        <p:xfrm>
          <a:off x="5573787" y="2104157"/>
          <a:ext cx="6398407" cy="3748987"/>
        </p:xfrm>
        <a:graphic>
          <a:graphicData uri="http://schemas.openxmlformats.org/drawingml/2006/chart">
            <c:chart xmlns:c="http://schemas.openxmlformats.org/drawingml/2006/chart" xmlns:r="http://schemas.openxmlformats.org/officeDocument/2006/relationships" r:id="rId3"/>
          </a:graphicData>
        </a:graphic>
      </p:graphicFrame>
      <p:sp>
        <p:nvSpPr>
          <p:cNvPr id="11" name="Content Placeholder 2"/>
          <p:cNvSpPr txBox="1">
            <a:spLocks/>
          </p:cNvSpPr>
          <p:nvPr/>
        </p:nvSpPr>
        <p:spPr>
          <a:xfrm>
            <a:off x="1829371" y="2480444"/>
            <a:ext cx="3173854" cy="28187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20000"/>
              </a:lnSpc>
              <a:defRPr/>
            </a:pPr>
            <a:r>
              <a:rPr lang="en-US" altLang="zh-CN" sz="8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Content Placeholder 2"/>
          <p:cNvSpPr txBox="1">
            <a:spLocks/>
          </p:cNvSpPr>
          <p:nvPr/>
        </p:nvSpPr>
        <p:spPr>
          <a:xfrm>
            <a:off x="1813592" y="3362328"/>
            <a:ext cx="3173854" cy="28187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20000"/>
              </a:lnSpc>
              <a:defRPr/>
            </a:pPr>
            <a:r>
              <a:rPr lang="en-US" altLang="zh-CN" sz="8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Content Placeholder 2"/>
          <p:cNvSpPr txBox="1">
            <a:spLocks/>
          </p:cNvSpPr>
          <p:nvPr/>
        </p:nvSpPr>
        <p:spPr>
          <a:xfrm>
            <a:off x="1813592" y="4244212"/>
            <a:ext cx="3173854" cy="282770"/>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20000"/>
              </a:lnSpc>
              <a:defRPr/>
            </a:pPr>
            <a:r>
              <a:rPr lang="en-US" altLang="zh-CN" sz="8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Content Placeholder 2"/>
          <p:cNvSpPr txBox="1">
            <a:spLocks/>
          </p:cNvSpPr>
          <p:nvPr/>
        </p:nvSpPr>
        <p:spPr>
          <a:xfrm>
            <a:off x="1829371" y="5126097"/>
            <a:ext cx="3173854" cy="282770"/>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20000"/>
              </a:lnSpc>
              <a:defRPr/>
            </a:pPr>
            <a:r>
              <a:rPr lang="en-US" altLang="zh-CN" sz="8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TextBox 32"/>
          <p:cNvSpPr txBox="1"/>
          <p:nvPr/>
        </p:nvSpPr>
        <p:spPr>
          <a:xfrm>
            <a:off x="21150" y="110395"/>
            <a:ext cx="3600400" cy="410305"/>
          </a:xfrm>
          <a:prstGeom prst="rect">
            <a:avLst/>
          </a:prstGeom>
          <a:noFill/>
        </p:spPr>
        <p:txBody>
          <a:bodyPr wrap="square" rtlCol="0">
            <a:spAutoFit/>
          </a:bodyPr>
          <a:lstStyle/>
          <a:p>
            <a:pPr>
              <a:lnSpc>
                <a:spcPct val="130000"/>
              </a:lnSpc>
            </a:pPr>
            <a:r>
              <a:rPr lang="en-US" altLang="zh-CN"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rPr>
              <a:t>CLICK ON ADD RELATED TITLE WORDS</a:t>
            </a:r>
            <a:endParaRPr lang="en-US"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987983175"/>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250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heel(1)">
                                      <p:cBhvr>
                                        <p:cTn id="7" dur="2000"/>
                                        <p:tgtEl>
                                          <p:spTgt spid="10">
                                            <p:graphicEl>
                                              <a:chart seriesIdx="-3" categoryIdx="-3" bldStep="gridLegend"/>
                                            </p:graphicEl>
                                          </p:spTgt>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10">
                                            <p:graphicEl>
                                              <a:chart seriesIdx="0" categoryIdx="-4" bldStep="series"/>
                                            </p:graphicEl>
                                          </p:spTgt>
                                        </p:tgtEl>
                                        <p:attrNameLst>
                                          <p:attrName>style.visibility</p:attrName>
                                        </p:attrNameLst>
                                      </p:cBhvr>
                                      <p:to>
                                        <p:strVal val="visible"/>
                                      </p:to>
                                    </p:set>
                                    <p:animEffect transition="in" filter="wheel(1)">
                                      <p:cBhvr>
                                        <p:cTn id="10" dur="2000"/>
                                        <p:tgtEl>
                                          <p:spTgt spid="10">
                                            <p:graphicEl>
                                              <a:chart seriesIdx="0" categoryIdx="-4" bldStep="series"/>
                                            </p:graphicEl>
                                          </p:spTgt>
                                        </p:tgtEl>
                                      </p:cBhvr>
                                    </p:animEffect>
                                  </p:childTnLst>
                                </p:cTn>
                              </p:par>
                              <p:par>
                                <p:cTn id="11" presetID="22" presetClass="entr" presetSubtype="8" fill="hold" grpId="0" nodeType="withEffect">
                                  <p:stCondLst>
                                    <p:cond delay="325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750"/>
                                        <p:tgtEl>
                                          <p:spTgt spid="11"/>
                                        </p:tgtEl>
                                      </p:cBhvr>
                                    </p:animEffect>
                                  </p:childTnLst>
                                </p:cTn>
                              </p:par>
                              <p:par>
                                <p:cTn id="14" presetID="22" presetClass="entr" presetSubtype="8" fill="hold" grpId="0" nodeType="withEffect">
                                  <p:stCondLst>
                                    <p:cond delay="325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750"/>
                                        <p:tgtEl>
                                          <p:spTgt spid="12"/>
                                        </p:tgtEl>
                                      </p:cBhvr>
                                    </p:animEffect>
                                  </p:childTnLst>
                                </p:cTn>
                              </p:par>
                              <p:par>
                                <p:cTn id="17" presetID="22" presetClass="entr" presetSubtype="8" fill="hold" grpId="0" nodeType="withEffect">
                                  <p:stCondLst>
                                    <p:cond delay="325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750"/>
                                        <p:tgtEl>
                                          <p:spTgt spid="13"/>
                                        </p:tgtEl>
                                      </p:cBhvr>
                                    </p:animEffect>
                                  </p:childTnLst>
                                </p:cTn>
                              </p:par>
                              <p:par>
                                <p:cTn id="20" presetID="22" presetClass="entr" presetSubtype="8" fill="hold" grpId="0" nodeType="withEffect">
                                  <p:stCondLst>
                                    <p:cond delay="325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Chart bld="series"/>
        </p:bldSub>
      </p:bldGraphic>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52418" y="4500315"/>
            <a:ext cx="12153914" cy="2372616"/>
          </a:xfrm>
          <a:prstGeom prst="rect">
            <a:avLst/>
          </a:prstGeom>
          <a:gradFill>
            <a:gsLst>
              <a:gs pos="0">
                <a:srgbClr val="F2F2F2"/>
              </a:gs>
              <a:gs pos="100000">
                <a:srgbClr val="F2F2F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60" y="4500314"/>
            <a:ext cx="12204140" cy="2372616"/>
          </a:xfrm>
          <a:prstGeom prst="rect">
            <a:avLst/>
          </a:prstGeom>
          <a:ln>
            <a:noFill/>
          </a:ln>
        </p:spPr>
      </p:pic>
      <p:grpSp>
        <p:nvGrpSpPr>
          <p:cNvPr id="4" name="组合 3"/>
          <p:cNvGrpSpPr/>
          <p:nvPr/>
        </p:nvGrpSpPr>
        <p:grpSpPr>
          <a:xfrm>
            <a:off x="4638380" y="2847136"/>
            <a:ext cx="3544366" cy="1653176"/>
            <a:chOff x="75845" y="2220686"/>
            <a:chExt cx="3360768" cy="1567542"/>
          </a:xfrm>
        </p:grpSpPr>
        <p:sp>
          <p:nvSpPr>
            <p:cNvPr id="21" name="椭圆 20"/>
            <p:cNvSpPr/>
            <p:nvPr/>
          </p:nvSpPr>
          <p:spPr>
            <a:xfrm>
              <a:off x="445293" y="2220686"/>
              <a:ext cx="2569030" cy="391886"/>
            </a:xfrm>
            <a:prstGeom prst="ellipse">
              <a:avLst/>
            </a:prstGeom>
            <a:solidFill>
              <a:schemeClr val="tx1">
                <a:lumMod val="85000"/>
                <a:lumOff val="15000"/>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471713" y="3396342"/>
              <a:ext cx="2569030" cy="391886"/>
            </a:xfrm>
            <a:prstGeom prst="ellipse">
              <a:avLst/>
            </a:prstGeom>
            <a:solidFill>
              <a:schemeClr val="tx1">
                <a:lumMod val="85000"/>
                <a:lumOff val="15000"/>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75845" y="2365829"/>
              <a:ext cx="3360768" cy="1233714"/>
            </a:xfrm>
            <a:prstGeom prst="rect">
              <a:avLst/>
            </a:prstGeom>
            <a:gradFill flip="none" rotWithShape="1">
              <a:gsLst>
                <a:gs pos="50000">
                  <a:srgbClr val="14826D">
                    <a:lumMod val="90000"/>
                    <a:lumOff val="10000"/>
                  </a:srgbClr>
                </a:gs>
                <a:gs pos="0">
                  <a:srgbClr val="14826D"/>
                </a:gs>
                <a:gs pos="100000">
                  <a:srgbClr val="14826D"/>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r>
                <a:rPr lang="zh-CN" altLang="en-US" sz="3200" kern="0" dirty="0">
                  <a:solidFill>
                    <a:srgbClr val="FFFFFF"/>
                  </a:solidFill>
                  <a:latin typeface="微软雅黑" panose="020B0503020204020204" pitchFamily="34" charset="-122"/>
                  <a:ea typeface="微软雅黑" panose="020B0503020204020204" pitchFamily="34" charset="-122"/>
                  <a:cs typeface="+mn-ea"/>
                  <a:sym typeface="+mn-lt"/>
                </a:rPr>
                <a:t>单击此处添加标题</a:t>
              </a:r>
            </a:p>
          </p:txBody>
        </p:sp>
      </p:grpSp>
      <p:sp>
        <p:nvSpPr>
          <p:cNvPr id="12" name="文本框 11"/>
          <p:cNvSpPr txBox="1"/>
          <p:nvPr/>
        </p:nvSpPr>
        <p:spPr>
          <a:xfrm>
            <a:off x="5082354" y="3883527"/>
            <a:ext cx="2628552" cy="400110"/>
          </a:xfrm>
          <a:prstGeom prst="rect">
            <a:avLst/>
          </a:prstGeom>
          <a:noFill/>
        </p:spPr>
        <p:txBody>
          <a:bodyPr wrap="square" rtlCol="0">
            <a:spAutoFit/>
          </a:bodyPr>
          <a:lstStyle/>
          <a:p>
            <a:pPr algn="ctr"/>
            <a:r>
              <a:rPr lang="en-US" altLang="zh-CN" sz="2000" dirty="0">
                <a:solidFill>
                  <a:schemeClr val="bg1"/>
                </a:solidFill>
              </a:rPr>
              <a:t>Click here to add a title</a:t>
            </a:r>
            <a:endParaRPr lang="zh-CN" altLang="en-US" sz="2000" dirty="0">
              <a:solidFill>
                <a:schemeClr val="bg1"/>
              </a:solidFill>
            </a:endParaRPr>
          </a:p>
        </p:txBody>
      </p:sp>
      <p:sp>
        <p:nvSpPr>
          <p:cNvPr id="28" name="文本框 27"/>
          <p:cNvSpPr txBox="1"/>
          <p:nvPr/>
        </p:nvSpPr>
        <p:spPr>
          <a:xfrm>
            <a:off x="2782791" y="1070564"/>
            <a:ext cx="7227678" cy="903774"/>
          </a:xfrm>
          <a:prstGeom prst="rect">
            <a:avLst/>
          </a:prstGeom>
          <a:noFill/>
        </p:spPr>
        <p:txBody>
          <a:bodyPr wrap="square" rtlCol="0">
            <a:spAutoFit/>
          </a:bodyPr>
          <a:lstStyle/>
          <a:p>
            <a:pPr algn="ctr"/>
            <a:r>
              <a:rPr lang="zh-CN" altLang="en-US" sz="5273" b="1" dirty="0" smtClean="0">
                <a:solidFill>
                  <a:srgbClr val="14826D"/>
                </a:solidFill>
                <a:latin typeface="微软雅黑" panose="020B0503020204020204" pitchFamily="34" charset="-122"/>
                <a:ea typeface="微软雅黑" panose="020B0503020204020204" pitchFamily="34" charset="-122"/>
              </a:rPr>
              <a:t>第</a:t>
            </a:r>
            <a:r>
              <a:rPr lang="zh-CN" altLang="en-US" sz="5273" b="1" dirty="0">
                <a:solidFill>
                  <a:srgbClr val="14826D"/>
                </a:solidFill>
                <a:latin typeface="微软雅黑" panose="020B0503020204020204" pitchFamily="34" charset="-122"/>
                <a:ea typeface="微软雅黑" panose="020B0503020204020204" pitchFamily="34" charset="-122"/>
              </a:rPr>
              <a:t>四</a:t>
            </a:r>
            <a:r>
              <a:rPr lang="zh-CN" altLang="en-US" sz="5273" b="1" dirty="0" smtClean="0">
                <a:solidFill>
                  <a:srgbClr val="14826D"/>
                </a:solidFill>
                <a:latin typeface="微软雅黑" panose="020B0503020204020204" pitchFamily="34" charset="-122"/>
                <a:ea typeface="微软雅黑" panose="020B0503020204020204" pitchFamily="34" charset="-122"/>
              </a:rPr>
              <a:t>部分</a:t>
            </a:r>
            <a:endParaRPr lang="zh-CN" altLang="en-US" sz="5273" b="1" dirty="0">
              <a:solidFill>
                <a:srgbClr val="14826D"/>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2782791" y="1979417"/>
            <a:ext cx="7227678" cy="546753"/>
          </a:xfrm>
          <a:prstGeom prst="rect">
            <a:avLst/>
          </a:prstGeom>
          <a:noFill/>
        </p:spPr>
        <p:txBody>
          <a:bodyPr wrap="square" rtlCol="0">
            <a:spAutoFit/>
          </a:bodyPr>
          <a:lstStyle/>
          <a:p>
            <a:pPr algn="ctr"/>
            <a:r>
              <a:rPr lang="en-US" altLang="zh-CN" sz="2953" b="1" dirty="0">
                <a:solidFill>
                  <a:srgbClr val="14826D"/>
                </a:solidFill>
                <a:latin typeface="微软雅黑" panose="020B0503020204020204" pitchFamily="34" charset="-122"/>
                <a:ea typeface="微软雅黑" panose="020B0503020204020204" pitchFamily="34" charset="-122"/>
              </a:rPr>
              <a:t>The Part </a:t>
            </a:r>
            <a:r>
              <a:rPr lang="en-US" altLang="zh-CN" sz="2953" b="1" dirty="0" smtClean="0">
                <a:solidFill>
                  <a:srgbClr val="14826D"/>
                </a:solidFill>
                <a:latin typeface="微软雅黑" panose="020B0503020204020204" pitchFamily="34" charset="-122"/>
                <a:ea typeface="微软雅黑" panose="020B0503020204020204" pitchFamily="34" charset="-122"/>
              </a:rPr>
              <a:t>four</a:t>
            </a:r>
            <a:endParaRPr lang="zh-CN" altLang="en-US" sz="2953" b="1" dirty="0">
              <a:solidFill>
                <a:srgbClr val="14826D"/>
              </a:solidFill>
              <a:latin typeface="微软雅黑" panose="020B0503020204020204" pitchFamily="34" charset="-122"/>
              <a:ea typeface="微软雅黑" panose="020B0503020204020204" pitchFamily="34" charset="-122"/>
            </a:endParaRPr>
          </a:p>
        </p:txBody>
      </p:sp>
      <p:sp>
        <p:nvSpPr>
          <p:cNvPr id="30" name="Freeform 12"/>
          <p:cNvSpPr>
            <a:spLocks noEditPoints="1"/>
          </p:cNvSpPr>
          <p:nvPr/>
        </p:nvSpPr>
        <p:spPr bwMode="auto">
          <a:xfrm>
            <a:off x="6219129" y="3024079"/>
            <a:ext cx="327138" cy="351413"/>
          </a:xfrm>
          <a:custGeom>
            <a:avLst/>
            <a:gdLst/>
            <a:ahLst/>
            <a:cxnLst>
              <a:cxn ang="0">
                <a:pos x="149" y="42"/>
              </a:cxn>
              <a:cxn ang="0">
                <a:pos x="102" y="40"/>
              </a:cxn>
              <a:cxn ang="0">
                <a:pos x="53" y="40"/>
              </a:cxn>
              <a:cxn ang="0">
                <a:pos x="6" y="42"/>
              </a:cxn>
              <a:cxn ang="0">
                <a:pos x="17" y="94"/>
              </a:cxn>
              <a:cxn ang="0">
                <a:pos x="24" y="132"/>
              </a:cxn>
              <a:cxn ang="0">
                <a:pos x="77" y="166"/>
              </a:cxn>
              <a:cxn ang="0">
                <a:pos x="131" y="132"/>
              </a:cxn>
              <a:cxn ang="0">
                <a:pos x="127" y="83"/>
              </a:cxn>
              <a:cxn ang="0">
                <a:pos x="145" y="44"/>
              </a:cxn>
              <a:cxn ang="0">
                <a:pos x="106" y="67"/>
              </a:cxn>
              <a:cxn ang="0">
                <a:pos x="131" y="40"/>
              </a:cxn>
              <a:cxn ang="0">
                <a:pos x="77" y="110"/>
              </a:cxn>
              <a:cxn ang="0">
                <a:pos x="54" y="96"/>
              </a:cxn>
              <a:cxn ang="0">
                <a:pos x="54" y="70"/>
              </a:cxn>
              <a:cxn ang="0">
                <a:pos x="77" y="56"/>
              </a:cxn>
              <a:cxn ang="0">
                <a:pos x="101" y="70"/>
              </a:cxn>
              <a:cxn ang="0">
                <a:pos x="101" y="96"/>
              </a:cxn>
              <a:cxn ang="0">
                <a:pos x="100" y="103"/>
              </a:cxn>
              <a:cxn ang="0">
                <a:pos x="83" y="113"/>
              </a:cxn>
              <a:cxn ang="0">
                <a:pos x="100" y="103"/>
              </a:cxn>
              <a:cxn ang="0">
                <a:pos x="57" y="119"/>
              </a:cxn>
              <a:cxn ang="0">
                <a:pos x="63" y="108"/>
              </a:cxn>
              <a:cxn ang="0">
                <a:pos x="49" y="93"/>
              </a:cxn>
              <a:cxn ang="0">
                <a:pos x="49" y="73"/>
              </a:cxn>
              <a:cxn ang="0">
                <a:pos x="49" y="93"/>
              </a:cxn>
              <a:cxn ang="0">
                <a:pos x="57" y="47"/>
              </a:cxn>
              <a:cxn ang="0">
                <a:pos x="63" y="58"/>
              </a:cxn>
              <a:cxn ang="0">
                <a:pos x="83" y="53"/>
              </a:cxn>
              <a:cxn ang="0">
                <a:pos x="100" y="63"/>
              </a:cxn>
              <a:cxn ang="0">
                <a:pos x="83" y="53"/>
              </a:cxn>
              <a:cxn ang="0">
                <a:pos x="119" y="83"/>
              </a:cxn>
              <a:cxn ang="0">
                <a:pos x="106" y="83"/>
              </a:cxn>
              <a:cxn ang="0">
                <a:pos x="77" y="6"/>
              </a:cxn>
              <a:cxn ang="0">
                <a:pos x="77" y="50"/>
              </a:cxn>
              <a:cxn ang="0">
                <a:pos x="77" y="6"/>
              </a:cxn>
              <a:cxn ang="0">
                <a:pos x="24" y="40"/>
              </a:cxn>
              <a:cxn ang="0">
                <a:pos x="49" y="67"/>
              </a:cxn>
              <a:cxn ang="0">
                <a:pos x="10" y="44"/>
              </a:cxn>
              <a:cxn ang="0">
                <a:pos x="24" y="126"/>
              </a:cxn>
              <a:cxn ang="0">
                <a:pos x="21" y="97"/>
              </a:cxn>
              <a:cxn ang="0">
                <a:pos x="49" y="99"/>
              </a:cxn>
              <a:cxn ang="0">
                <a:pos x="24" y="126"/>
              </a:cxn>
              <a:cxn ang="0">
                <a:pos x="58" y="124"/>
              </a:cxn>
              <a:cxn ang="0">
                <a:pos x="97" y="124"/>
              </a:cxn>
              <a:cxn ang="0">
                <a:pos x="145" y="122"/>
              </a:cxn>
              <a:cxn ang="0">
                <a:pos x="131" y="126"/>
              </a:cxn>
              <a:cxn ang="0">
                <a:pos x="106" y="99"/>
              </a:cxn>
              <a:cxn ang="0">
                <a:pos x="145" y="122"/>
              </a:cxn>
              <a:cxn ang="0">
                <a:pos x="64" y="83"/>
              </a:cxn>
              <a:cxn ang="0">
                <a:pos x="91" y="83"/>
              </a:cxn>
              <a:cxn ang="0">
                <a:pos x="77" y="91"/>
              </a:cxn>
              <a:cxn ang="0">
                <a:pos x="77" y="75"/>
              </a:cxn>
              <a:cxn ang="0">
                <a:pos x="77" y="91"/>
              </a:cxn>
              <a:cxn ang="0">
                <a:pos x="77" y="91"/>
              </a:cxn>
            </a:cxnLst>
            <a:rect l="0" t="0" r="r" b="b"/>
            <a:pathLst>
              <a:path w="155" h="166">
                <a:moveTo>
                  <a:pt x="127" y="83"/>
                </a:moveTo>
                <a:cubicBezTo>
                  <a:pt x="144" y="68"/>
                  <a:pt x="155" y="52"/>
                  <a:pt x="149" y="42"/>
                </a:cubicBezTo>
                <a:cubicBezTo>
                  <a:pt x="147" y="38"/>
                  <a:pt x="143" y="34"/>
                  <a:pt x="131" y="34"/>
                </a:cubicBezTo>
                <a:cubicBezTo>
                  <a:pt x="123" y="34"/>
                  <a:pt x="113" y="36"/>
                  <a:pt x="102" y="40"/>
                </a:cubicBezTo>
                <a:cubicBezTo>
                  <a:pt x="98" y="17"/>
                  <a:pt x="89" y="0"/>
                  <a:pt x="77" y="0"/>
                </a:cubicBezTo>
                <a:cubicBezTo>
                  <a:pt x="66" y="0"/>
                  <a:pt x="57" y="17"/>
                  <a:pt x="53" y="40"/>
                </a:cubicBezTo>
                <a:cubicBezTo>
                  <a:pt x="42" y="36"/>
                  <a:pt x="32" y="34"/>
                  <a:pt x="24" y="34"/>
                </a:cubicBezTo>
                <a:cubicBezTo>
                  <a:pt x="12" y="34"/>
                  <a:pt x="8" y="38"/>
                  <a:pt x="6" y="42"/>
                </a:cubicBezTo>
                <a:cubicBezTo>
                  <a:pt x="0" y="52"/>
                  <a:pt x="10" y="68"/>
                  <a:pt x="28" y="83"/>
                </a:cubicBezTo>
                <a:cubicBezTo>
                  <a:pt x="24" y="87"/>
                  <a:pt x="20" y="90"/>
                  <a:pt x="17" y="94"/>
                </a:cubicBezTo>
                <a:cubicBezTo>
                  <a:pt x="6" y="106"/>
                  <a:pt x="2" y="117"/>
                  <a:pt x="6" y="124"/>
                </a:cubicBezTo>
                <a:cubicBezTo>
                  <a:pt x="8" y="128"/>
                  <a:pt x="12" y="132"/>
                  <a:pt x="24" y="132"/>
                </a:cubicBezTo>
                <a:cubicBezTo>
                  <a:pt x="32" y="132"/>
                  <a:pt x="42" y="130"/>
                  <a:pt x="53" y="126"/>
                </a:cubicBezTo>
                <a:cubicBezTo>
                  <a:pt x="57" y="149"/>
                  <a:pt x="66" y="166"/>
                  <a:pt x="77" y="166"/>
                </a:cubicBezTo>
                <a:cubicBezTo>
                  <a:pt x="89" y="166"/>
                  <a:pt x="98" y="149"/>
                  <a:pt x="102" y="126"/>
                </a:cubicBezTo>
                <a:cubicBezTo>
                  <a:pt x="113" y="130"/>
                  <a:pt x="123" y="132"/>
                  <a:pt x="131" y="132"/>
                </a:cubicBezTo>
                <a:cubicBezTo>
                  <a:pt x="143" y="132"/>
                  <a:pt x="147" y="128"/>
                  <a:pt x="149" y="124"/>
                </a:cubicBezTo>
                <a:cubicBezTo>
                  <a:pt x="155" y="114"/>
                  <a:pt x="144" y="98"/>
                  <a:pt x="127" y="83"/>
                </a:cubicBezTo>
                <a:close/>
                <a:moveTo>
                  <a:pt x="131" y="40"/>
                </a:moveTo>
                <a:cubicBezTo>
                  <a:pt x="136" y="40"/>
                  <a:pt x="142" y="40"/>
                  <a:pt x="145" y="44"/>
                </a:cubicBezTo>
                <a:cubicBezTo>
                  <a:pt x="148" y="51"/>
                  <a:pt x="140" y="64"/>
                  <a:pt x="123" y="80"/>
                </a:cubicBezTo>
                <a:cubicBezTo>
                  <a:pt x="118" y="75"/>
                  <a:pt x="112" y="71"/>
                  <a:pt x="106" y="67"/>
                </a:cubicBezTo>
                <a:cubicBezTo>
                  <a:pt x="105" y="59"/>
                  <a:pt x="104" y="52"/>
                  <a:pt x="103" y="45"/>
                </a:cubicBezTo>
                <a:cubicBezTo>
                  <a:pt x="114" y="42"/>
                  <a:pt x="124" y="40"/>
                  <a:pt x="131" y="40"/>
                </a:cubicBezTo>
                <a:close/>
                <a:moveTo>
                  <a:pt x="89" y="103"/>
                </a:moveTo>
                <a:cubicBezTo>
                  <a:pt x="85" y="106"/>
                  <a:pt x="81" y="108"/>
                  <a:pt x="77" y="110"/>
                </a:cubicBezTo>
                <a:cubicBezTo>
                  <a:pt x="74" y="108"/>
                  <a:pt x="70" y="106"/>
                  <a:pt x="66" y="103"/>
                </a:cubicBezTo>
                <a:cubicBezTo>
                  <a:pt x="62" y="101"/>
                  <a:pt x="58" y="99"/>
                  <a:pt x="54" y="96"/>
                </a:cubicBezTo>
                <a:cubicBezTo>
                  <a:pt x="54" y="92"/>
                  <a:pt x="54" y="88"/>
                  <a:pt x="54" y="83"/>
                </a:cubicBezTo>
                <a:cubicBezTo>
                  <a:pt x="54" y="78"/>
                  <a:pt x="54" y="74"/>
                  <a:pt x="54" y="70"/>
                </a:cubicBezTo>
                <a:cubicBezTo>
                  <a:pt x="58" y="67"/>
                  <a:pt x="62" y="65"/>
                  <a:pt x="66" y="63"/>
                </a:cubicBezTo>
                <a:cubicBezTo>
                  <a:pt x="70" y="60"/>
                  <a:pt x="74" y="58"/>
                  <a:pt x="77" y="56"/>
                </a:cubicBezTo>
                <a:cubicBezTo>
                  <a:pt x="81" y="58"/>
                  <a:pt x="85" y="60"/>
                  <a:pt x="89" y="63"/>
                </a:cubicBezTo>
                <a:cubicBezTo>
                  <a:pt x="93" y="65"/>
                  <a:pt x="97" y="67"/>
                  <a:pt x="101" y="70"/>
                </a:cubicBezTo>
                <a:cubicBezTo>
                  <a:pt x="101" y="74"/>
                  <a:pt x="101" y="78"/>
                  <a:pt x="101" y="83"/>
                </a:cubicBezTo>
                <a:cubicBezTo>
                  <a:pt x="101" y="88"/>
                  <a:pt x="101" y="92"/>
                  <a:pt x="101" y="96"/>
                </a:cubicBezTo>
                <a:cubicBezTo>
                  <a:pt x="97" y="99"/>
                  <a:pt x="93" y="101"/>
                  <a:pt x="89" y="103"/>
                </a:cubicBezTo>
                <a:close/>
                <a:moveTo>
                  <a:pt x="100" y="103"/>
                </a:moveTo>
                <a:cubicBezTo>
                  <a:pt x="100" y="109"/>
                  <a:pt x="99" y="114"/>
                  <a:pt x="98" y="119"/>
                </a:cubicBezTo>
                <a:cubicBezTo>
                  <a:pt x="93" y="117"/>
                  <a:pt x="88" y="115"/>
                  <a:pt x="83" y="113"/>
                </a:cubicBezTo>
                <a:cubicBezTo>
                  <a:pt x="86" y="111"/>
                  <a:pt x="89" y="110"/>
                  <a:pt x="92" y="108"/>
                </a:cubicBezTo>
                <a:cubicBezTo>
                  <a:pt x="95" y="106"/>
                  <a:pt x="97" y="105"/>
                  <a:pt x="100" y="103"/>
                </a:cubicBezTo>
                <a:close/>
                <a:moveTo>
                  <a:pt x="72" y="113"/>
                </a:moveTo>
                <a:cubicBezTo>
                  <a:pt x="66" y="115"/>
                  <a:pt x="61" y="117"/>
                  <a:pt x="57" y="119"/>
                </a:cubicBezTo>
                <a:cubicBezTo>
                  <a:pt x="56" y="114"/>
                  <a:pt x="55" y="109"/>
                  <a:pt x="55" y="103"/>
                </a:cubicBezTo>
                <a:cubicBezTo>
                  <a:pt x="57" y="105"/>
                  <a:pt x="60" y="106"/>
                  <a:pt x="63" y="108"/>
                </a:cubicBezTo>
                <a:cubicBezTo>
                  <a:pt x="66" y="110"/>
                  <a:pt x="69" y="111"/>
                  <a:pt x="72" y="113"/>
                </a:cubicBezTo>
                <a:close/>
                <a:moveTo>
                  <a:pt x="49" y="93"/>
                </a:moveTo>
                <a:cubicBezTo>
                  <a:pt x="44" y="89"/>
                  <a:pt x="40" y="86"/>
                  <a:pt x="36" y="83"/>
                </a:cubicBezTo>
                <a:cubicBezTo>
                  <a:pt x="40" y="80"/>
                  <a:pt x="44" y="76"/>
                  <a:pt x="49" y="73"/>
                </a:cubicBezTo>
                <a:cubicBezTo>
                  <a:pt x="49" y="77"/>
                  <a:pt x="49" y="80"/>
                  <a:pt x="49" y="83"/>
                </a:cubicBezTo>
                <a:cubicBezTo>
                  <a:pt x="49" y="86"/>
                  <a:pt x="49" y="90"/>
                  <a:pt x="49" y="93"/>
                </a:cubicBezTo>
                <a:close/>
                <a:moveTo>
                  <a:pt x="55" y="63"/>
                </a:moveTo>
                <a:cubicBezTo>
                  <a:pt x="55" y="57"/>
                  <a:pt x="56" y="52"/>
                  <a:pt x="57" y="47"/>
                </a:cubicBezTo>
                <a:cubicBezTo>
                  <a:pt x="61" y="49"/>
                  <a:pt x="66" y="51"/>
                  <a:pt x="72" y="53"/>
                </a:cubicBezTo>
                <a:cubicBezTo>
                  <a:pt x="69" y="55"/>
                  <a:pt x="66" y="56"/>
                  <a:pt x="63" y="58"/>
                </a:cubicBezTo>
                <a:cubicBezTo>
                  <a:pt x="60" y="60"/>
                  <a:pt x="57" y="61"/>
                  <a:pt x="55" y="63"/>
                </a:cubicBezTo>
                <a:close/>
                <a:moveTo>
                  <a:pt x="83" y="53"/>
                </a:moveTo>
                <a:cubicBezTo>
                  <a:pt x="88" y="51"/>
                  <a:pt x="93" y="49"/>
                  <a:pt x="98" y="47"/>
                </a:cubicBezTo>
                <a:cubicBezTo>
                  <a:pt x="99" y="52"/>
                  <a:pt x="100" y="57"/>
                  <a:pt x="100" y="63"/>
                </a:cubicBezTo>
                <a:cubicBezTo>
                  <a:pt x="98" y="61"/>
                  <a:pt x="95" y="60"/>
                  <a:pt x="92" y="58"/>
                </a:cubicBezTo>
                <a:cubicBezTo>
                  <a:pt x="89" y="56"/>
                  <a:pt x="86" y="55"/>
                  <a:pt x="83" y="53"/>
                </a:cubicBezTo>
                <a:close/>
                <a:moveTo>
                  <a:pt x="106" y="73"/>
                </a:moveTo>
                <a:cubicBezTo>
                  <a:pt x="111" y="77"/>
                  <a:pt x="115" y="80"/>
                  <a:pt x="119" y="83"/>
                </a:cubicBezTo>
                <a:cubicBezTo>
                  <a:pt x="115" y="86"/>
                  <a:pt x="111" y="89"/>
                  <a:pt x="106" y="93"/>
                </a:cubicBezTo>
                <a:cubicBezTo>
                  <a:pt x="106" y="90"/>
                  <a:pt x="106" y="86"/>
                  <a:pt x="106" y="83"/>
                </a:cubicBezTo>
                <a:cubicBezTo>
                  <a:pt x="106" y="80"/>
                  <a:pt x="106" y="77"/>
                  <a:pt x="106" y="73"/>
                </a:cubicBezTo>
                <a:close/>
                <a:moveTo>
                  <a:pt x="77" y="6"/>
                </a:moveTo>
                <a:cubicBezTo>
                  <a:pt x="85" y="6"/>
                  <a:pt x="93" y="19"/>
                  <a:pt x="97" y="42"/>
                </a:cubicBezTo>
                <a:cubicBezTo>
                  <a:pt x="91" y="44"/>
                  <a:pt x="84" y="47"/>
                  <a:pt x="77" y="50"/>
                </a:cubicBezTo>
                <a:cubicBezTo>
                  <a:pt x="71" y="47"/>
                  <a:pt x="64" y="44"/>
                  <a:pt x="58" y="42"/>
                </a:cubicBezTo>
                <a:cubicBezTo>
                  <a:pt x="62" y="19"/>
                  <a:pt x="70" y="6"/>
                  <a:pt x="77" y="6"/>
                </a:cubicBezTo>
                <a:close/>
                <a:moveTo>
                  <a:pt x="10" y="44"/>
                </a:moveTo>
                <a:cubicBezTo>
                  <a:pt x="13" y="40"/>
                  <a:pt x="19" y="40"/>
                  <a:pt x="24" y="40"/>
                </a:cubicBezTo>
                <a:cubicBezTo>
                  <a:pt x="31" y="40"/>
                  <a:pt x="41" y="42"/>
                  <a:pt x="52" y="45"/>
                </a:cubicBezTo>
                <a:cubicBezTo>
                  <a:pt x="50" y="52"/>
                  <a:pt x="50" y="59"/>
                  <a:pt x="49" y="67"/>
                </a:cubicBezTo>
                <a:cubicBezTo>
                  <a:pt x="43" y="71"/>
                  <a:pt x="37" y="75"/>
                  <a:pt x="32" y="80"/>
                </a:cubicBezTo>
                <a:cubicBezTo>
                  <a:pt x="15" y="64"/>
                  <a:pt x="7" y="51"/>
                  <a:pt x="10" y="44"/>
                </a:cubicBezTo>
                <a:close/>
                <a:moveTo>
                  <a:pt x="24" y="126"/>
                </a:moveTo>
                <a:cubicBezTo>
                  <a:pt x="24" y="126"/>
                  <a:pt x="24" y="126"/>
                  <a:pt x="24" y="126"/>
                </a:cubicBezTo>
                <a:cubicBezTo>
                  <a:pt x="19" y="126"/>
                  <a:pt x="13" y="126"/>
                  <a:pt x="10" y="122"/>
                </a:cubicBezTo>
                <a:cubicBezTo>
                  <a:pt x="8" y="117"/>
                  <a:pt x="12" y="108"/>
                  <a:pt x="21" y="97"/>
                </a:cubicBezTo>
                <a:cubicBezTo>
                  <a:pt x="24" y="94"/>
                  <a:pt x="28" y="90"/>
                  <a:pt x="32" y="86"/>
                </a:cubicBezTo>
                <a:cubicBezTo>
                  <a:pt x="37" y="91"/>
                  <a:pt x="43" y="95"/>
                  <a:pt x="49" y="99"/>
                </a:cubicBezTo>
                <a:cubicBezTo>
                  <a:pt x="50" y="107"/>
                  <a:pt x="50" y="114"/>
                  <a:pt x="52" y="121"/>
                </a:cubicBezTo>
                <a:cubicBezTo>
                  <a:pt x="41" y="124"/>
                  <a:pt x="31" y="126"/>
                  <a:pt x="24" y="126"/>
                </a:cubicBezTo>
                <a:close/>
                <a:moveTo>
                  <a:pt x="77" y="161"/>
                </a:moveTo>
                <a:cubicBezTo>
                  <a:pt x="70" y="161"/>
                  <a:pt x="62" y="147"/>
                  <a:pt x="58" y="124"/>
                </a:cubicBezTo>
                <a:cubicBezTo>
                  <a:pt x="64" y="122"/>
                  <a:pt x="71" y="119"/>
                  <a:pt x="77" y="116"/>
                </a:cubicBezTo>
                <a:cubicBezTo>
                  <a:pt x="84" y="119"/>
                  <a:pt x="91" y="122"/>
                  <a:pt x="97" y="124"/>
                </a:cubicBezTo>
                <a:cubicBezTo>
                  <a:pt x="93" y="147"/>
                  <a:pt x="85" y="161"/>
                  <a:pt x="77" y="161"/>
                </a:cubicBezTo>
                <a:close/>
                <a:moveTo>
                  <a:pt x="145" y="122"/>
                </a:moveTo>
                <a:cubicBezTo>
                  <a:pt x="142" y="126"/>
                  <a:pt x="136" y="126"/>
                  <a:pt x="131" y="126"/>
                </a:cubicBezTo>
                <a:cubicBezTo>
                  <a:pt x="131" y="126"/>
                  <a:pt x="131" y="126"/>
                  <a:pt x="131" y="126"/>
                </a:cubicBezTo>
                <a:cubicBezTo>
                  <a:pt x="124" y="126"/>
                  <a:pt x="114" y="124"/>
                  <a:pt x="103" y="121"/>
                </a:cubicBezTo>
                <a:cubicBezTo>
                  <a:pt x="104" y="114"/>
                  <a:pt x="105" y="107"/>
                  <a:pt x="106" y="99"/>
                </a:cubicBezTo>
                <a:cubicBezTo>
                  <a:pt x="112" y="95"/>
                  <a:pt x="118" y="91"/>
                  <a:pt x="123" y="87"/>
                </a:cubicBezTo>
                <a:cubicBezTo>
                  <a:pt x="140" y="102"/>
                  <a:pt x="148" y="115"/>
                  <a:pt x="145" y="122"/>
                </a:cubicBezTo>
                <a:close/>
                <a:moveTo>
                  <a:pt x="77" y="70"/>
                </a:moveTo>
                <a:cubicBezTo>
                  <a:pt x="70" y="70"/>
                  <a:pt x="64" y="76"/>
                  <a:pt x="64" y="83"/>
                </a:cubicBezTo>
                <a:cubicBezTo>
                  <a:pt x="64" y="90"/>
                  <a:pt x="70" y="96"/>
                  <a:pt x="77" y="96"/>
                </a:cubicBezTo>
                <a:cubicBezTo>
                  <a:pt x="85" y="96"/>
                  <a:pt x="91" y="90"/>
                  <a:pt x="91" y="83"/>
                </a:cubicBezTo>
                <a:cubicBezTo>
                  <a:pt x="91" y="76"/>
                  <a:pt x="85" y="70"/>
                  <a:pt x="77" y="70"/>
                </a:cubicBezTo>
                <a:close/>
                <a:moveTo>
                  <a:pt x="77" y="91"/>
                </a:moveTo>
                <a:cubicBezTo>
                  <a:pt x="73" y="91"/>
                  <a:pt x="70" y="87"/>
                  <a:pt x="70" y="83"/>
                </a:cubicBezTo>
                <a:cubicBezTo>
                  <a:pt x="70" y="79"/>
                  <a:pt x="73" y="75"/>
                  <a:pt x="77" y="75"/>
                </a:cubicBezTo>
                <a:cubicBezTo>
                  <a:pt x="82" y="75"/>
                  <a:pt x="85" y="79"/>
                  <a:pt x="85" y="83"/>
                </a:cubicBezTo>
                <a:cubicBezTo>
                  <a:pt x="85" y="87"/>
                  <a:pt x="82" y="91"/>
                  <a:pt x="77" y="91"/>
                </a:cubicBezTo>
                <a:close/>
                <a:moveTo>
                  <a:pt x="77" y="91"/>
                </a:moveTo>
                <a:cubicBezTo>
                  <a:pt x="77" y="91"/>
                  <a:pt x="77" y="91"/>
                  <a:pt x="77" y="91"/>
                </a:cubicBezTo>
              </a:path>
            </a:pathLst>
          </a:custGeom>
          <a:solidFill>
            <a:schemeClr val="bg1"/>
          </a:solidFill>
          <a:ln w="9525">
            <a:noFill/>
            <a:round/>
            <a:headEnd/>
            <a:tailEnd/>
          </a:ln>
        </p:spPr>
        <p:txBody>
          <a:bodyPr vert="horz" wrap="square" lIns="96435" tIns="48218" rIns="96435" bIns="48218" numCol="1" anchor="t" anchorCtr="0" compatLnSpc="1">
            <a:prstTxWarp prst="textNoShape">
              <a:avLst/>
            </a:prstTxWarp>
          </a:bodyPr>
          <a:lstStyle/>
          <a:p>
            <a:endParaRPr lang="en-US"/>
          </a:p>
        </p:txBody>
      </p:sp>
    </p:spTree>
    <p:extLst>
      <p:ext uri="{BB962C8B-B14F-4D97-AF65-F5344CB8AC3E}">
        <p14:creationId xmlns:p14="http://schemas.microsoft.com/office/powerpoint/2010/main" val="569589659"/>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0"/>
                                  </p:iterate>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type="lt">
                                    <p:tmAbs val="0"/>
                                  </p:iterate>
                                  <p:childTnLst>
                                    <p:set>
                                      <p:cBhvr>
                                        <p:cTn id="9" dur="1" fill="hold">
                                          <p:stCondLst>
                                            <p:cond delay="0"/>
                                          </p:stCondLst>
                                        </p:cTn>
                                        <p:tgtEl>
                                          <p:spTgt spid="29">
                                            <p:txEl>
                                              <p:pRg st="0" end="0"/>
                                            </p:txEl>
                                          </p:spTgt>
                                        </p:tgtEl>
                                        <p:attrNameLst>
                                          <p:attrName>style.visibility</p:attrName>
                                        </p:attrNameLst>
                                      </p:cBhvr>
                                      <p:to>
                                        <p:strVal val="visible"/>
                                      </p:to>
                                    </p:set>
                                  </p:childTnLst>
                                </p:cTn>
                              </p:par>
                            </p:childTnLst>
                          </p:cTn>
                        </p:par>
                        <p:par>
                          <p:cTn id="10" fill="hold">
                            <p:stCondLst>
                              <p:cond delay="0"/>
                            </p:stCondLst>
                            <p:childTnLst>
                              <p:par>
                                <p:cTn id="11" presetID="22" presetClass="entr" presetSubtype="1"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build="allAtOnce"/>
      <p:bldP spid="29" grpId="0" build="allAtOnce"/>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2744" y="1142872"/>
            <a:ext cx="3481629" cy="4743701"/>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5241036" y="1477583"/>
            <a:ext cx="3270588" cy="440899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817" name="AutoShape 1"/>
          <p:cNvSpPr>
            <a:spLocks/>
          </p:cNvSpPr>
          <p:nvPr/>
        </p:nvSpPr>
        <p:spPr bwMode="auto">
          <a:xfrm>
            <a:off x="3755080" y="5886574"/>
            <a:ext cx="2607326" cy="133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2"/>
          </a:solidFill>
          <a:ln w="254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sz="2669">
              <a:cs typeface="Calibri" charset="0"/>
            </a:endParaRPr>
          </a:p>
        </p:txBody>
      </p:sp>
      <p:sp>
        <p:nvSpPr>
          <p:cNvPr id="34818" name="AutoShape 2"/>
          <p:cNvSpPr>
            <a:spLocks/>
          </p:cNvSpPr>
          <p:nvPr/>
        </p:nvSpPr>
        <p:spPr bwMode="auto">
          <a:xfrm>
            <a:off x="8509878" y="1179356"/>
            <a:ext cx="3824154" cy="47072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2"/>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sz="2669">
              <a:cs typeface="Calibri" charset="0"/>
            </a:endParaRPr>
          </a:p>
        </p:txBody>
      </p:sp>
      <p:sp>
        <p:nvSpPr>
          <p:cNvPr id="34820" name="AutoShape 4"/>
          <p:cNvSpPr>
            <a:spLocks/>
          </p:cNvSpPr>
          <p:nvPr/>
        </p:nvSpPr>
        <p:spPr bwMode="auto">
          <a:xfrm>
            <a:off x="3822052" y="3013605"/>
            <a:ext cx="2549282" cy="28729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sz="2669">
              <a:cs typeface="Calibri" charset="0"/>
            </a:endParaRPr>
          </a:p>
        </p:txBody>
      </p:sp>
      <p:sp>
        <p:nvSpPr>
          <p:cNvPr id="34822" name="AutoShape 6"/>
          <p:cNvSpPr>
            <a:spLocks/>
          </p:cNvSpPr>
          <p:nvPr/>
        </p:nvSpPr>
        <p:spPr bwMode="auto">
          <a:xfrm>
            <a:off x="1746012" y="5886574"/>
            <a:ext cx="2111755" cy="133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1"/>
          </a:solidFill>
          <a:ln w="254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sz="2669">
              <a:cs typeface="Calibri" charset="0"/>
            </a:endParaRPr>
          </a:p>
        </p:txBody>
      </p:sp>
      <p:sp>
        <p:nvSpPr>
          <p:cNvPr id="34823" name="AutoShape 7"/>
          <p:cNvSpPr>
            <a:spLocks/>
          </p:cNvSpPr>
          <p:nvPr/>
        </p:nvSpPr>
        <p:spPr bwMode="auto">
          <a:xfrm>
            <a:off x="6366872" y="5886574"/>
            <a:ext cx="2165330" cy="133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3"/>
          </a:solidFill>
          <a:ln w="254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sz="2669">
              <a:cs typeface="Calibri" charset="0"/>
            </a:endParaRPr>
          </a:p>
        </p:txBody>
      </p:sp>
      <p:sp>
        <p:nvSpPr>
          <p:cNvPr id="34824" name="AutoShape 8"/>
          <p:cNvSpPr>
            <a:spLocks/>
          </p:cNvSpPr>
          <p:nvPr/>
        </p:nvSpPr>
        <p:spPr bwMode="auto">
          <a:xfrm>
            <a:off x="8523272" y="5886575"/>
            <a:ext cx="2553750" cy="1205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4"/>
          </a:solidFill>
          <a:ln w="254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sz="2669">
              <a:cs typeface="Calibri" charset="0"/>
            </a:endParaRPr>
          </a:p>
        </p:txBody>
      </p:sp>
      <p:sp>
        <p:nvSpPr>
          <p:cNvPr id="34825" name="AutoShape 9"/>
          <p:cNvSpPr>
            <a:spLocks/>
          </p:cNvSpPr>
          <p:nvPr/>
        </p:nvSpPr>
        <p:spPr bwMode="auto">
          <a:xfrm>
            <a:off x="4031886" y="4600770"/>
            <a:ext cx="2176493" cy="7143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50000"/>
              </a:lnSpc>
            </a:pPr>
            <a:r>
              <a:rPr lang="zh-CN" altLang="en-US" sz="800" dirty="0">
                <a:solidFill>
                  <a:schemeClr val="bg1"/>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p>
        </p:txBody>
      </p:sp>
      <p:sp>
        <p:nvSpPr>
          <p:cNvPr id="34826" name="AutoShape 10"/>
          <p:cNvSpPr>
            <a:spLocks/>
          </p:cNvSpPr>
          <p:nvPr/>
        </p:nvSpPr>
        <p:spPr bwMode="auto">
          <a:xfrm>
            <a:off x="3991705" y="4386469"/>
            <a:ext cx="2122917" cy="1785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984" dirty="0">
                <a:solidFill>
                  <a:srgbClr val="FFFFFF"/>
                </a:solidFill>
                <a:latin typeface="Verdana" charset="0"/>
                <a:cs typeface="Verdana" charset="0"/>
                <a:sym typeface="Verdana" charset="0"/>
              </a:rPr>
              <a:t>SUBTITLE OF THIS ARTICLE</a:t>
            </a:r>
            <a:endParaRPr lang="es-ES" sz="2669" dirty="0">
              <a:cs typeface="Calibri" charset="0"/>
            </a:endParaRPr>
          </a:p>
        </p:txBody>
      </p:sp>
      <p:sp>
        <p:nvSpPr>
          <p:cNvPr id="34827" name="AutoShape 11"/>
          <p:cNvSpPr>
            <a:spLocks/>
          </p:cNvSpPr>
          <p:nvPr/>
        </p:nvSpPr>
        <p:spPr bwMode="auto">
          <a:xfrm>
            <a:off x="8737573" y="4600770"/>
            <a:ext cx="2178724" cy="7143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50000"/>
              </a:lnSpc>
            </a:pPr>
            <a:r>
              <a:rPr lang="zh-CN" altLang="en-US" sz="800" dirty="0">
                <a:solidFill>
                  <a:schemeClr val="bg1"/>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p>
        </p:txBody>
      </p:sp>
      <p:sp>
        <p:nvSpPr>
          <p:cNvPr id="34828" name="AutoShape 12"/>
          <p:cNvSpPr>
            <a:spLocks/>
          </p:cNvSpPr>
          <p:nvPr/>
        </p:nvSpPr>
        <p:spPr bwMode="auto">
          <a:xfrm>
            <a:off x="8699624" y="4386469"/>
            <a:ext cx="2122916" cy="1785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984" dirty="0">
                <a:solidFill>
                  <a:srgbClr val="FFFFFF"/>
                </a:solidFill>
                <a:latin typeface="Verdana" charset="0"/>
                <a:cs typeface="Verdana" charset="0"/>
                <a:sym typeface="Verdana" charset="0"/>
              </a:rPr>
              <a:t>SUBTITLE OF THIS ARTICLE</a:t>
            </a:r>
            <a:endParaRPr lang="es-ES" sz="2669" dirty="0">
              <a:cs typeface="Calibri" charset="0"/>
            </a:endParaRPr>
          </a:p>
        </p:txBody>
      </p:sp>
      <p:sp>
        <p:nvSpPr>
          <p:cNvPr id="34832" name="AutoShape 16"/>
          <p:cNvSpPr>
            <a:spLocks/>
          </p:cNvSpPr>
          <p:nvPr/>
        </p:nvSpPr>
        <p:spPr bwMode="auto">
          <a:xfrm>
            <a:off x="3991703" y="4035997"/>
            <a:ext cx="1717591" cy="2857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点击请替换文字内容</a:t>
            </a:r>
          </a:p>
        </p:txBody>
      </p:sp>
      <p:sp>
        <p:nvSpPr>
          <p:cNvPr id="34833" name="AutoShape 17"/>
          <p:cNvSpPr>
            <a:spLocks/>
          </p:cNvSpPr>
          <p:nvPr/>
        </p:nvSpPr>
        <p:spPr bwMode="auto">
          <a:xfrm>
            <a:off x="8699623" y="4035997"/>
            <a:ext cx="1717591" cy="2857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点击请替换文字内容</a:t>
            </a:r>
          </a:p>
        </p:txBody>
      </p:sp>
      <p:sp>
        <p:nvSpPr>
          <p:cNvPr id="17" name="TextBox 32"/>
          <p:cNvSpPr txBox="1"/>
          <p:nvPr/>
        </p:nvSpPr>
        <p:spPr>
          <a:xfrm>
            <a:off x="21150" y="110395"/>
            <a:ext cx="3600400" cy="410305"/>
          </a:xfrm>
          <a:prstGeom prst="rect">
            <a:avLst/>
          </a:prstGeom>
          <a:noFill/>
        </p:spPr>
        <p:txBody>
          <a:bodyPr wrap="square" rtlCol="0">
            <a:spAutoFit/>
          </a:bodyPr>
          <a:lstStyle/>
          <a:p>
            <a:pPr>
              <a:lnSpc>
                <a:spcPct val="130000"/>
              </a:lnSpc>
            </a:pPr>
            <a:r>
              <a:rPr lang="en-US" altLang="zh-CN"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rPr>
              <a:t>CLICK ON ADD RELATED TITLE WORDS</a:t>
            </a:r>
            <a:endParaRPr lang="en-US"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84679531"/>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4820"/>
                                        </p:tgtEl>
                                        <p:attrNameLst>
                                          <p:attrName>style.visibility</p:attrName>
                                        </p:attrNameLst>
                                      </p:cBhvr>
                                      <p:to>
                                        <p:strVal val="visible"/>
                                      </p:to>
                                    </p:set>
                                    <p:anim calcmode="lin" valueType="num">
                                      <p:cBhvr additive="base">
                                        <p:cTn id="12" dur="500" fill="hold"/>
                                        <p:tgtEl>
                                          <p:spTgt spid="34820"/>
                                        </p:tgtEl>
                                        <p:attrNameLst>
                                          <p:attrName>ppt_x</p:attrName>
                                        </p:attrNameLst>
                                      </p:cBhvr>
                                      <p:tavLst>
                                        <p:tav tm="0">
                                          <p:val>
                                            <p:strVal val="1+#ppt_w/2"/>
                                          </p:val>
                                        </p:tav>
                                        <p:tav tm="100000">
                                          <p:val>
                                            <p:strVal val="#ppt_x"/>
                                          </p:val>
                                        </p:tav>
                                      </p:tavLst>
                                    </p:anim>
                                    <p:anim calcmode="lin" valueType="num">
                                      <p:cBhvr additive="base">
                                        <p:cTn id="13" dur="500" fill="hold"/>
                                        <p:tgtEl>
                                          <p:spTgt spid="3482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1+#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nodeType="afterEffect">
                                  <p:stCondLst>
                                    <p:cond delay="0"/>
                                  </p:stCondLst>
                                  <p:childTnLst>
                                    <p:set>
                                      <p:cBhvr>
                                        <p:cTn id="21" dur="1" fill="hold">
                                          <p:stCondLst>
                                            <p:cond delay="0"/>
                                          </p:stCondLst>
                                        </p:cTn>
                                        <p:tgtEl>
                                          <p:spTgt spid="34818"/>
                                        </p:tgtEl>
                                        <p:attrNameLst>
                                          <p:attrName>style.visibility</p:attrName>
                                        </p:attrNameLst>
                                      </p:cBhvr>
                                      <p:to>
                                        <p:strVal val="visible"/>
                                      </p:to>
                                    </p:set>
                                    <p:anim calcmode="lin" valueType="num">
                                      <p:cBhvr additive="base">
                                        <p:cTn id="22" dur="500" fill="hold"/>
                                        <p:tgtEl>
                                          <p:spTgt spid="34818"/>
                                        </p:tgtEl>
                                        <p:attrNameLst>
                                          <p:attrName>ppt_x</p:attrName>
                                        </p:attrNameLst>
                                      </p:cBhvr>
                                      <p:tavLst>
                                        <p:tav tm="0">
                                          <p:val>
                                            <p:strVal val="1+#ppt_w/2"/>
                                          </p:val>
                                        </p:tav>
                                        <p:tav tm="100000">
                                          <p:val>
                                            <p:strVal val="#ppt_x"/>
                                          </p:val>
                                        </p:tav>
                                      </p:tavLst>
                                    </p:anim>
                                    <p:anim calcmode="lin" valueType="num">
                                      <p:cBhvr additive="base">
                                        <p:cTn id="23" dur="500" fill="hold"/>
                                        <p:tgtEl>
                                          <p:spTgt spid="3481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34832"/>
                                        </p:tgtEl>
                                        <p:attrNameLst>
                                          <p:attrName>style.visibility</p:attrName>
                                        </p:attrNameLst>
                                      </p:cBhvr>
                                      <p:to>
                                        <p:strVal val="visible"/>
                                      </p:to>
                                    </p:set>
                                    <p:anim calcmode="lin" valueType="num">
                                      <p:cBhvr additive="base">
                                        <p:cTn id="27" dur="500" fill="hold"/>
                                        <p:tgtEl>
                                          <p:spTgt spid="34832"/>
                                        </p:tgtEl>
                                        <p:attrNameLst>
                                          <p:attrName>ppt_x</p:attrName>
                                        </p:attrNameLst>
                                      </p:cBhvr>
                                      <p:tavLst>
                                        <p:tav tm="0">
                                          <p:val>
                                            <p:strVal val="1+#ppt_w/2"/>
                                          </p:val>
                                        </p:tav>
                                        <p:tav tm="100000">
                                          <p:val>
                                            <p:strVal val="#ppt_x"/>
                                          </p:val>
                                        </p:tav>
                                      </p:tavLst>
                                    </p:anim>
                                    <p:anim calcmode="lin" valueType="num">
                                      <p:cBhvr additive="base">
                                        <p:cTn id="28" dur="500" fill="hold"/>
                                        <p:tgtEl>
                                          <p:spTgt spid="34832"/>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42" presetClass="entr" presetSubtype="0" fill="hold" grpId="0" nodeType="afterEffect">
                                  <p:stCondLst>
                                    <p:cond delay="0"/>
                                  </p:stCondLst>
                                  <p:childTnLst>
                                    <p:set>
                                      <p:cBhvr>
                                        <p:cTn id="31" dur="1" fill="hold">
                                          <p:stCondLst>
                                            <p:cond delay="0"/>
                                          </p:stCondLst>
                                        </p:cTn>
                                        <p:tgtEl>
                                          <p:spTgt spid="34826"/>
                                        </p:tgtEl>
                                        <p:attrNameLst>
                                          <p:attrName>style.visibility</p:attrName>
                                        </p:attrNameLst>
                                      </p:cBhvr>
                                      <p:to>
                                        <p:strVal val="visible"/>
                                      </p:to>
                                    </p:set>
                                    <p:animEffect transition="in" filter="fade">
                                      <p:cBhvr>
                                        <p:cTn id="32" dur="500"/>
                                        <p:tgtEl>
                                          <p:spTgt spid="34826"/>
                                        </p:tgtEl>
                                      </p:cBhvr>
                                    </p:animEffect>
                                    <p:anim calcmode="lin" valueType="num">
                                      <p:cBhvr>
                                        <p:cTn id="33" dur="500" fill="hold"/>
                                        <p:tgtEl>
                                          <p:spTgt spid="34826"/>
                                        </p:tgtEl>
                                        <p:attrNameLst>
                                          <p:attrName>ppt_x</p:attrName>
                                        </p:attrNameLst>
                                      </p:cBhvr>
                                      <p:tavLst>
                                        <p:tav tm="0">
                                          <p:val>
                                            <p:strVal val="#ppt_x"/>
                                          </p:val>
                                        </p:tav>
                                        <p:tav tm="100000">
                                          <p:val>
                                            <p:strVal val="#ppt_x"/>
                                          </p:val>
                                        </p:tav>
                                      </p:tavLst>
                                    </p:anim>
                                    <p:anim calcmode="lin" valueType="num">
                                      <p:cBhvr>
                                        <p:cTn id="34" dur="500" fill="hold"/>
                                        <p:tgtEl>
                                          <p:spTgt spid="348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4825"/>
                                        </p:tgtEl>
                                        <p:attrNameLst>
                                          <p:attrName>style.visibility</p:attrName>
                                        </p:attrNameLst>
                                      </p:cBhvr>
                                      <p:to>
                                        <p:strVal val="visible"/>
                                      </p:to>
                                    </p:set>
                                    <p:animEffect transition="in" filter="fade">
                                      <p:cBhvr>
                                        <p:cTn id="37" dur="500"/>
                                        <p:tgtEl>
                                          <p:spTgt spid="34825"/>
                                        </p:tgtEl>
                                      </p:cBhvr>
                                    </p:animEffect>
                                    <p:anim calcmode="lin" valueType="num">
                                      <p:cBhvr>
                                        <p:cTn id="38" dur="500" fill="hold"/>
                                        <p:tgtEl>
                                          <p:spTgt spid="34825"/>
                                        </p:tgtEl>
                                        <p:attrNameLst>
                                          <p:attrName>ppt_x</p:attrName>
                                        </p:attrNameLst>
                                      </p:cBhvr>
                                      <p:tavLst>
                                        <p:tav tm="0">
                                          <p:val>
                                            <p:strVal val="#ppt_x"/>
                                          </p:val>
                                        </p:tav>
                                        <p:tav tm="100000">
                                          <p:val>
                                            <p:strVal val="#ppt_x"/>
                                          </p:val>
                                        </p:tav>
                                      </p:tavLst>
                                    </p:anim>
                                    <p:anim calcmode="lin" valueType="num">
                                      <p:cBhvr>
                                        <p:cTn id="39" dur="500" fill="hold"/>
                                        <p:tgtEl>
                                          <p:spTgt spid="34825"/>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2" presetClass="entr" presetSubtype="2" fill="hold" grpId="0" nodeType="afterEffect">
                                  <p:stCondLst>
                                    <p:cond delay="0"/>
                                  </p:stCondLst>
                                  <p:childTnLst>
                                    <p:set>
                                      <p:cBhvr>
                                        <p:cTn id="42" dur="1" fill="hold">
                                          <p:stCondLst>
                                            <p:cond delay="0"/>
                                          </p:stCondLst>
                                        </p:cTn>
                                        <p:tgtEl>
                                          <p:spTgt spid="34833"/>
                                        </p:tgtEl>
                                        <p:attrNameLst>
                                          <p:attrName>style.visibility</p:attrName>
                                        </p:attrNameLst>
                                      </p:cBhvr>
                                      <p:to>
                                        <p:strVal val="visible"/>
                                      </p:to>
                                    </p:set>
                                    <p:anim calcmode="lin" valueType="num">
                                      <p:cBhvr additive="base">
                                        <p:cTn id="43" dur="500" fill="hold"/>
                                        <p:tgtEl>
                                          <p:spTgt spid="34833"/>
                                        </p:tgtEl>
                                        <p:attrNameLst>
                                          <p:attrName>ppt_x</p:attrName>
                                        </p:attrNameLst>
                                      </p:cBhvr>
                                      <p:tavLst>
                                        <p:tav tm="0">
                                          <p:val>
                                            <p:strVal val="1+#ppt_w/2"/>
                                          </p:val>
                                        </p:tav>
                                        <p:tav tm="100000">
                                          <p:val>
                                            <p:strVal val="#ppt_x"/>
                                          </p:val>
                                        </p:tav>
                                      </p:tavLst>
                                    </p:anim>
                                    <p:anim calcmode="lin" valueType="num">
                                      <p:cBhvr additive="base">
                                        <p:cTn id="44" dur="500" fill="hold"/>
                                        <p:tgtEl>
                                          <p:spTgt spid="34833"/>
                                        </p:tgtEl>
                                        <p:attrNameLst>
                                          <p:attrName>ppt_y</p:attrName>
                                        </p:attrNameLst>
                                      </p:cBhvr>
                                      <p:tavLst>
                                        <p:tav tm="0">
                                          <p:val>
                                            <p:strVal val="#ppt_y"/>
                                          </p:val>
                                        </p:tav>
                                        <p:tav tm="100000">
                                          <p:val>
                                            <p:strVal val="#ppt_y"/>
                                          </p:val>
                                        </p:tav>
                                      </p:tavLst>
                                    </p:anim>
                                  </p:childTnLst>
                                </p:cTn>
                              </p:par>
                            </p:childTnLst>
                          </p:cTn>
                        </p:par>
                        <p:par>
                          <p:cTn id="45" fill="hold">
                            <p:stCondLst>
                              <p:cond delay="3500"/>
                            </p:stCondLst>
                            <p:childTnLst>
                              <p:par>
                                <p:cTn id="46" presetID="42" presetClass="entr" presetSubtype="0" fill="hold" grpId="0" nodeType="afterEffect">
                                  <p:stCondLst>
                                    <p:cond delay="0"/>
                                  </p:stCondLst>
                                  <p:childTnLst>
                                    <p:set>
                                      <p:cBhvr>
                                        <p:cTn id="47" dur="1" fill="hold">
                                          <p:stCondLst>
                                            <p:cond delay="0"/>
                                          </p:stCondLst>
                                        </p:cTn>
                                        <p:tgtEl>
                                          <p:spTgt spid="34828"/>
                                        </p:tgtEl>
                                        <p:attrNameLst>
                                          <p:attrName>style.visibility</p:attrName>
                                        </p:attrNameLst>
                                      </p:cBhvr>
                                      <p:to>
                                        <p:strVal val="visible"/>
                                      </p:to>
                                    </p:set>
                                    <p:animEffect transition="in" filter="fade">
                                      <p:cBhvr>
                                        <p:cTn id="48" dur="500"/>
                                        <p:tgtEl>
                                          <p:spTgt spid="34828"/>
                                        </p:tgtEl>
                                      </p:cBhvr>
                                    </p:animEffect>
                                    <p:anim calcmode="lin" valueType="num">
                                      <p:cBhvr>
                                        <p:cTn id="49" dur="500" fill="hold"/>
                                        <p:tgtEl>
                                          <p:spTgt spid="34828"/>
                                        </p:tgtEl>
                                        <p:attrNameLst>
                                          <p:attrName>ppt_x</p:attrName>
                                        </p:attrNameLst>
                                      </p:cBhvr>
                                      <p:tavLst>
                                        <p:tav tm="0">
                                          <p:val>
                                            <p:strVal val="#ppt_x"/>
                                          </p:val>
                                        </p:tav>
                                        <p:tav tm="100000">
                                          <p:val>
                                            <p:strVal val="#ppt_x"/>
                                          </p:val>
                                        </p:tav>
                                      </p:tavLst>
                                    </p:anim>
                                    <p:anim calcmode="lin" valueType="num">
                                      <p:cBhvr>
                                        <p:cTn id="50" dur="500" fill="hold"/>
                                        <p:tgtEl>
                                          <p:spTgt spid="34828"/>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4827"/>
                                        </p:tgtEl>
                                        <p:attrNameLst>
                                          <p:attrName>style.visibility</p:attrName>
                                        </p:attrNameLst>
                                      </p:cBhvr>
                                      <p:to>
                                        <p:strVal val="visible"/>
                                      </p:to>
                                    </p:set>
                                    <p:animEffect transition="in" filter="fade">
                                      <p:cBhvr>
                                        <p:cTn id="53" dur="500"/>
                                        <p:tgtEl>
                                          <p:spTgt spid="34827"/>
                                        </p:tgtEl>
                                      </p:cBhvr>
                                    </p:animEffect>
                                    <p:anim calcmode="lin" valueType="num">
                                      <p:cBhvr>
                                        <p:cTn id="54" dur="500" fill="hold"/>
                                        <p:tgtEl>
                                          <p:spTgt spid="34827"/>
                                        </p:tgtEl>
                                        <p:attrNameLst>
                                          <p:attrName>ppt_x</p:attrName>
                                        </p:attrNameLst>
                                      </p:cBhvr>
                                      <p:tavLst>
                                        <p:tav tm="0">
                                          <p:val>
                                            <p:strVal val="#ppt_x"/>
                                          </p:val>
                                        </p:tav>
                                        <p:tav tm="100000">
                                          <p:val>
                                            <p:strVal val="#ppt_x"/>
                                          </p:val>
                                        </p:tav>
                                      </p:tavLst>
                                    </p:anim>
                                    <p:anim calcmode="lin" valueType="num">
                                      <p:cBhvr>
                                        <p:cTn id="55" dur="500" fill="hold"/>
                                        <p:tgtEl>
                                          <p:spTgt spid="34827"/>
                                        </p:tgtEl>
                                        <p:attrNameLst>
                                          <p:attrName>ppt_y</p:attrName>
                                        </p:attrNameLst>
                                      </p:cBhvr>
                                      <p:tavLst>
                                        <p:tav tm="0">
                                          <p:val>
                                            <p:strVal val="#ppt_y+.1"/>
                                          </p:val>
                                        </p:tav>
                                        <p:tav tm="100000">
                                          <p:val>
                                            <p:strVal val="#ppt_y"/>
                                          </p:val>
                                        </p:tav>
                                      </p:tavLst>
                                    </p:anim>
                                  </p:childTnLst>
                                </p:cTn>
                              </p:par>
                            </p:childTnLst>
                          </p:cTn>
                        </p:par>
                        <p:par>
                          <p:cTn id="56" fill="hold">
                            <p:stCondLst>
                              <p:cond delay="4000"/>
                            </p:stCondLst>
                            <p:childTnLst>
                              <p:par>
                                <p:cTn id="57" presetID="2" presetClass="entr" presetSubtype="2" fill="hold" nodeType="afterEffect">
                                  <p:stCondLst>
                                    <p:cond delay="0"/>
                                  </p:stCondLst>
                                  <p:childTnLst>
                                    <p:set>
                                      <p:cBhvr>
                                        <p:cTn id="58" dur="1" fill="hold">
                                          <p:stCondLst>
                                            <p:cond delay="0"/>
                                          </p:stCondLst>
                                        </p:cTn>
                                        <p:tgtEl>
                                          <p:spTgt spid="34822"/>
                                        </p:tgtEl>
                                        <p:attrNameLst>
                                          <p:attrName>style.visibility</p:attrName>
                                        </p:attrNameLst>
                                      </p:cBhvr>
                                      <p:to>
                                        <p:strVal val="visible"/>
                                      </p:to>
                                    </p:set>
                                    <p:anim calcmode="lin" valueType="num">
                                      <p:cBhvr additive="base">
                                        <p:cTn id="59" dur="500" fill="hold"/>
                                        <p:tgtEl>
                                          <p:spTgt spid="34822"/>
                                        </p:tgtEl>
                                        <p:attrNameLst>
                                          <p:attrName>ppt_x</p:attrName>
                                        </p:attrNameLst>
                                      </p:cBhvr>
                                      <p:tavLst>
                                        <p:tav tm="0">
                                          <p:val>
                                            <p:strVal val="1+#ppt_w/2"/>
                                          </p:val>
                                        </p:tav>
                                        <p:tav tm="100000">
                                          <p:val>
                                            <p:strVal val="#ppt_x"/>
                                          </p:val>
                                        </p:tav>
                                      </p:tavLst>
                                    </p:anim>
                                    <p:anim calcmode="lin" valueType="num">
                                      <p:cBhvr additive="base">
                                        <p:cTn id="60" dur="500" fill="hold"/>
                                        <p:tgtEl>
                                          <p:spTgt spid="34822"/>
                                        </p:tgtEl>
                                        <p:attrNameLst>
                                          <p:attrName>ppt_y</p:attrName>
                                        </p:attrNameLst>
                                      </p:cBhvr>
                                      <p:tavLst>
                                        <p:tav tm="0">
                                          <p:val>
                                            <p:strVal val="#ppt_y"/>
                                          </p:val>
                                        </p:tav>
                                        <p:tav tm="100000">
                                          <p:val>
                                            <p:strVal val="#ppt_y"/>
                                          </p:val>
                                        </p:tav>
                                      </p:tavLst>
                                    </p:anim>
                                  </p:childTnLst>
                                </p:cTn>
                              </p:par>
                            </p:childTnLst>
                          </p:cTn>
                        </p:par>
                        <p:par>
                          <p:cTn id="61" fill="hold">
                            <p:stCondLst>
                              <p:cond delay="4500"/>
                            </p:stCondLst>
                            <p:childTnLst>
                              <p:par>
                                <p:cTn id="62" presetID="2" presetClass="entr" presetSubtype="2" fill="hold" nodeType="afterEffect">
                                  <p:stCondLst>
                                    <p:cond delay="0"/>
                                  </p:stCondLst>
                                  <p:childTnLst>
                                    <p:set>
                                      <p:cBhvr>
                                        <p:cTn id="63" dur="1" fill="hold">
                                          <p:stCondLst>
                                            <p:cond delay="0"/>
                                          </p:stCondLst>
                                        </p:cTn>
                                        <p:tgtEl>
                                          <p:spTgt spid="34817"/>
                                        </p:tgtEl>
                                        <p:attrNameLst>
                                          <p:attrName>style.visibility</p:attrName>
                                        </p:attrNameLst>
                                      </p:cBhvr>
                                      <p:to>
                                        <p:strVal val="visible"/>
                                      </p:to>
                                    </p:set>
                                    <p:anim calcmode="lin" valueType="num">
                                      <p:cBhvr additive="base">
                                        <p:cTn id="64" dur="500" fill="hold"/>
                                        <p:tgtEl>
                                          <p:spTgt spid="34817"/>
                                        </p:tgtEl>
                                        <p:attrNameLst>
                                          <p:attrName>ppt_x</p:attrName>
                                        </p:attrNameLst>
                                      </p:cBhvr>
                                      <p:tavLst>
                                        <p:tav tm="0">
                                          <p:val>
                                            <p:strVal val="1+#ppt_w/2"/>
                                          </p:val>
                                        </p:tav>
                                        <p:tav tm="100000">
                                          <p:val>
                                            <p:strVal val="#ppt_x"/>
                                          </p:val>
                                        </p:tav>
                                      </p:tavLst>
                                    </p:anim>
                                    <p:anim calcmode="lin" valueType="num">
                                      <p:cBhvr additive="base">
                                        <p:cTn id="65" dur="500" fill="hold"/>
                                        <p:tgtEl>
                                          <p:spTgt spid="34817"/>
                                        </p:tgtEl>
                                        <p:attrNameLst>
                                          <p:attrName>ppt_y</p:attrName>
                                        </p:attrNameLst>
                                      </p:cBhvr>
                                      <p:tavLst>
                                        <p:tav tm="0">
                                          <p:val>
                                            <p:strVal val="#ppt_y"/>
                                          </p:val>
                                        </p:tav>
                                        <p:tav tm="100000">
                                          <p:val>
                                            <p:strVal val="#ppt_y"/>
                                          </p:val>
                                        </p:tav>
                                      </p:tavLst>
                                    </p:anim>
                                  </p:childTnLst>
                                </p:cTn>
                              </p:par>
                            </p:childTnLst>
                          </p:cTn>
                        </p:par>
                        <p:par>
                          <p:cTn id="66" fill="hold">
                            <p:stCondLst>
                              <p:cond delay="5000"/>
                            </p:stCondLst>
                            <p:childTnLst>
                              <p:par>
                                <p:cTn id="67" presetID="2" presetClass="entr" presetSubtype="2" fill="hold" nodeType="afterEffect">
                                  <p:stCondLst>
                                    <p:cond delay="0"/>
                                  </p:stCondLst>
                                  <p:childTnLst>
                                    <p:set>
                                      <p:cBhvr>
                                        <p:cTn id="68" dur="1" fill="hold">
                                          <p:stCondLst>
                                            <p:cond delay="0"/>
                                          </p:stCondLst>
                                        </p:cTn>
                                        <p:tgtEl>
                                          <p:spTgt spid="34823"/>
                                        </p:tgtEl>
                                        <p:attrNameLst>
                                          <p:attrName>style.visibility</p:attrName>
                                        </p:attrNameLst>
                                      </p:cBhvr>
                                      <p:to>
                                        <p:strVal val="visible"/>
                                      </p:to>
                                    </p:set>
                                    <p:anim calcmode="lin" valueType="num">
                                      <p:cBhvr additive="base">
                                        <p:cTn id="69" dur="500" fill="hold"/>
                                        <p:tgtEl>
                                          <p:spTgt spid="34823"/>
                                        </p:tgtEl>
                                        <p:attrNameLst>
                                          <p:attrName>ppt_x</p:attrName>
                                        </p:attrNameLst>
                                      </p:cBhvr>
                                      <p:tavLst>
                                        <p:tav tm="0">
                                          <p:val>
                                            <p:strVal val="1+#ppt_w/2"/>
                                          </p:val>
                                        </p:tav>
                                        <p:tav tm="100000">
                                          <p:val>
                                            <p:strVal val="#ppt_x"/>
                                          </p:val>
                                        </p:tav>
                                      </p:tavLst>
                                    </p:anim>
                                    <p:anim calcmode="lin" valueType="num">
                                      <p:cBhvr additive="base">
                                        <p:cTn id="70" dur="500" fill="hold"/>
                                        <p:tgtEl>
                                          <p:spTgt spid="34823"/>
                                        </p:tgtEl>
                                        <p:attrNameLst>
                                          <p:attrName>ppt_y</p:attrName>
                                        </p:attrNameLst>
                                      </p:cBhvr>
                                      <p:tavLst>
                                        <p:tav tm="0">
                                          <p:val>
                                            <p:strVal val="#ppt_y"/>
                                          </p:val>
                                        </p:tav>
                                        <p:tav tm="100000">
                                          <p:val>
                                            <p:strVal val="#ppt_y"/>
                                          </p:val>
                                        </p:tav>
                                      </p:tavLst>
                                    </p:anim>
                                  </p:childTnLst>
                                </p:cTn>
                              </p:par>
                            </p:childTnLst>
                          </p:cTn>
                        </p:par>
                        <p:par>
                          <p:cTn id="71" fill="hold">
                            <p:stCondLst>
                              <p:cond delay="5500"/>
                            </p:stCondLst>
                            <p:childTnLst>
                              <p:par>
                                <p:cTn id="72" presetID="2" presetClass="entr" presetSubtype="2" fill="hold" nodeType="afterEffect">
                                  <p:stCondLst>
                                    <p:cond delay="0"/>
                                  </p:stCondLst>
                                  <p:childTnLst>
                                    <p:set>
                                      <p:cBhvr>
                                        <p:cTn id="73" dur="1" fill="hold">
                                          <p:stCondLst>
                                            <p:cond delay="0"/>
                                          </p:stCondLst>
                                        </p:cTn>
                                        <p:tgtEl>
                                          <p:spTgt spid="34824"/>
                                        </p:tgtEl>
                                        <p:attrNameLst>
                                          <p:attrName>style.visibility</p:attrName>
                                        </p:attrNameLst>
                                      </p:cBhvr>
                                      <p:to>
                                        <p:strVal val="visible"/>
                                      </p:to>
                                    </p:set>
                                    <p:anim calcmode="lin" valueType="num">
                                      <p:cBhvr additive="base">
                                        <p:cTn id="74" dur="500" fill="hold"/>
                                        <p:tgtEl>
                                          <p:spTgt spid="34824"/>
                                        </p:tgtEl>
                                        <p:attrNameLst>
                                          <p:attrName>ppt_x</p:attrName>
                                        </p:attrNameLst>
                                      </p:cBhvr>
                                      <p:tavLst>
                                        <p:tav tm="0">
                                          <p:val>
                                            <p:strVal val="1+#ppt_w/2"/>
                                          </p:val>
                                        </p:tav>
                                        <p:tav tm="100000">
                                          <p:val>
                                            <p:strVal val="#ppt_x"/>
                                          </p:val>
                                        </p:tav>
                                      </p:tavLst>
                                    </p:anim>
                                    <p:anim calcmode="lin" valueType="num">
                                      <p:cBhvr additive="base">
                                        <p:cTn id="75" dur="500" fill="hold"/>
                                        <p:tgtEl>
                                          <p:spTgt spid="348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34825" grpId="0"/>
      <p:bldP spid="34826" grpId="0"/>
      <p:bldP spid="34827" grpId="0"/>
      <p:bldP spid="34828" grpId="0"/>
      <p:bldP spid="34832" grpId="0" autoUpdateAnimBg="0"/>
      <p:bldP spid="34833"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52418" y="4500315"/>
            <a:ext cx="12153914" cy="2372616"/>
          </a:xfrm>
          <a:prstGeom prst="rect">
            <a:avLst/>
          </a:prstGeom>
          <a:gradFill>
            <a:gsLst>
              <a:gs pos="0">
                <a:srgbClr val="F2F2F2"/>
              </a:gs>
              <a:gs pos="100000">
                <a:srgbClr val="F2F2F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60" y="4500314"/>
            <a:ext cx="12204140" cy="2372616"/>
          </a:xfrm>
          <a:prstGeom prst="rect">
            <a:avLst/>
          </a:prstGeom>
          <a:ln>
            <a:noFill/>
          </a:ln>
        </p:spPr>
      </p:pic>
      <p:grpSp>
        <p:nvGrpSpPr>
          <p:cNvPr id="4" name="组合 3"/>
          <p:cNvGrpSpPr/>
          <p:nvPr/>
        </p:nvGrpSpPr>
        <p:grpSpPr>
          <a:xfrm>
            <a:off x="469972" y="2342001"/>
            <a:ext cx="2737238" cy="1653176"/>
            <a:chOff x="445293" y="2220686"/>
            <a:chExt cx="2595450" cy="1567542"/>
          </a:xfrm>
        </p:grpSpPr>
        <p:sp>
          <p:nvSpPr>
            <p:cNvPr id="21" name="椭圆 20"/>
            <p:cNvSpPr/>
            <p:nvPr/>
          </p:nvSpPr>
          <p:spPr>
            <a:xfrm>
              <a:off x="445293" y="2220686"/>
              <a:ext cx="2569030" cy="391886"/>
            </a:xfrm>
            <a:prstGeom prst="ellipse">
              <a:avLst/>
            </a:prstGeom>
            <a:solidFill>
              <a:schemeClr val="tx1">
                <a:lumMod val="85000"/>
                <a:lumOff val="15000"/>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471713" y="3396342"/>
              <a:ext cx="2569030" cy="391886"/>
            </a:xfrm>
            <a:prstGeom prst="ellipse">
              <a:avLst/>
            </a:prstGeom>
            <a:solidFill>
              <a:schemeClr val="tx1">
                <a:lumMod val="85000"/>
                <a:lumOff val="15000"/>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73314" y="2365829"/>
              <a:ext cx="2365829" cy="1233714"/>
            </a:xfrm>
            <a:prstGeom prst="rect">
              <a:avLst/>
            </a:prstGeom>
            <a:gradFill flip="none" rotWithShape="1">
              <a:gsLst>
                <a:gs pos="50000">
                  <a:srgbClr val="14826D">
                    <a:lumMod val="90000"/>
                    <a:lumOff val="10000"/>
                  </a:srgbClr>
                </a:gs>
                <a:gs pos="0">
                  <a:srgbClr val="14826D"/>
                </a:gs>
                <a:gs pos="100000">
                  <a:srgbClr val="14826D"/>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r>
                <a:rPr lang="zh-CN" altLang="en-US" sz="4000" kern="0" dirty="0">
                  <a:solidFill>
                    <a:srgbClr val="FFFFFF"/>
                  </a:solidFill>
                  <a:latin typeface="微软雅黑" panose="020B0503020204020204" pitchFamily="34" charset="-122"/>
                  <a:ea typeface="微软雅黑" panose="020B0503020204020204" pitchFamily="34" charset="-122"/>
                  <a:cs typeface="+mn-ea"/>
                  <a:sym typeface="+mn-lt"/>
                </a:rPr>
                <a:t>单击此处添加标题</a:t>
              </a:r>
            </a:p>
          </p:txBody>
        </p:sp>
      </p:grpSp>
      <p:grpSp>
        <p:nvGrpSpPr>
          <p:cNvPr id="5" name="组合 4"/>
          <p:cNvGrpSpPr/>
          <p:nvPr/>
        </p:nvGrpSpPr>
        <p:grpSpPr>
          <a:xfrm>
            <a:off x="3441919" y="2342001"/>
            <a:ext cx="2788662" cy="1653176"/>
            <a:chOff x="3263294" y="2220686"/>
            <a:chExt cx="2644210" cy="1567542"/>
          </a:xfrm>
        </p:grpSpPr>
        <p:sp>
          <p:nvSpPr>
            <p:cNvPr id="22" name="椭圆 21"/>
            <p:cNvSpPr/>
            <p:nvPr/>
          </p:nvSpPr>
          <p:spPr>
            <a:xfrm>
              <a:off x="3263294" y="2220686"/>
              <a:ext cx="2569030" cy="391886"/>
            </a:xfrm>
            <a:prstGeom prst="ellipse">
              <a:avLst/>
            </a:prstGeom>
            <a:solidFill>
              <a:schemeClr val="tx1">
                <a:lumMod val="85000"/>
                <a:lumOff val="15000"/>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3338474" y="3396342"/>
              <a:ext cx="2569030" cy="391886"/>
            </a:xfrm>
            <a:prstGeom prst="ellipse">
              <a:avLst/>
            </a:prstGeom>
            <a:solidFill>
              <a:schemeClr val="tx1">
                <a:lumMod val="85000"/>
                <a:lumOff val="15000"/>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413654" y="2365829"/>
              <a:ext cx="2418670" cy="1233714"/>
            </a:xfrm>
            <a:prstGeom prst="rect">
              <a:avLst/>
            </a:prstGeom>
            <a:solidFill>
              <a:srgbClr val="F1A33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r>
                <a:rPr lang="zh-CN" altLang="en-US" sz="4000" kern="0" dirty="0">
                  <a:solidFill>
                    <a:srgbClr val="FFFFFF"/>
                  </a:solidFill>
                  <a:latin typeface="微软雅黑" panose="020B0503020204020204" pitchFamily="34" charset="-122"/>
                  <a:ea typeface="微软雅黑" panose="020B0503020204020204" pitchFamily="34" charset="-122"/>
                  <a:cs typeface="+mn-ea"/>
                  <a:sym typeface="+mn-lt"/>
                </a:rPr>
                <a:t>单击此处添加标题</a:t>
              </a:r>
            </a:p>
          </p:txBody>
        </p:sp>
      </p:grpSp>
      <p:grpSp>
        <p:nvGrpSpPr>
          <p:cNvPr id="8" name="组合 7"/>
          <p:cNvGrpSpPr/>
          <p:nvPr/>
        </p:nvGrpSpPr>
        <p:grpSpPr>
          <a:xfrm>
            <a:off x="6544578" y="2342001"/>
            <a:ext cx="2737238" cy="1653176"/>
            <a:chOff x="6205235" y="2220686"/>
            <a:chExt cx="2595450" cy="1567542"/>
          </a:xfrm>
        </p:grpSpPr>
        <p:sp>
          <p:nvSpPr>
            <p:cNvPr id="23" name="椭圆 22"/>
            <p:cNvSpPr/>
            <p:nvPr/>
          </p:nvSpPr>
          <p:spPr>
            <a:xfrm>
              <a:off x="6205235" y="2220686"/>
              <a:ext cx="2569030" cy="391886"/>
            </a:xfrm>
            <a:prstGeom prst="ellipse">
              <a:avLst/>
            </a:prstGeom>
            <a:solidFill>
              <a:schemeClr val="tx1">
                <a:lumMod val="85000"/>
                <a:lumOff val="15000"/>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231655" y="3396342"/>
              <a:ext cx="2569030" cy="391886"/>
            </a:xfrm>
            <a:prstGeom prst="ellipse">
              <a:avLst/>
            </a:prstGeom>
            <a:solidFill>
              <a:schemeClr val="tx1">
                <a:lumMod val="85000"/>
                <a:lumOff val="15000"/>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306835" y="2365829"/>
              <a:ext cx="2418670" cy="1233714"/>
            </a:xfrm>
            <a:prstGeom prst="rect">
              <a:avLst/>
            </a:prstGeom>
            <a:solidFill>
              <a:srgbClr val="1587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r>
                <a:rPr lang="zh-CN" altLang="en-US" sz="4000" kern="0" dirty="0">
                  <a:solidFill>
                    <a:srgbClr val="FFFFFF"/>
                  </a:solidFill>
                  <a:latin typeface="微软雅黑" panose="020B0503020204020204" pitchFamily="34" charset="-122"/>
                  <a:ea typeface="微软雅黑" panose="020B0503020204020204" pitchFamily="34" charset="-122"/>
                  <a:cs typeface="+mn-ea"/>
                  <a:sym typeface="+mn-lt"/>
                </a:rPr>
                <a:t>单击此处添加标题</a:t>
              </a:r>
            </a:p>
          </p:txBody>
        </p:sp>
      </p:grpSp>
      <p:grpSp>
        <p:nvGrpSpPr>
          <p:cNvPr id="11" name="组合 10"/>
          <p:cNvGrpSpPr/>
          <p:nvPr/>
        </p:nvGrpSpPr>
        <p:grpSpPr>
          <a:xfrm>
            <a:off x="9577176" y="2342001"/>
            <a:ext cx="2835161" cy="1653176"/>
            <a:chOff x="9080746" y="2220686"/>
            <a:chExt cx="2688300" cy="1567542"/>
          </a:xfrm>
        </p:grpSpPr>
        <p:sp>
          <p:nvSpPr>
            <p:cNvPr id="24" name="椭圆 23"/>
            <p:cNvSpPr/>
            <p:nvPr/>
          </p:nvSpPr>
          <p:spPr>
            <a:xfrm>
              <a:off x="9080746" y="2220686"/>
              <a:ext cx="2569030" cy="391886"/>
            </a:xfrm>
            <a:prstGeom prst="ellipse">
              <a:avLst/>
            </a:prstGeom>
            <a:solidFill>
              <a:schemeClr val="tx1">
                <a:lumMod val="85000"/>
                <a:lumOff val="15000"/>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9200016" y="3396342"/>
              <a:ext cx="2569030" cy="391886"/>
            </a:xfrm>
            <a:prstGeom prst="ellipse">
              <a:avLst/>
            </a:prstGeom>
            <a:solidFill>
              <a:schemeClr val="tx1">
                <a:lumMod val="85000"/>
                <a:lumOff val="15000"/>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9200016" y="2365829"/>
              <a:ext cx="2418670" cy="1233714"/>
            </a:xfrm>
            <a:prstGeom prst="rect">
              <a:avLst/>
            </a:prstGeom>
            <a:solidFill>
              <a:srgbClr val="F1A33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r>
                <a:rPr lang="zh-CN" altLang="en-US" sz="4000" kern="0" dirty="0">
                  <a:solidFill>
                    <a:srgbClr val="FFFFFF"/>
                  </a:solidFill>
                  <a:latin typeface="微软雅黑" panose="020B0503020204020204" pitchFamily="34" charset="-122"/>
                  <a:ea typeface="微软雅黑" panose="020B0503020204020204" pitchFamily="34" charset="-122"/>
                  <a:cs typeface="+mn-ea"/>
                  <a:sym typeface="+mn-lt"/>
                </a:rPr>
                <a:t>单击此处添加标题</a:t>
              </a:r>
            </a:p>
          </p:txBody>
        </p:sp>
      </p:grpSp>
      <p:sp>
        <p:nvSpPr>
          <p:cNvPr id="12" name="文本框 11"/>
          <p:cNvSpPr txBox="1"/>
          <p:nvPr/>
        </p:nvSpPr>
        <p:spPr>
          <a:xfrm>
            <a:off x="805638" y="3949257"/>
            <a:ext cx="2038066" cy="954107"/>
          </a:xfrm>
          <a:prstGeom prst="rect">
            <a:avLst/>
          </a:prstGeom>
          <a:noFill/>
        </p:spPr>
        <p:txBody>
          <a:bodyPr wrap="square" rtlCol="0">
            <a:spAutoFit/>
          </a:bodyPr>
          <a:lstStyle/>
          <a:p>
            <a:pPr algn="ctr"/>
            <a:r>
              <a:rPr lang="en-US" altLang="zh-CN" sz="2800" dirty="0">
                <a:solidFill>
                  <a:srgbClr val="158771"/>
                </a:solidFill>
              </a:rPr>
              <a:t>Click here to add a title</a:t>
            </a:r>
            <a:endParaRPr lang="zh-CN" altLang="en-US" sz="2800" dirty="0">
              <a:solidFill>
                <a:srgbClr val="158771"/>
              </a:solidFill>
            </a:endParaRPr>
          </a:p>
        </p:txBody>
      </p:sp>
      <p:sp>
        <p:nvSpPr>
          <p:cNvPr id="25" name="文本框 24"/>
          <p:cNvSpPr txBox="1"/>
          <p:nvPr/>
        </p:nvSpPr>
        <p:spPr>
          <a:xfrm>
            <a:off x="3856861" y="3949257"/>
            <a:ext cx="2038066" cy="954107"/>
          </a:xfrm>
          <a:prstGeom prst="rect">
            <a:avLst/>
          </a:prstGeom>
          <a:noFill/>
        </p:spPr>
        <p:txBody>
          <a:bodyPr wrap="square" rtlCol="0">
            <a:spAutoFit/>
          </a:bodyPr>
          <a:lstStyle/>
          <a:p>
            <a:pPr algn="ctr"/>
            <a:r>
              <a:rPr lang="en-US" altLang="zh-CN" sz="2800" dirty="0">
                <a:solidFill>
                  <a:srgbClr val="F1A339"/>
                </a:solidFill>
              </a:rPr>
              <a:t>Click here to add a title</a:t>
            </a:r>
            <a:endParaRPr lang="zh-CN" altLang="en-US" sz="2800" dirty="0">
              <a:solidFill>
                <a:srgbClr val="F1A339"/>
              </a:solidFill>
            </a:endParaRPr>
          </a:p>
        </p:txBody>
      </p:sp>
      <p:sp>
        <p:nvSpPr>
          <p:cNvPr id="26" name="文本框 25"/>
          <p:cNvSpPr txBox="1"/>
          <p:nvPr/>
        </p:nvSpPr>
        <p:spPr>
          <a:xfrm>
            <a:off x="6880232" y="3949257"/>
            <a:ext cx="2038066" cy="954107"/>
          </a:xfrm>
          <a:prstGeom prst="rect">
            <a:avLst/>
          </a:prstGeom>
          <a:noFill/>
        </p:spPr>
        <p:txBody>
          <a:bodyPr wrap="square" rtlCol="0">
            <a:spAutoFit/>
          </a:bodyPr>
          <a:lstStyle/>
          <a:p>
            <a:pPr algn="ctr"/>
            <a:r>
              <a:rPr lang="en-US" altLang="zh-CN" sz="2800" dirty="0">
                <a:solidFill>
                  <a:srgbClr val="158771"/>
                </a:solidFill>
              </a:rPr>
              <a:t>Click here to add a title</a:t>
            </a:r>
            <a:endParaRPr lang="zh-CN" altLang="en-US" sz="2800" dirty="0">
              <a:solidFill>
                <a:srgbClr val="158771"/>
              </a:solidFill>
            </a:endParaRPr>
          </a:p>
        </p:txBody>
      </p:sp>
      <p:sp>
        <p:nvSpPr>
          <p:cNvPr id="27" name="文本框 26"/>
          <p:cNvSpPr txBox="1"/>
          <p:nvPr/>
        </p:nvSpPr>
        <p:spPr>
          <a:xfrm>
            <a:off x="10038617" y="3949257"/>
            <a:ext cx="2038066" cy="954107"/>
          </a:xfrm>
          <a:prstGeom prst="rect">
            <a:avLst/>
          </a:prstGeom>
          <a:noFill/>
        </p:spPr>
        <p:txBody>
          <a:bodyPr wrap="square" rtlCol="0">
            <a:spAutoFit/>
          </a:bodyPr>
          <a:lstStyle/>
          <a:p>
            <a:pPr algn="ctr"/>
            <a:r>
              <a:rPr lang="en-US" altLang="zh-CN" sz="2800" dirty="0">
                <a:solidFill>
                  <a:srgbClr val="F1A339"/>
                </a:solidFill>
              </a:rPr>
              <a:t>Click here to add a title</a:t>
            </a:r>
            <a:endParaRPr lang="zh-CN" altLang="en-US" sz="2800" dirty="0">
              <a:solidFill>
                <a:srgbClr val="F1A339"/>
              </a:solidFill>
            </a:endParaRPr>
          </a:p>
        </p:txBody>
      </p:sp>
      <p:sp>
        <p:nvSpPr>
          <p:cNvPr id="28" name="文本框 27"/>
          <p:cNvSpPr txBox="1"/>
          <p:nvPr/>
        </p:nvSpPr>
        <p:spPr>
          <a:xfrm>
            <a:off x="2782791" y="565429"/>
            <a:ext cx="7227678" cy="903774"/>
          </a:xfrm>
          <a:prstGeom prst="rect">
            <a:avLst/>
          </a:prstGeom>
          <a:noFill/>
        </p:spPr>
        <p:txBody>
          <a:bodyPr wrap="square" rtlCol="0">
            <a:spAutoFit/>
          </a:bodyPr>
          <a:lstStyle/>
          <a:p>
            <a:pPr algn="ctr"/>
            <a:r>
              <a:rPr lang="zh-CN" altLang="en-US" sz="5273" b="1" dirty="0">
                <a:solidFill>
                  <a:schemeClr val="tx1">
                    <a:lumMod val="75000"/>
                    <a:lumOff val="25000"/>
                  </a:schemeClr>
                </a:solidFill>
                <a:latin typeface="微软雅黑" panose="020B0503020204020204" pitchFamily="34" charset="-122"/>
                <a:ea typeface="微软雅黑" panose="020B0503020204020204" pitchFamily="34" charset="-122"/>
              </a:rPr>
              <a:t>目  录</a:t>
            </a:r>
          </a:p>
        </p:txBody>
      </p:sp>
      <p:sp>
        <p:nvSpPr>
          <p:cNvPr id="29" name="文本框 28"/>
          <p:cNvSpPr txBox="1"/>
          <p:nvPr/>
        </p:nvSpPr>
        <p:spPr>
          <a:xfrm>
            <a:off x="2782791" y="1474282"/>
            <a:ext cx="7227678" cy="546753"/>
          </a:xfrm>
          <a:prstGeom prst="rect">
            <a:avLst/>
          </a:prstGeom>
          <a:noFill/>
        </p:spPr>
        <p:txBody>
          <a:bodyPr wrap="square" rtlCol="0">
            <a:spAutoFit/>
          </a:bodyPr>
          <a:lstStyle/>
          <a:p>
            <a:pPr algn="ctr"/>
            <a:r>
              <a:rPr lang="en-US" altLang="zh-CN" sz="2953" b="1" dirty="0">
                <a:solidFill>
                  <a:schemeClr val="tx1">
                    <a:lumMod val="75000"/>
                    <a:lumOff val="25000"/>
                  </a:schemeClr>
                </a:solidFill>
                <a:latin typeface="微软雅黑" panose="020B0503020204020204" pitchFamily="34" charset="-122"/>
                <a:ea typeface="微软雅黑" panose="020B0503020204020204" pitchFamily="34" charset="-122"/>
              </a:rPr>
              <a:t>CONTENT</a:t>
            </a:r>
            <a:endParaRPr lang="zh-CN" altLang="en-US" sz="2953"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82221305"/>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0"/>
                                  </p:iterate>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type="lt">
                                    <p:tmAbs val="0"/>
                                  </p:iterate>
                                  <p:childTnLst>
                                    <p:set>
                                      <p:cBhvr>
                                        <p:cTn id="9" dur="1" fill="hold">
                                          <p:stCondLst>
                                            <p:cond delay="0"/>
                                          </p:stCondLst>
                                        </p:cTn>
                                        <p:tgtEl>
                                          <p:spTgt spid="29">
                                            <p:txEl>
                                              <p:pRg st="0" end="0"/>
                                            </p:txEl>
                                          </p:spTgt>
                                        </p:tgtEl>
                                        <p:attrNameLst>
                                          <p:attrName>style.visibility</p:attrName>
                                        </p:attrNameLst>
                                      </p:cBhvr>
                                      <p:to>
                                        <p:strVal val="visible"/>
                                      </p:to>
                                    </p:set>
                                  </p:childTnLst>
                                </p:cTn>
                              </p:par>
                            </p:childTnLst>
                          </p:cTn>
                        </p:par>
                        <p:par>
                          <p:cTn id="10" fill="hold">
                            <p:stCondLst>
                              <p:cond delay="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6" grpId="0"/>
      <p:bldP spid="27" grpId="0"/>
      <p:bldP spid="28" grpId="0" build="allAtOnce"/>
      <p:bldP spid="29"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4"/>
          <p:cNvGrpSpPr>
            <a:grpSpLocks noChangeAspect="1"/>
          </p:cNvGrpSpPr>
          <p:nvPr/>
        </p:nvGrpSpPr>
        <p:grpSpPr bwMode="auto">
          <a:xfrm>
            <a:off x="4316280" y="2793515"/>
            <a:ext cx="4249756" cy="3300520"/>
            <a:chOff x="2329" y="786"/>
            <a:chExt cx="3022" cy="2347"/>
          </a:xfrm>
        </p:grpSpPr>
        <p:sp>
          <p:nvSpPr>
            <p:cNvPr id="16" name="Freeform 5"/>
            <p:cNvSpPr>
              <a:spLocks/>
            </p:cNvSpPr>
            <p:nvPr/>
          </p:nvSpPr>
          <p:spPr bwMode="auto">
            <a:xfrm>
              <a:off x="3462" y="1393"/>
              <a:ext cx="389" cy="1740"/>
            </a:xfrm>
            <a:custGeom>
              <a:avLst/>
              <a:gdLst>
                <a:gd name="T0" fmla="*/ 0 w 164"/>
                <a:gd name="T1" fmla="*/ 1140 h 1222"/>
                <a:gd name="T2" fmla="*/ 0 w 164"/>
                <a:gd name="T3" fmla="*/ 1140 h 1222"/>
                <a:gd name="T4" fmla="*/ 82 w 164"/>
                <a:gd name="T5" fmla="*/ 1222 h 1222"/>
                <a:gd name="T6" fmla="*/ 82 w 164"/>
                <a:gd name="T7" fmla="*/ 1222 h 1222"/>
                <a:gd name="T8" fmla="*/ 164 w 164"/>
                <a:gd name="T9" fmla="*/ 1140 h 1222"/>
                <a:gd name="T10" fmla="*/ 164 w 164"/>
                <a:gd name="T11" fmla="*/ 1140 h 1222"/>
                <a:gd name="T12" fmla="*/ 164 w 164"/>
                <a:gd name="T13" fmla="*/ 0 h 1222"/>
                <a:gd name="connsiteX0" fmla="*/ 0 w 10000"/>
                <a:gd name="connsiteY0" fmla="*/ 9830 h 10501"/>
                <a:gd name="connsiteX1" fmla="*/ 0 w 10000"/>
                <a:gd name="connsiteY1" fmla="*/ 9830 h 10501"/>
                <a:gd name="connsiteX2" fmla="*/ 5000 w 10000"/>
                <a:gd name="connsiteY2" fmla="*/ 10501 h 10501"/>
                <a:gd name="connsiteX3" fmla="*/ 5000 w 10000"/>
                <a:gd name="connsiteY3" fmla="*/ 10501 h 10501"/>
                <a:gd name="connsiteX4" fmla="*/ 10000 w 10000"/>
                <a:gd name="connsiteY4" fmla="*/ 9830 h 10501"/>
                <a:gd name="connsiteX5" fmla="*/ 10000 w 10000"/>
                <a:gd name="connsiteY5" fmla="*/ 9830 h 10501"/>
                <a:gd name="connsiteX6" fmla="*/ 10000 w 10000"/>
                <a:gd name="connsiteY6" fmla="*/ 0 h 10501"/>
                <a:gd name="connsiteX0" fmla="*/ 0 w 10000"/>
                <a:gd name="connsiteY0" fmla="*/ 5342 h 6013"/>
                <a:gd name="connsiteX1" fmla="*/ 0 w 10000"/>
                <a:gd name="connsiteY1" fmla="*/ 5342 h 6013"/>
                <a:gd name="connsiteX2" fmla="*/ 5000 w 10000"/>
                <a:gd name="connsiteY2" fmla="*/ 6013 h 6013"/>
                <a:gd name="connsiteX3" fmla="*/ 5000 w 10000"/>
                <a:gd name="connsiteY3" fmla="*/ 6013 h 6013"/>
                <a:gd name="connsiteX4" fmla="*/ 10000 w 10000"/>
                <a:gd name="connsiteY4" fmla="*/ 5342 h 6013"/>
                <a:gd name="connsiteX5" fmla="*/ 10000 w 10000"/>
                <a:gd name="connsiteY5" fmla="*/ 5342 h 6013"/>
                <a:gd name="connsiteX6" fmla="*/ 10000 w 10000"/>
                <a:gd name="connsiteY6" fmla="*/ 0 h 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6013">
                  <a:moveTo>
                    <a:pt x="0" y="5342"/>
                  </a:moveTo>
                  <a:lnTo>
                    <a:pt x="0" y="5342"/>
                  </a:lnTo>
                  <a:cubicBezTo>
                    <a:pt x="0" y="5710"/>
                    <a:pt x="2256" y="6013"/>
                    <a:pt x="5000" y="6013"/>
                  </a:cubicBezTo>
                  <a:lnTo>
                    <a:pt x="5000" y="6013"/>
                  </a:lnTo>
                  <a:cubicBezTo>
                    <a:pt x="7805" y="6013"/>
                    <a:pt x="10000" y="5710"/>
                    <a:pt x="10000" y="5342"/>
                  </a:cubicBezTo>
                  <a:lnTo>
                    <a:pt x="10000" y="5342"/>
                  </a:lnTo>
                  <a:lnTo>
                    <a:pt x="10000" y="0"/>
                  </a:lnTo>
                </a:path>
              </a:pathLst>
            </a:custGeom>
            <a:noFill/>
            <a:ln w="101600" cap="rnd">
              <a:solidFill>
                <a:srgbClr val="B3B3B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36159" tIns="18080" rIns="36159" bIns="18080" numCol="1" anchor="t" anchorCtr="0" compatLnSpc="1">
              <a:prstTxWarp prst="textNoShape">
                <a:avLst/>
              </a:prstTxWarp>
            </a:bodyPr>
            <a:lstStyle/>
            <a:p>
              <a:pPr>
                <a:lnSpc>
                  <a:spcPct val="120000"/>
                </a:lnSpc>
              </a:pPr>
              <a:endParaRPr lang="en-US" sz="1582">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6"/>
            <p:cNvSpPr>
              <a:spLocks/>
            </p:cNvSpPr>
            <p:nvPr/>
          </p:nvSpPr>
          <p:spPr bwMode="auto">
            <a:xfrm>
              <a:off x="3841" y="786"/>
              <a:ext cx="1510" cy="1346"/>
            </a:xfrm>
            <a:custGeom>
              <a:avLst/>
              <a:gdLst>
                <a:gd name="T0" fmla="*/ 0 w 638"/>
                <a:gd name="T1" fmla="*/ 0 h 568"/>
                <a:gd name="T2" fmla="*/ 0 w 638"/>
                <a:gd name="T3" fmla="*/ 568 h 568"/>
                <a:gd name="T4" fmla="*/ 159 w 638"/>
                <a:gd name="T5" fmla="*/ 484 h 568"/>
                <a:gd name="T6" fmla="*/ 319 w 638"/>
                <a:gd name="T7" fmla="*/ 568 h 568"/>
                <a:gd name="T8" fmla="*/ 479 w 638"/>
                <a:gd name="T9" fmla="*/ 484 h 568"/>
                <a:gd name="T10" fmla="*/ 638 w 638"/>
                <a:gd name="T11" fmla="*/ 567 h 568"/>
                <a:gd name="T12" fmla="*/ 0 w 638"/>
                <a:gd name="T13" fmla="*/ 0 h 568"/>
              </a:gdLst>
              <a:ahLst/>
              <a:cxnLst>
                <a:cxn ang="0">
                  <a:pos x="T0" y="T1"/>
                </a:cxn>
                <a:cxn ang="0">
                  <a:pos x="T2" y="T3"/>
                </a:cxn>
                <a:cxn ang="0">
                  <a:pos x="T4" y="T5"/>
                </a:cxn>
                <a:cxn ang="0">
                  <a:pos x="T6" y="T7"/>
                </a:cxn>
                <a:cxn ang="0">
                  <a:pos x="T8" y="T9"/>
                </a:cxn>
                <a:cxn ang="0">
                  <a:pos x="T10" y="T11"/>
                </a:cxn>
                <a:cxn ang="0">
                  <a:pos x="T12" y="T13"/>
                </a:cxn>
              </a:cxnLst>
              <a:rect l="0" t="0" r="r" b="b"/>
              <a:pathLst>
                <a:path w="638" h="568">
                  <a:moveTo>
                    <a:pt x="0" y="0"/>
                  </a:moveTo>
                  <a:cubicBezTo>
                    <a:pt x="0" y="568"/>
                    <a:pt x="0" y="568"/>
                    <a:pt x="0" y="568"/>
                  </a:cubicBezTo>
                  <a:cubicBezTo>
                    <a:pt x="35" y="517"/>
                    <a:pt x="93" y="484"/>
                    <a:pt x="159" y="484"/>
                  </a:cubicBezTo>
                  <a:cubicBezTo>
                    <a:pt x="226" y="484"/>
                    <a:pt x="284" y="517"/>
                    <a:pt x="319" y="568"/>
                  </a:cubicBezTo>
                  <a:cubicBezTo>
                    <a:pt x="354" y="517"/>
                    <a:pt x="412" y="484"/>
                    <a:pt x="479" y="484"/>
                  </a:cubicBezTo>
                  <a:cubicBezTo>
                    <a:pt x="545" y="484"/>
                    <a:pt x="603" y="517"/>
                    <a:pt x="638" y="567"/>
                  </a:cubicBezTo>
                  <a:cubicBezTo>
                    <a:pt x="601" y="248"/>
                    <a:pt x="329" y="0"/>
                    <a:pt x="0" y="0"/>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6159" tIns="18080" rIns="36159" bIns="18080" numCol="1" anchor="t" anchorCtr="0" compatLnSpc="1">
              <a:prstTxWarp prst="textNoShape">
                <a:avLst/>
              </a:prstTxWarp>
            </a:bodyPr>
            <a:lstStyle/>
            <a:p>
              <a:pPr>
                <a:lnSpc>
                  <a:spcPct val="120000"/>
                </a:lnSpc>
              </a:pPr>
              <a:endParaRPr lang="en-US" sz="1582">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7"/>
            <p:cNvSpPr>
              <a:spLocks/>
            </p:cNvSpPr>
            <p:nvPr/>
          </p:nvSpPr>
          <p:spPr bwMode="auto">
            <a:xfrm>
              <a:off x="2329" y="786"/>
              <a:ext cx="1512" cy="1346"/>
            </a:xfrm>
            <a:custGeom>
              <a:avLst/>
              <a:gdLst>
                <a:gd name="T0" fmla="*/ 639 w 639"/>
                <a:gd name="T1" fmla="*/ 0 h 568"/>
                <a:gd name="T2" fmla="*/ 639 w 639"/>
                <a:gd name="T3" fmla="*/ 0 h 568"/>
                <a:gd name="T4" fmla="*/ 0 w 639"/>
                <a:gd name="T5" fmla="*/ 568 h 568"/>
                <a:gd name="T6" fmla="*/ 160 w 639"/>
                <a:gd name="T7" fmla="*/ 484 h 568"/>
                <a:gd name="T8" fmla="*/ 320 w 639"/>
                <a:gd name="T9" fmla="*/ 568 h 568"/>
                <a:gd name="T10" fmla="*/ 479 w 639"/>
                <a:gd name="T11" fmla="*/ 484 h 568"/>
                <a:gd name="T12" fmla="*/ 639 w 639"/>
                <a:gd name="T13" fmla="*/ 568 h 568"/>
                <a:gd name="T14" fmla="*/ 639 w 639"/>
                <a:gd name="T15" fmla="*/ 0 h 5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568">
                  <a:moveTo>
                    <a:pt x="639" y="0"/>
                  </a:moveTo>
                  <a:cubicBezTo>
                    <a:pt x="639" y="0"/>
                    <a:pt x="639" y="0"/>
                    <a:pt x="639" y="0"/>
                  </a:cubicBezTo>
                  <a:cubicBezTo>
                    <a:pt x="309" y="0"/>
                    <a:pt x="37" y="248"/>
                    <a:pt x="0" y="568"/>
                  </a:cubicBezTo>
                  <a:cubicBezTo>
                    <a:pt x="35" y="517"/>
                    <a:pt x="94" y="484"/>
                    <a:pt x="160" y="484"/>
                  </a:cubicBezTo>
                  <a:cubicBezTo>
                    <a:pt x="226" y="484"/>
                    <a:pt x="285" y="517"/>
                    <a:pt x="320" y="568"/>
                  </a:cubicBezTo>
                  <a:cubicBezTo>
                    <a:pt x="355" y="517"/>
                    <a:pt x="413" y="484"/>
                    <a:pt x="479" y="484"/>
                  </a:cubicBezTo>
                  <a:cubicBezTo>
                    <a:pt x="545" y="484"/>
                    <a:pt x="604" y="517"/>
                    <a:pt x="639" y="568"/>
                  </a:cubicBezTo>
                  <a:lnTo>
                    <a:pt x="63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6159" tIns="18080" rIns="36159" bIns="18080" numCol="1" anchor="t" anchorCtr="0" compatLnSpc="1">
              <a:prstTxWarp prst="textNoShape">
                <a:avLst/>
              </a:prstTxWarp>
            </a:bodyPr>
            <a:lstStyle/>
            <a:p>
              <a:pPr>
                <a:lnSpc>
                  <a:spcPct val="120000"/>
                </a:lnSpc>
              </a:pPr>
              <a:endParaRPr lang="en-US" sz="1582">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8"/>
            <p:cNvSpPr>
              <a:spLocks/>
            </p:cNvSpPr>
            <p:nvPr/>
          </p:nvSpPr>
          <p:spPr bwMode="auto">
            <a:xfrm>
              <a:off x="3083" y="786"/>
              <a:ext cx="755" cy="1341"/>
            </a:xfrm>
            <a:custGeom>
              <a:avLst/>
              <a:gdLst>
                <a:gd name="T0" fmla="*/ 161 w 319"/>
                <a:gd name="T1" fmla="*/ 484 h 566"/>
                <a:gd name="T2" fmla="*/ 319 w 319"/>
                <a:gd name="T3" fmla="*/ 565 h 566"/>
                <a:gd name="T4" fmla="*/ 319 w 319"/>
                <a:gd name="T5" fmla="*/ 0 h 566"/>
                <a:gd name="T6" fmla="*/ 317 w 319"/>
                <a:gd name="T7" fmla="*/ 0 h 566"/>
                <a:gd name="T8" fmla="*/ 0 w 319"/>
                <a:gd name="T9" fmla="*/ 565 h 566"/>
                <a:gd name="T10" fmla="*/ 0 w 319"/>
                <a:gd name="T11" fmla="*/ 566 h 566"/>
                <a:gd name="T12" fmla="*/ 5 w 319"/>
                <a:gd name="T13" fmla="*/ 564 h 566"/>
                <a:gd name="T14" fmla="*/ 161 w 319"/>
                <a:gd name="T15" fmla="*/ 484 h 5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9" h="566">
                  <a:moveTo>
                    <a:pt x="161" y="484"/>
                  </a:moveTo>
                  <a:cubicBezTo>
                    <a:pt x="226" y="484"/>
                    <a:pt x="284" y="516"/>
                    <a:pt x="319" y="565"/>
                  </a:cubicBezTo>
                  <a:cubicBezTo>
                    <a:pt x="319" y="0"/>
                    <a:pt x="319" y="0"/>
                    <a:pt x="319" y="0"/>
                  </a:cubicBezTo>
                  <a:cubicBezTo>
                    <a:pt x="318" y="0"/>
                    <a:pt x="318" y="0"/>
                    <a:pt x="317" y="0"/>
                  </a:cubicBezTo>
                  <a:cubicBezTo>
                    <a:pt x="153" y="2"/>
                    <a:pt x="19" y="248"/>
                    <a:pt x="0" y="565"/>
                  </a:cubicBezTo>
                  <a:cubicBezTo>
                    <a:pt x="0" y="566"/>
                    <a:pt x="0" y="566"/>
                    <a:pt x="0" y="566"/>
                  </a:cubicBezTo>
                  <a:cubicBezTo>
                    <a:pt x="2" y="563"/>
                    <a:pt x="3" y="563"/>
                    <a:pt x="5" y="564"/>
                  </a:cubicBezTo>
                  <a:cubicBezTo>
                    <a:pt x="40" y="515"/>
                    <a:pt x="97" y="484"/>
                    <a:pt x="161" y="4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6159" tIns="18080" rIns="36159" bIns="18080" numCol="1" anchor="t" anchorCtr="0" compatLnSpc="1">
              <a:prstTxWarp prst="textNoShape">
                <a:avLst/>
              </a:prstTxWarp>
            </a:bodyPr>
            <a:lstStyle/>
            <a:p>
              <a:pPr>
                <a:lnSpc>
                  <a:spcPct val="120000"/>
                </a:lnSpc>
              </a:pPr>
              <a:endParaRPr lang="en-US" sz="1582">
                <a:latin typeface="Arial" panose="020B0604020202020204" pitchFamily="34" charset="0"/>
                <a:ea typeface="微软雅黑" panose="020B0503020204020204" pitchFamily="34" charset="-122"/>
                <a:sym typeface="Arial" panose="020B0604020202020204" pitchFamily="34" charset="0"/>
              </a:endParaRPr>
            </a:p>
          </p:txBody>
        </p:sp>
        <p:sp>
          <p:nvSpPr>
            <p:cNvPr id="20" name="Freeform 9"/>
            <p:cNvSpPr>
              <a:spLocks/>
            </p:cNvSpPr>
            <p:nvPr/>
          </p:nvSpPr>
          <p:spPr bwMode="auto">
            <a:xfrm>
              <a:off x="3838" y="786"/>
              <a:ext cx="755" cy="1346"/>
            </a:xfrm>
            <a:custGeom>
              <a:avLst/>
              <a:gdLst>
                <a:gd name="T0" fmla="*/ 0 w 319"/>
                <a:gd name="T1" fmla="*/ 568 h 568"/>
                <a:gd name="T2" fmla="*/ 5 w 319"/>
                <a:gd name="T3" fmla="*/ 561 h 568"/>
                <a:gd name="T4" fmla="*/ 159 w 319"/>
                <a:gd name="T5" fmla="*/ 484 h 568"/>
                <a:gd name="T6" fmla="*/ 316 w 319"/>
                <a:gd name="T7" fmla="*/ 563 h 568"/>
                <a:gd name="T8" fmla="*/ 319 w 319"/>
                <a:gd name="T9" fmla="*/ 568 h 568"/>
                <a:gd name="T10" fmla="*/ 319 w 319"/>
                <a:gd name="T11" fmla="*/ 568 h 568"/>
                <a:gd name="T12" fmla="*/ 0 w 319"/>
                <a:gd name="T13" fmla="*/ 0 h 568"/>
                <a:gd name="T14" fmla="*/ 0 w 319"/>
                <a:gd name="T15" fmla="*/ 0 h 568"/>
                <a:gd name="T16" fmla="*/ 0 w 319"/>
                <a:gd name="T17"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9" h="568">
                  <a:moveTo>
                    <a:pt x="0" y="568"/>
                  </a:moveTo>
                  <a:cubicBezTo>
                    <a:pt x="1" y="563"/>
                    <a:pt x="3" y="561"/>
                    <a:pt x="5" y="561"/>
                  </a:cubicBezTo>
                  <a:cubicBezTo>
                    <a:pt x="40" y="514"/>
                    <a:pt x="96" y="484"/>
                    <a:pt x="159" y="484"/>
                  </a:cubicBezTo>
                  <a:cubicBezTo>
                    <a:pt x="224" y="484"/>
                    <a:pt x="280" y="515"/>
                    <a:pt x="316" y="563"/>
                  </a:cubicBezTo>
                  <a:cubicBezTo>
                    <a:pt x="317" y="564"/>
                    <a:pt x="318" y="565"/>
                    <a:pt x="319" y="568"/>
                  </a:cubicBezTo>
                  <a:cubicBezTo>
                    <a:pt x="319" y="568"/>
                    <a:pt x="319" y="568"/>
                    <a:pt x="319" y="568"/>
                  </a:cubicBezTo>
                  <a:cubicBezTo>
                    <a:pt x="300" y="248"/>
                    <a:pt x="165" y="0"/>
                    <a:pt x="0" y="0"/>
                  </a:cubicBezTo>
                  <a:cubicBezTo>
                    <a:pt x="0" y="0"/>
                    <a:pt x="0" y="0"/>
                    <a:pt x="0" y="0"/>
                  </a:cubicBezTo>
                  <a:lnTo>
                    <a:pt x="0" y="568"/>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6159" tIns="18080" rIns="36159" bIns="18080" numCol="1" anchor="t" anchorCtr="0" compatLnSpc="1">
              <a:prstTxWarp prst="textNoShape">
                <a:avLst/>
              </a:prstTxWarp>
            </a:bodyPr>
            <a:lstStyle/>
            <a:p>
              <a:pPr>
                <a:lnSpc>
                  <a:spcPct val="120000"/>
                </a:lnSpc>
              </a:pPr>
              <a:endParaRPr lang="en-US" sz="1582">
                <a:latin typeface="Arial" panose="020B0604020202020204" pitchFamily="34" charset="0"/>
                <a:ea typeface="微软雅黑" panose="020B0503020204020204" pitchFamily="34" charset="-122"/>
                <a:sym typeface="Arial" panose="020B0604020202020204" pitchFamily="34" charset="0"/>
              </a:endParaRPr>
            </a:p>
          </p:txBody>
        </p:sp>
      </p:grpSp>
      <p:sp>
        <p:nvSpPr>
          <p:cNvPr id="21" name="Text Placeholder 7"/>
          <p:cNvSpPr txBox="1">
            <a:spLocks/>
          </p:cNvSpPr>
          <p:nvPr/>
        </p:nvSpPr>
        <p:spPr>
          <a:xfrm>
            <a:off x="2819533" y="1987245"/>
            <a:ext cx="1368594" cy="357779"/>
          </a:xfrm>
          <a:prstGeom prst="rect">
            <a:avLst/>
          </a:prstGeom>
        </p:spPr>
        <p:txBody>
          <a:bodyPr vert="horz" lIns="0" tIns="103884" rIns="0" bIns="103884" anchor="t"/>
          <a:lstStyle>
            <a:lvl1pPr marL="0" indent="0" algn="r" defTabSz="914476" rtl="0" eaLnBrk="1" latinLnBrk="0" hangingPunct="1">
              <a:lnSpc>
                <a:spcPct val="100000"/>
              </a:lnSpc>
              <a:spcBef>
                <a:spcPts val="0"/>
              </a:spcBef>
              <a:spcAft>
                <a:spcPts val="0"/>
              </a:spcAft>
              <a:buFont typeface="Arial" panose="020B0604020202020204" pitchFamily="34" charset="0"/>
              <a:buNone/>
              <a:defRPr sz="1384" b="1" kern="1200" baseline="0">
                <a:solidFill>
                  <a:schemeClr val="accent1"/>
                </a:solidFill>
                <a:latin typeface="Lato Regular"/>
                <a:ea typeface="+mn-ea"/>
                <a:cs typeface="Lato Regular"/>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pPr>
            <a:r>
              <a:rPr lang="zh-CN" altLang="en-US" sz="140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_tradnl" sz="14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Text Placeholder 2"/>
          <p:cNvSpPr txBox="1">
            <a:spLocks/>
          </p:cNvSpPr>
          <p:nvPr/>
        </p:nvSpPr>
        <p:spPr>
          <a:xfrm>
            <a:off x="1811419" y="2443352"/>
            <a:ext cx="2376707" cy="628444"/>
          </a:xfrm>
          <a:prstGeom prst="rect">
            <a:avLst/>
          </a:prstGeom>
        </p:spPr>
        <p:txBody>
          <a:bodyPr vert="horz" lIns="0" tIns="0" rIns="0" bIns="0"/>
          <a:lstStyle>
            <a:lvl1pPr marL="0" indent="0" algn="r" defTabSz="914476" rtl="0" eaLnBrk="1" latinLnBrk="0" hangingPunct="1">
              <a:lnSpc>
                <a:spcPct val="120000"/>
              </a:lnSpc>
              <a:spcBef>
                <a:spcPts val="0"/>
              </a:spcBef>
              <a:buFont typeface="Arial" panose="020B0604020202020204" pitchFamily="34" charset="0"/>
              <a:buNone/>
              <a:defRPr sz="1186" b="0" kern="1200" baseline="0">
                <a:solidFill>
                  <a:schemeClr val="tx1">
                    <a:lumMod val="50000"/>
                    <a:lumOff val="50000"/>
                  </a:schemeClr>
                </a:solidFill>
                <a:latin typeface="Lato Regular"/>
                <a:ea typeface="+mn-ea"/>
                <a:cs typeface="Lato Regular"/>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altLang="zh-CN" sz="8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Rounded Rectangle 11"/>
          <p:cNvSpPr>
            <a:spLocks noChangeAspect="1"/>
          </p:cNvSpPr>
          <p:nvPr/>
        </p:nvSpPr>
        <p:spPr>
          <a:xfrm>
            <a:off x="4388846" y="2149280"/>
            <a:ext cx="759275" cy="760014"/>
          </a:xfrm>
          <a:prstGeom prst="roundRect">
            <a:avLst>
              <a:gd name="adj"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949">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 Placeholder 7"/>
          <p:cNvSpPr txBox="1">
            <a:spLocks/>
          </p:cNvSpPr>
          <p:nvPr/>
        </p:nvSpPr>
        <p:spPr>
          <a:xfrm>
            <a:off x="4449727" y="2245549"/>
            <a:ext cx="614632" cy="507229"/>
          </a:xfrm>
          <a:prstGeom prst="rect">
            <a:avLst/>
          </a:prstGeom>
        </p:spPr>
        <p:txBody>
          <a:bodyPr vert="horz" lIns="0" tIns="103884" rIns="0" bIns="103884" anchor="ctr"/>
          <a:lstStyle>
            <a:lvl1pPr marL="0" indent="0" algn="ctr" defTabSz="914476" rtl="0" eaLnBrk="1" latinLnBrk="0" hangingPunct="1">
              <a:lnSpc>
                <a:spcPct val="100000"/>
              </a:lnSpc>
              <a:spcBef>
                <a:spcPts val="0"/>
              </a:spcBef>
              <a:buFont typeface="Arial" panose="020B0604020202020204" pitchFamily="34" charset="0"/>
              <a:buNone/>
              <a:defRPr sz="1582" b="1" kern="1200">
                <a:solidFill>
                  <a:schemeClr val="bg1"/>
                </a:solidFill>
                <a:latin typeface="FontAwesome"/>
                <a:ea typeface="+mn-ea"/>
                <a:cs typeface="FontAwesome"/>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Aft>
                <a:spcPts val="0"/>
              </a:spcAft>
            </a:pPr>
            <a:r>
              <a:rPr lang="es-ES_tradnl" dirty="0" smtClean="0">
                <a:latin typeface="Arial" panose="020B0604020202020204" pitchFamily="34" charset="0"/>
                <a:ea typeface="微软雅黑" panose="020B0503020204020204" pitchFamily="34" charset="-122"/>
                <a:sym typeface="Arial" panose="020B0604020202020204" pitchFamily="34" charset="0"/>
              </a:rPr>
              <a:t>01</a:t>
            </a:r>
          </a:p>
        </p:txBody>
      </p:sp>
      <p:sp>
        <p:nvSpPr>
          <p:cNvPr id="25" name="Text Placeholder 7"/>
          <p:cNvSpPr txBox="1">
            <a:spLocks/>
          </p:cNvSpPr>
          <p:nvPr/>
        </p:nvSpPr>
        <p:spPr>
          <a:xfrm>
            <a:off x="8875276" y="1987245"/>
            <a:ext cx="1611069" cy="357779"/>
          </a:xfrm>
          <a:prstGeom prst="rect">
            <a:avLst/>
          </a:prstGeom>
        </p:spPr>
        <p:txBody>
          <a:bodyPr vert="horz" lIns="0" tIns="103884" rIns="0" bIns="103884" anchor="t"/>
          <a:lstStyle>
            <a:lvl1pPr marL="0" indent="0" algn="l" defTabSz="914476" rtl="0" eaLnBrk="1" latinLnBrk="0" hangingPunct="1">
              <a:lnSpc>
                <a:spcPct val="100000"/>
              </a:lnSpc>
              <a:spcBef>
                <a:spcPts val="0"/>
              </a:spcBef>
              <a:spcAft>
                <a:spcPts val="0"/>
              </a:spcAft>
              <a:buFont typeface="Arial" panose="020B0604020202020204" pitchFamily="34" charset="0"/>
              <a:buNone/>
              <a:defRPr sz="1384" b="1" kern="1200" baseline="0">
                <a:solidFill>
                  <a:schemeClr val="accent1"/>
                </a:solidFill>
                <a:latin typeface="Lato Regular"/>
                <a:ea typeface="+mn-ea"/>
                <a:cs typeface="Lato Regular"/>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pPr>
            <a:r>
              <a:rPr lang="zh-CN" altLang="en-US" sz="1400" b="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_tradnl" sz="1400" b="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Text Placeholder 2"/>
          <p:cNvSpPr txBox="1">
            <a:spLocks/>
          </p:cNvSpPr>
          <p:nvPr/>
        </p:nvSpPr>
        <p:spPr>
          <a:xfrm>
            <a:off x="8875276" y="2443352"/>
            <a:ext cx="2408641" cy="613930"/>
          </a:xfrm>
          <a:prstGeom prst="rect">
            <a:avLst/>
          </a:prstGeom>
        </p:spPr>
        <p:txBody>
          <a:bodyPr vert="horz" lIns="0" tIns="0" rIns="0" bIns="0"/>
          <a:lstStyle>
            <a:lvl1pPr marL="0" indent="0" algn="l" defTabSz="914476" rtl="0" eaLnBrk="1" latinLnBrk="0" hangingPunct="1">
              <a:lnSpc>
                <a:spcPct val="120000"/>
              </a:lnSpc>
              <a:spcBef>
                <a:spcPts val="0"/>
              </a:spcBef>
              <a:buFont typeface="Arial" panose="020B0604020202020204" pitchFamily="34" charset="0"/>
              <a:buNone/>
              <a:defRPr sz="1186" b="0" kern="1200" baseline="0">
                <a:solidFill>
                  <a:schemeClr val="tx1">
                    <a:lumMod val="50000"/>
                    <a:lumOff val="50000"/>
                  </a:schemeClr>
                </a:solidFill>
                <a:latin typeface="Lato Regular"/>
                <a:ea typeface="+mn-ea"/>
                <a:cs typeface="Lato Regular"/>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altLang="zh-CN" sz="8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Rounded Rectangle 23"/>
          <p:cNvSpPr>
            <a:spLocks noChangeAspect="1"/>
          </p:cNvSpPr>
          <p:nvPr/>
        </p:nvSpPr>
        <p:spPr>
          <a:xfrm>
            <a:off x="7973944" y="2149280"/>
            <a:ext cx="759275" cy="760014"/>
          </a:xfrm>
          <a:prstGeom prst="roundRect">
            <a:avLst>
              <a:gd name="adj"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949">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Text Placeholder 7"/>
          <p:cNvSpPr txBox="1">
            <a:spLocks/>
          </p:cNvSpPr>
          <p:nvPr/>
        </p:nvSpPr>
        <p:spPr>
          <a:xfrm>
            <a:off x="8034824" y="2245549"/>
            <a:ext cx="614632" cy="507229"/>
          </a:xfrm>
          <a:prstGeom prst="rect">
            <a:avLst/>
          </a:prstGeom>
        </p:spPr>
        <p:txBody>
          <a:bodyPr vert="horz" lIns="0" tIns="103884" rIns="0" bIns="103884" anchor="ctr"/>
          <a:lstStyle>
            <a:lvl1pPr marL="0" indent="0" algn="ctr" defTabSz="914476" rtl="0" eaLnBrk="1" latinLnBrk="0" hangingPunct="1">
              <a:lnSpc>
                <a:spcPct val="100000"/>
              </a:lnSpc>
              <a:spcBef>
                <a:spcPts val="0"/>
              </a:spcBef>
              <a:buFont typeface="Arial" panose="020B0604020202020204" pitchFamily="34" charset="0"/>
              <a:buNone/>
              <a:defRPr sz="1582" b="1" kern="1200">
                <a:solidFill>
                  <a:schemeClr val="bg1"/>
                </a:solidFill>
                <a:latin typeface="FontAwesome"/>
                <a:ea typeface="+mn-ea"/>
                <a:cs typeface="FontAwesome"/>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Aft>
                <a:spcPts val="0"/>
              </a:spcAft>
            </a:pPr>
            <a:r>
              <a:rPr lang="es-ES_tradnl" dirty="0" smtClean="0">
                <a:latin typeface="Arial" panose="020B0604020202020204" pitchFamily="34" charset="0"/>
                <a:ea typeface="微软雅黑" panose="020B0503020204020204" pitchFamily="34" charset="-122"/>
                <a:sym typeface="Arial" panose="020B0604020202020204" pitchFamily="34" charset="0"/>
              </a:rPr>
              <a:t>02</a:t>
            </a:r>
          </a:p>
        </p:txBody>
      </p:sp>
      <p:sp>
        <p:nvSpPr>
          <p:cNvPr id="29" name="Text Placeholder 7"/>
          <p:cNvSpPr txBox="1">
            <a:spLocks/>
          </p:cNvSpPr>
          <p:nvPr/>
        </p:nvSpPr>
        <p:spPr>
          <a:xfrm>
            <a:off x="2819533" y="4938877"/>
            <a:ext cx="1368594" cy="357779"/>
          </a:xfrm>
          <a:prstGeom prst="rect">
            <a:avLst/>
          </a:prstGeom>
        </p:spPr>
        <p:txBody>
          <a:bodyPr vert="horz" lIns="0" tIns="103884" rIns="0" bIns="103884" anchor="t"/>
          <a:lstStyle>
            <a:lvl1pPr marL="0" indent="0" algn="l" defTabSz="914476" rtl="0" eaLnBrk="1" latinLnBrk="0" hangingPunct="1">
              <a:lnSpc>
                <a:spcPct val="100000"/>
              </a:lnSpc>
              <a:spcBef>
                <a:spcPts val="0"/>
              </a:spcBef>
              <a:spcAft>
                <a:spcPts val="0"/>
              </a:spcAft>
              <a:buFont typeface="Arial" panose="020B0604020202020204" pitchFamily="34" charset="0"/>
              <a:buNone/>
              <a:defRPr sz="1384" b="1" kern="1200" baseline="0">
                <a:solidFill>
                  <a:schemeClr val="accent1"/>
                </a:solidFill>
                <a:latin typeface="Lato Regular"/>
                <a:ea typeface="+mn-ea"/>
                <a:cs typeface="Lato Regular"/>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fontAlgn="auto">
              <a:lnSpc>
                <a:spcPct val="120000"/>
              </a:lnSpc>
            </a:pPr>
            <a:r>
              <a:rPr lang="zh-CN" altLang="en-US" sz="140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_tradnl" sz="14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Text Placeholder 2"/>
          <p:cNvSpPr txBox="1">
            <a:spLocks/>
          </p:cNvSpPr>
          <p:nvPr/>
        </p:nvSpPr>
        <p:spPr>
          <a:xfrm>
            <a:off x="1811419" y="5394984"/>
            <a:ext cx="2376707" cy="628444"/>
          </a:xfrm>
          <a:prstGeom prst="rect">
            <a:avLst/>
          </a:prstGeom>
        </p:spPr>
        <p:txBody>
          <a:bodyPr vert="horz" lIns="0" tIns="0" rIns="0" bIns="0"/>
          <a:lstStyle>
            <a:lvl1pPr marL="0" indent="0" algn="l" defTabSz="914476" rtl="0" eaLnBrk="1" latinLnBrk="0" hangingPunct="1">
              <a:lnSpc>
                <a:spcPct val="120000"/>
              </a:lnSpc>
              <a:spcBef>
                <a:spcPts val="0"/>
              </a:spcBef>
              <a:buFont typeface="Arial" panose="020B0604020202020204" pitchFamily="34" charset="0"/>
              <a:buNone/>
              <a:defRPr sz="1186" b="0" kern="1200" baseline="0">
                <a:solidFill>
                  <a:schemeClr val="tx1">
                    <a:lumMod val="50000"/>
                    <a:lumOff val="50000"/>
                  </a:schemeClr>
                </a:solidFill>
                <a:latin typeface="Lato Regular"/>
                <a:ea typeface="+mn-ea"/>
                <a:cs typeface="Lato Regular"/>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r>
              <a:rPr lang="en-US" altLang="zh-CN" sz="8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Rounded Rectangle 27"/>
          <p:cNvSpPr>
            <a:spLocks noChangeAspect="1"/>
          </p:cNvSpPr>
          <p:nvPr/>
        </p:nvSpPr>
        <p:spPr>
          <a:xfrm>
            <a:off x="4337374" y="5100912"/>
            <a:ext cx="759275" cy="760014"/>
          </a:xfrm>
          <a:prstGeom prst="roundRect">
            <a:avLst>
              <a:gd name="adj" fmla="val 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949">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Text Placeholder 7"/>
          <p:cNvSpPr txBox="1">
            <a:spLocks/>
          </p:cNvSpPr>
          <p:nvPr/>
        </p:nvSpPr>
        <p:spPr>
          <a:xfrm>
            <a:off x="4398256" y="5197181"/>
            <a:ext cx="614632" cy="507229"/>
          </a:xfrm>
          <a:prstGeom prst="rect">
            <a:avLst/>
          </a:prstGeom>
        </p:spPr>
        <p:txBody>
          <a:bodyPr vert="horz" lIns="0" tIns="103884" rIns="0" bIns="103884" anchor="ctr"/>
          <a:lstStyle>
            <a:lvl1pPr marL="0" indent="0" algn="ctr" defTabSz="914476" rtl="0" eaLnBrk="1" latinLnBrk="0" hangingPunct="1">
              <a:lnSpc>
                <a:spcPct val="100000"/>
              </a:lnSpc>
              <a:spcBef>
                <a:spcPts val="0"/>
              </a:spcBef>
              <a:buFont typeface="Arial" panose="020B0604020202020204" pitchFamily="34" charset="0"/>
              <a:buNone/>
              <a:defRPr sz="1582" b="1" kern="1200">
                <a:solidFill>
                  <a:schemeClr val="bg1"/>
                </a:solidFill>
                <a:latin typeface="FontAwesome"/>
                <a:ea typeface="+mn-ea"/>
                <a:cs typeface="FontAwesome"/>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Aft>
                <a:spcPts val="0"/>
              </a:spcAft>
            </a:pPr>
            <a:r>
              <a:rPr lang="es-ES_tradnl" dirty="0" smtClean="0">
                <a:latin typeface="Arial" panose="020B0604020202020204" pitchFamily="34" charset="0"/>
                <a:ea typeface="微软雅黑" panose="020B0503020204020204" pitchFamily="34" charset="-122"/>
                <a:sym typeface="Arial" panose="020B0604020202020204" pitchFamily="34" charset="0"/>
              </a:rPr>
              <a:t>03</a:t>
            </a:r>
          </a:p>
        </p:txBody>
      </p:sp>
      <p:sp>
        <p:nvSpPr>
          <p:cNvPr id="33" name="Text Placeholder 7"/>
          <p:cNvSpPr txBox="1">
            <a:spLocks/>
          </p:cNvSpPr>
          <p:nvPr/>
        </p:nvSpPr>
        <p:spPr>
          <a:xfrm>
            <a:off x="8869792" y="4938877"/>
            <a:ext cx="1611069" cy="357779"/>
          </a:xfrm>
          <a:prstGeom prst="rect">
            <a:avLst/>
          </a:prstGeom>
        </p:spPr>
        <p:txBody>
          <a:bodyPr vert="horz" lIns="0" tIns="103884" rIns="0" bIns="103884" anchor="t"/>
          <a:lstStyle>
            <a:lvl1pPr marL="0" indent="0" algn="l" defTabSz="914476" rtl="0" eaLnBrk="1" latinLnBrk="0" hangingPunct="1">
              <a:lnSpc>
                <a:spcPct val="100000"/>
              </a:lnSpc>
              <a:spcBef>
                <a:spcPts val="0"/>
              </a:spcBef>
              <a:spcAft>
                <a:spcPts val="0"/>
              </a:spcAft>
              <a:buFont typeface="Arial" panose="020B0604020202020204" pitchFamily="34" charset="0"/>
              <a:buNone/>
              <a:defRPr sz="1384" b="1" kern="1200" baseline="0">
                <a:solidFill>
                  <a:schemeClr val="accent1"/>
                </a:solidFill>
                <a:latin typeface="Lato Regular"/>
                <a:ea typeface="+mn-ea"/>
                <a:cs typeface="Lato Regular"/>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pPr>
            <a:r>
              <a:rPr lang="zh-CN" altLang="en-US" sz="1400" b="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_tradnl" sz="1400" b="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Text Placeholder 2"/>
          <p:cNvSpPr txBox="1">
            <a:spLocks/>
          </p:cNvSpPr>
          <p:nvPr/>
        </p:nvSpPr>
        <p:spPr>
          <a:xfrm>
            <a:off x="8869792" y="5394984"/>
            <a:ext cx="2408641" cy="613930"/>
          </a:xfrm>
          <a:prstGeom prst="rect">
            <a:avLst/>
          </a:prstGeom>
        </p:spPr>
        <p:txBody>
          <a:bodyPr vert="horz" lIns="0" tIns="0" rIns="0" bIns="0"/>
          <a:lstStyle>
            <a:lvl1pPr marL="0" indent="0" algn="l" defTabSz="914476" rtl="0" eaLnBrk="1" latinLnBrk="0" hangingPunct="1">
              <a:lnSpc>
                <a:spcPct val="120000"/>
              </a:lnSpc>
              <a:spcBef>
                <a:spcPts val="0"/>
              </a:spcBef>
              <a:buFont typeface="Arial" panose="020B0604020202020204" pitchFamily="34" charset="0"/>
              <a:buNone/>
              <a:defRPr sz="1186" b="0" kern="1200" baseline="0">
                <a:solidFill>
                  <a:schemeClr val="tx1">
                    <a:lumMod val="50000"/>
                    <a:lumOff val="50000"/>
                  </a:schemeClr>
                </a:solidFill>
                <a:latin typeface="Lato Regular"/>
                <a:ea typeface="+mn-ea"/>
                <a:cs typeface="Lato Regular"/>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altLang="zh-CN" sz="8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Rounded Rectangle 16"/>
          <p:cNvSpPr>
            <a:spLocks noChangeAspect="1"/>
          </p:cNvSpPr>
          <p:nvPr/>
        </p:nvSpPr>
        <p:spPr>
          <a:xfrm>
            <a:off x="7973944" y="5100912"/>
            <a:ext cx="759275" cy="760014"/>
          </a:xfrm>
          <a:prstGeom prst="roundRect">
            <a:avLst>
              <a:gd name="adj" fmla="val 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949">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Text Placeholder 7"/>
          <p:cNvSpPr txBox="1">
            <a:spLocks/>
          </p:cNvSpPr>
          <p:nvPr/>
        </p:nvSpPr>
        <p:spPr>
          <a:xfrm>
            <a:off x="8034824" y="5197181"/>
            <a:ext cx="614632" cy="507229"/>
          </a:xfrm>
          <a:prstGeom prst="rect">
            <a:avLst/>
          </a:prstGeom>
        </p:spPr>
        <p:txBody>
          <a:bodyPr vert="horz" lIns="0" tIns="103884" rIns="0" bIns="103884" anchor="ctr"/>
          <a:lstStyle>
            <a:lvl1pPr marL="0" indent="0" algn="ctr" defTabSz="914476" rtl="0" eaLnBrk="1" latinLnBrk="0" hangingPunct="1">
              <a:lnSpc>
                <a:spcPct val="100000"/>
              </a:lnSpc>
              <a:spcBef>
                <a:spcPts val="0"/>
              </a:spcBef>
              <a:buFont typeface="Arial" panose="020B0604020202020204" pitchFamily="34" charset="0"/>
              <a:buNone/>
              <a:defRPr sz="1582" b="1" kern="1200">
                <a:solidFill>
                  <a:schemeClr val="bg1"/>
                </a:solidFill>
                <a:latin typeface="FontAwesome"/>
                <a:ea typeface="+mn-ea"/>
                <a:cs typeface="FontAwesome"/>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Aft>
                <a:spcPts val="0"/>
              </a:spcAft>
            </a:pPr>
            <a:r>
              <a:rPr lang="es-ES_tradnl" dirty="0" smtClean="0">
                <a:latin typeface="Arial" panose="020B0604020202020204" pitchFamily="34" charset="0"/>
                <a:ea typeface="微软雅黑" panose="020B0503020204020204" pitchFamily="34" charset="-122"/>
                <a:sym typeface="Arial" panose="020B0604020202020204" pitchFamily="34" charset="0"/>
              </a:rPr>
              <a:t>04</a:t>
            </a:r>
          </a:p>
        </p:txBody>
      </p:sp>
      <p:sp>
        <p:nvSpPr>
          <p:cNvPr id="37" name="TextBox 32"/>
          <p:cNvSpPr txBox="1"/>
          <p:nvPr/>
        </p:nvSpPr>
        <p:spPr>
          <a:xfrm>
            <a:off x="21150" y="110395"/>
            <a:ext cx="3600400" cy="410305"/>
          </a:xfrm>
          <a:prstGeom prst="rect">
            <a:avLst/>
          </a:prstGeom>
          <a:noFill/>
        </p:spPr>
        <p:txBody>
          <a:bodyPr wrap="square" rtlCol="0">
            <a:spAutoFit/>
          </a:bodyPr>
          <a:lstStyle/>
          <a:p>
            <a:pPr>
              <a:lnSpc>
                <a:spcPct val="130000"/>
              </a:lnSpc>
            </a:pPr>
            <a:r>
              <a:rPr lang="en-US" altLang="zh-CN"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rPr>
              <a:t>CLICK ON ADD RELATED TITLE WORDS</a:t>
            </a:r>
            <a:endParaRPr lang="en-US"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573439910"/>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53" presetClass="entr" presetSubtype="16" fill="hold" grpId="0" nodeType="withEffect">
                                  <p:stCondLst>
                                    <p:cond delay="200"/>
                                  </p:stCondLst>
                                  <p:childTnLst>
                                    <p:set>
                                      <p:cBhvr>
                                        <p:cTn id="9" dur="1" fill="hold">
                                          <p:stCondLst>
                                            <p:cond delay="0"/>
                                          </p:stCondLst>
                                        </p:cTn>
                                        <p:tgtEl>
                                          <p:spTgt spid="21">
                                            <p:txEl>
                                              <p:pRg st="0" end="0"/>
                                            </p:txEl>
                                          </p:spTgt>
                                        </p:tgtEl>
                                        <p:attrNameLst>
                                          <p:attrName>style.visibility</p:attrName>
                                        </p:attrNameLst>
                                      </p:cBhvr>
                                      <p:to>
                                        <p:strVal val="visible"/>
                                      </p:to>
                                    </p:set>
                                    <p:anim calcmode="lin" valueType="num">
                                      <p:cBhvr>
                                        <p:cTn id="10"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21">
                                            <p:txEl>
                                              <p:pRg st="0" end="0"/>
                                            </p:txEl>
                                          </p:spTgt>
                                        </p:tgtEl>
                                      </p:cBhvr>
                                    </p:animEffect>
                                  </p:childTnLst>
                                </p:cTn>
                              </p:par>
                              <p:par>
                                <p:cTn id="13" presetID="23" presetClass="entr" presetSubtype="16" fill="hold" grpId="0" nodeType="withEffect">
                                  <p:stCondLst>
                                    <p:cond delay="200"/>
                                  </p:stCondLst>
                                  <p:childTnLst>
                                    <p:set>
                                      <p:cBhvr>
                                        <p:cTn id="14" dur="1" fill="hold">
                                          <p:stCondLst>
                                            <p:cond delay="0"/>
                                          </p:stCondLst>
                                        </p:cTn>
                                        <p:tgtEl>
                                          <p:spTgt spid="22">
                                            <p:txEl>
                                              <p:pRg st="0" end="0"/>
                                            </p:txEl>
                                          </p:spTgt>
                                        </p:tgtEl>
                                        <p:attrNameLst>
                                          <p:attrName>style.visibility</p:attrName>
                                        </p:attrNameLst>
                                      </p:cBhvr>
                                      <p:to>
                                        <p:strVal val="visible"/>
                                      </p:to>
                                    </p:set>
                                    <p:anim calcmode="lin" valueType="num">
                                      <p:cBhvr>
                                        <p:cTn id="15"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22">
                                            <p:txEl>
                                              <p:pRg st="0" end="0"/>
                                            </p:txEl>
                                          </p:spTgt>
                                        </p:tgtEl>
                                        <p:attrNameLst>
                                          <p:attrName>ppt_h</p:attrName>
                                        </p:attrNameLst>
                                      </p:cBhvr>
                                      <p:tavLst>
                                        <p:tav tm="0">
                                          <p:val>
                                            <p:fltVal val="0"/>
                                          </p:val>
                                        </p:tav>
                                        <p:tav tm="100000">
                                          <p:val>
                                            <p:strVal val="#ppt_h"/>
                                          </p:val>
                                        </p:tav>
                                      </p:tavLst>
                                    </p:anim>
                                  </p:childTnLst>
                                </p:cTn>
                              </p:par>
                              <p:par>
                                <p:cTn id="17" presetID="53" presetClass="entr" presetSubtype="16" fill="hold" grpId="0" nodeType="withEffect">
                                  <p:stCondLst>
                                    <p:cond delay="2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par>
                                <p:cTn id="22" presetID="53" presetClass="entr" presetSubtype="16" fill="hold" grpId="0" nodeType="withEffect">
                                  <p:stCondLst>
                                    <p:cond delay="200"/>
                                  </p:stCondLst>
                                  <p:childTnLst>
                                    <p:set>
                                      <p:cBhvr>
                                        <p:cTn id="23" dur="1" fill="hold">
                                          <p:stCondLst>
                                            <p:cond delay="0"/>
                                          </p:stCondLst>
                                        </p:cTn>
                                        <p:tgtEl>
                                          <p:spTgt spid="24">
                                            <p:txEl>
                                              <p:pRg st="0" end="0"/>
                                            </p:txEl>
                                          </p:spTgt>
                                        </p:tgtEl>
                                        <p:attrNameLst>
                                          <p:attrName>style.visibility</p:attrName>
                                        </p:attrNameLst>
                                      </p:cBhvr>
                                      <p:to>
                                        <p:strVal val="visible"/>
                                      </p:to>
                                    </p:set>
                                    <p:anim calcmode="lin" valueType="num">
                                      <p:cBhvr>
                                        <p:cTn id="24"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24">
                                            <p:txEl>
                                              <p:pRg st="0" end="0"/>
                                            </p:txEl>
                                          </p:spTgt>
                                        </p:tgtEl>
                                      </p:cBhvr>
                                    </p:animEffect>
                                  </p:childTnLst>
                                </p:cTn>
                              </p:par>
                              <p:par>
                                <p:cTn id="27" presetID="53" presetClass="entr" presetSubtype="16" fill="hold" grpId="0" nodeType="withEffect">
                                  <p:stCondLst>
                                    <p:cond delay="200"/>
                                  </p:stCondLst>
                                  <p:childTnLst>
                                    <p:set>
                                      <p:cBhvr>
                                        <p:cTn id="28" dur="1" fill="hold">
                                          <p:stCondLst>
                                            <p:cond delay="0"/>
                                          </p:stCondLst>
                                        </p:cTn>
                                        <p:tgtEl>
                                          <p:spTgt spid="25">
                                            <p:txEl>
                                              <p:pRg st="0" end="0"/>
                                            </p:txEl>
                                          </p:spTgt>
                                        </p:tgtEl>
                                        <p:attrNameLst>
                                          <p:attrName>style.visibility</p:attrName>
                                        </p:attrNameLst>
                                      </p:cBhvr>
                                      <p:to>
                                        <p:strVal val="visible"/>
                                      </p:to>
                                    </p:set>
                                    <p:anim calcmode="lin" valueType="num">
                                      <p:cBhvr>
                                        <p:cTn id="29"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25">
                                            <p:txEl>
                                              <p:pRg st="0" end="0"/>
                                            </p:txEl>
                                          </p:spTgt>
                                        </p:tgtEl>
                                      </p:cBhvr>
                                    </p:animEffect>
                                  </p:childTnLst>
                                </p:cTn>
                              </p:par>
                              <p:par>
                                <p:cTn id="32" presetID="23" presetClass="entr" presetSubtype="16" fill="hold" grpId="0" nodeType="withEffect">
                                  <p:stCondLst>
                                    <p:cond delay="20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p:cTn id="34"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26">
                                            <p:txEl>
                                              <p:pRg st="0" end="0"/>
                                            </p:txEl>
                                          </p:spTgt>
                                        </p:tgtEl>
                                        <p:attrNameLst>
                                          <p:attrName>ppt_h</p:attrName>
                                        </p:attrNameLst>
                                      </p:cBhvr>
                                      <p:tavLst>
                                        <p:tav tm="0">
                                          <p:val>
                                            <p:fltVal val="0"/>
                                          </p:val>
                                        </p:tav>
                                        <p:tav tm="100000">
                                          <p:val>
                                            <p:strVal val="#ppt_h"/>
                                          </p:val>
                                        </p:tav>
                                      </p:tavLst>
                                    </p:anim>
                                  </p:childTnLst>
                                </p:cTn>
                              </p:par>
                              <p:par>
                                <p:cTn id="36" presetID="53" presetClass="entr" presetSubtype="16" fill="hold" grpId="0" nodeType="withEffect">
                                  <p:stCondLst>
                                    <p:cond delay="20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animEffect transition="in" filter="fade">
                                      <p:cBhvr>
                                        <p:cTn id="40" dur="500"/>
                                        <p:tgtEl>
                                          <p:spTgt spid="27"/>
                                        </p:tgtEl>
                                      </p:cBhvr>
                                    </p:animEffect>
                                  </p:childTnLst>
                                </p:cTn>
                              </p:par>
                              <p:par>
                                <p:cTn id="41" presetID="53" presetClass="entr" presetSubtype="16" fill="hold" grpId="0" nodeType="withEffect">
                                  <p:stCondLst>
                                    <p:cond delay="200"/>
                                  </p:stCondLst>
                                  <p:childTnLst>
                                    <p:set>
                                      <p:cBhvr>
                                        <p:cTn id="42" dur="1" fill="hold">
                                          <p:stCondLst>
                                            <p:cond delay="0"/>
                                          </p:stCondLst>
                                        </p:cTn>
                                        <p:tgtEl>
                                          <p:spTgt spid="28">
                                            <p:txEl>
                                              <p:pRg st="0" end="0"/>
                                            </p:txEl>
                                          </p:spTgt>
                                        </p:tgtEl>
                                        <p:attrNameLst>
                                          <p:attrName>style.visibility</p:attrName>
                                        </p:attrNameLst>
                                      </p:cBhvr>
                                      <p:to>
                                        <p:strVal val="visible"/>
                                      </p:to>
                                    </p:set>
                                    <p:anim calcmode="lin" valueType="num">
                                      <p:cBhvr>
                                        <p:cTn id="43"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28">
                                            <p:txEl>
                                              <p:pRg st="0" end="0"/>
                                            </p:txEl>
                                          </p:spTgt>
                                        </p:tgtEl>
                                      </p:cBhvr>
                                    </p:animEffect>
                                  </p:childTnLst>
                                </p:cTn>
                              </p:par>
                              <p:par>
                                <p:cTn id="46" presetID="53" presetClass="entr" presetSubtype="16" fill="hold" grpId="0" nodeType="withEffect">
                                  <p:stCondLst>
                                    <p:cond delay="200"/>
                                  </p:stCondLst>
                                  <p:childTnLst>
                                    <p:set>
                                      <p:cBhvr>
                                        <p:cTn id="47" dur="1" fill="hold">
                                          <p:stCondLst>
                                            <p:cond delay="0"/>
                                          </p:stCondLst>
                                        </p:cTn>
                                        <p:tgtEl>
                                          <p:spTgt spid="29">
                                            <p:txEl>
                                              <p:pRg st="0" end="0"/>
                                            </p:txEl>
                                          </p:spTgt>
                                        </p:tgtEl>
                                        <p:attrNameLst>
                                          <p:attrName>style.visibility</p:attrName>
                                        </p:attrNameLst>
                                      </p:cBhvr>
                                      <p:to>
                                        <p:strVal val="visible"/>
                                      </p:to>
                                    </p:set>
                                    <p:anim calcmode="lin" valueType="num">
                                      <p:cBhvr>
                                        <p:cTn id="48"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49"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50" dur="500"/>
                                        <p:tgtEl>
                                          <p:spTgt spid="29">
                                            <p:txEl>
                                              <p:pRg st="0" end="0"/>
                                            </p:txEl>
                                          </p:spTgt>
                                        </p:tgtEl>
                                      </p:cBhvr>
                                    </p:animEffect>
                                  </p:childTnLst>
                                </p:cTn>
                              </p:par>
                              <p:par>
                                <p:cTn id="51" presetID="23" presetClass="entr" presetSubtype="16" fill="hold" grpId="0" nodeType="withEffect">
                                  <p:stCondLst>
                                    <p:cond delay="200"/>
                                  </p:stCondLst>
                                  <p:childTnLst>
                                    <p:set>
                                      <p:cBhvr>
                                        <p:cTn id="52" dur="1" fill="hold">
                                          <p:stCondLst>
                                            <p:cond delay="0"/>
                                          </p:stCondLst>
                                        </p:cTn>
                                        <p:tgtEl>
                                          <p:spTgt spid="30">
                                            <p:txEl>
                                              <p:pRg st="0" end="0"/>
                                            </p:txEl>
                                          </p:spTgt>
                                        </p:tgtEl>
                                        <p:attrNameLst>
                                          <p:attrName>style.visibility</p:attrName>
                                        </p:attrNameLst>
                                      </p:cBhvr>
                                      <p:to>
                                        <p:strVal val="visible"/>
                                      </p:to>
                                    </p:set>
                                    <p:anim calcmode="lin" valueType="num">
                                      <p:cBhvr>
                                        <p:cTn id="53"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30">
                                            <p:txEl>
                                              <p:pRg st="0" end="0"/>
                                            </p:txEl>
                                          </p:spTgt>
                                        </p:tgtEl>
                                        <p:attrNameLst>
                                          <p:attrName>ppt_h</p:attrName>
                                        </p:attrNameLst>
                                      </p:cBhvr>
                                      <p:tavLst>
                                        <p:tav tm="0">
                                          <p:val>
                                            <p:fltVal val="0"/>
                                          </p:val>
                                        </p:tav>
                                        <p:tav tm="100000">
                                          <p:val>
                                            <p:strVal val="#ppt_h"/>
                                          </p:val>
                                        </p:tav>
                                      </p:tavLst>
                                    </p:anim>
                                  </p:childTnLst>
                                </p:cTn>
                              </p:par>
                              <p:par>
                                <p:cTn id="55" presetID="53" presetClass="entr" presetSubtype="16" fill="hold" grpId="0" nodeType="withEffect">
                                  <p:stCondLst>
                                    <p:cond delay="200"/>
                                  </p:stCondLst>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animEffect transition="in" filter="fade">
                                      <p:cBhvr>
                                        <p:cTn id="59" dur="500"/>
                                        <p:tgtEl>
                                          <p:spTgt spid="31"/>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32">
                                            <p:txEl>
                                              <p:pRg st="0" end="0"/>
                                            </p:txEl>
                                          </p:spTgt>
                                        </p:tgtEl>
                                        <p:attrNameLst>
                                          <p:attrName>style.visibility</p:attrName>
                                        </p:attrNameLst>
                                      </p:cBhvr>
                                      <p:to>
                                        <p:strVal val="visible"/>
                                      </p:to>
                                    </p:set>
                                    <p:anim calcmode="lin" valueType="num">
                                      <p:cBhvr>
                                        <p:cTn id="62"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32">
                                            <p:txEl>
                                              <p:pRg st="0" end="0"/>
                                            </p:txEl>
                                          </p:spTgt>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33">
                                            <p:txEl>
                                              <p:pRg st="0" end="0"/>
                                            </p:txEl>
                                          </p:spTgt>
                                        </p:tgtEl>
                                        <p:attrNameLst>
                                          <p:attrName>style.visibility</p:attrName>
                                        </p:attrNameLst>
                                      </p:cBhvr>
                                      <p:to>
                                        <p:strVal val="visible"/>
                                      </p:to>
                                    </p:set>
                                    <p:anim calcmode="lin" valueType="num">
                                      <p:cBhvr>
                                        <p:cTn id="67" dur="5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33">
                                            <p:txEl>
                                              <p:pRg st="0" end="0"/>
                                            </p:txEl>
                                          </p:spTgt>
                                        </p:tgtEl>
                                      </p:cBhvr>
                                    </p:animEffect>
                                  </p:childTnLst>
                                </p:cTn>
                              </p:par>
                              <p:par>
                                <p:cTn id="70" presetID="23" presetClass="entr" presetSubtype="16" fill="hold" grpId="0" nodeType="withEffect">
                                  <p:stCondLst>
                                    <p:cond delay="200"/>
                                  </p:stCondLst>
                                  <p:childTnLst>
                                    <p:set>
                                      <p:cBhvr>
                                        <p:cTn id="71" dur="1" fill="hold">
                                          <p:stCondLst>
                                            <p:cond delay="0"/>
                                          </p:stCondLst>
                                        </p:cTn>
                                        <p:tgtEl>
                                          <p:spTgt spid="34">
                                            <p:txEl>
                                              <p:pRg st="0" end="0"/>
                                            </p:txEl>
                                          </p:spTgt>
                                        </p:tgtEl>
                                        <p:attrNameLst>
                                          <p:attrName>style.visibility</p:attrName>
                                        </p:attrNameLst>
                                      </p:cBhvr>
                                      <p:to>
                                        <p:strVal val="visible"/>
                                      </p:to>
                                    </p:set>
                                    <p:anim calcmode="lin" valueType="num">
                                      <p:cBhvr>
                                        <p:cTn id="72"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73" dur="500" fill="hold"/>
                                        <p:tgtEl>
                                          <p:spTgt spid="34">
                                            <p:txEl>
                                              <p:pRg st="0" end="0"/>
                                            </p:txEl>
                                          </p:spTgt>
                                        </p:tgtEl>
                                        <p:attrNameLst>
                                          <p:attrName>ppt_h</p:attrName>
                                        </p:attrNameLst>
                                      </p:cBhvr>
                                      <p:tavLst>
                                        <p:tav tm="0">
                                          <p:val>
                                            <p:fltVal val="0"/>
                                          </p:val>
                                        </p:tav>
                                        <p:tav tm="100000">
                                          <p:val>
                                            <p:strVal val="#ppt_h"/>
                                          </p:val>
                                        </p:tav>
                                      </p:tavLst>
                                    </p:anim>
                                  </p:childTnLst>
                                </p:cTn>
                              </p:par>
                              <p:par>
                                <p:cTn id="74" presetID="53" presetClass="entr" presetSubtype="16" fill="hold" grpId="0" nodeType="withEffect">
                                  <p:stCondLst>
                                    <p:cond delay="200"/>
                                  </p:stCondLst>
                                  <p:childTnLst>
                                    <p:set>
                                      <p:cBhvr>
                                        <p:cTn id="75" dur="1" fill="hold">
                                          <p:stCondLst>
                                            <p:cond delay="0"/>
                                          </p:stCondLst>
                                        </p:cTn>
                                        <p:tgtEl>
                                          <p:spTgt spid="35"/>
                                        </p:tgtEl>
                                        <p:attrNameLst>
                                          <p:attrName>style.visibility</p:attrName>
                                        </p:attrNameLst>
                                      </p:cBhvr>
                                      <p:to>
                                        <p:strVal val="visible"/>
                                      </p:to>
                                    </p:set>
                                    <p:anim calcmode="lin" valueType="num">
                                      <p:cBhvr>
                                        <p:cTn id="76" dur="500" fill="hold"/>
                                        <p:tgtEl>
                                          <p:spTgt spid="35"/>
                                        </p:tgtEl>
                                        <p:attrNameLst>
                                          <p:attrName>ppt_w</p:attrName>
                                        </p:attrNameLst>
                                      </p:cBhvr>
                                      <p:tavLst>
                                        <p:tav tm="0">
                                          <p:val>
                                            <p:fltVal val="0"/>
                                          </p:val>
                                        </p:tav>
                                        <p:tav tm="100000">
                                          <p:val>
                                            <p:strVal val="#ppt_w"/>
                                          </p:val>
                                        </p:tav>
                                      </p:tavLst>
                                    </p:anim>
                                    <p:anim calcmode="lin" valueType="num">
                                      <p:cBhvr>
                                        <p:cTn id="77" dur="500" fill="hold"/>
                                        <p:tgtEl>
                                          <p:spTgt spid="35"/>
                                        </p:tgtEl>
                                        <p:attrNameLst>
                                          <p:attrName>ppt_h</p:attrName>
                                        </p:attrNameLst>
                                      </p:cBhvr>
                                      <p:tavLst>
                                        <p:tav tm="0">
                                          <p:val>
                                            <p:fltVal val="0"/>
                                          </p:val>
                                        </p:tav>
                                        <p:tav tm="100000">
                                          <p:val>
                                            <p:strVal val="#ppt_h"/>
                                          </p:val>
                                        </p:tav>
                                      </p:tavLst>
                                    </p:anim>
                                    <p:animEffect transition="in" filter="fade">
                                      <p:cBhvr>
                                        <p:cTn id="78" dur="500"/>
                                        <p:tgtEl>
                                          <p:spTgt spid="35"/>
                                        </p:tgtEl>
                                      </p:cBhvr>
                                    </p:animEffect>
                                  </p:childTnLst>
                                </p:cTn>
                              </p:par>
                              <p:par>
                                <p:cTn id="79" presetID="53" presetClass="entr" presetSubtype="16" fill="hold" grpId="0" nodeType="withEffect">
                                  <p:stCondLst>
                                    <p:cond delay="200"/>
                                  </p:stCondLst>
                                  <p:childTnLst>
                                    <p:set>
                                      <p:cBhvr>
                                        <p:cTn id="80" dur="1" fill="hold">
                                          <p:stCondLst>
                                            <p:cond delay="0"/>
                                          </p:stCondLst>
                                        </p:cTn>
                                        <p:tgtEl>
                                          <p:spTgt spid="36">
                                            <p:txEl>
                                              <p:pRg st="0" end="0"/>
                                            </p:txEl>
                                          </p:spTgt>
                                        </p:tgtEl>
                                        <p:attrNameLst>
                                          <p:attrName>style.visibility</p:attrName>
                                        </p:attrNameLst>
                                      </p:cBhvr>
                                      <p:to>
                                        <p:strVal val="visible"/>
                                      </p:to>
                                    </p:set>
                                    <p:anim calcmode="lin" valueType="num">
                                      <p:cBhvr>
                                        <p:cTn id="81"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82"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83"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53" presetClass="entr" presetSubtype="16" fill="hold" nodeType="withEffect">
                  <p:stCondLst>
                    <p:cond delay="20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22" grpId="0" build="p">
        <p:tmplLst>
          <p:tmpl lvl="1">
            <p:tnLst>
              <p:par>
                <p:cTn presetID="23" presetClass="entr" presetSubtype="16" fill="hold" nodeType="withEffect">
                  <p:stCondLst>
                    <p:cond delay="200"/>
                  </p:stCondLst>
                  <p:childTnLst>
                    <p:set>
                      <p:cBhvr>
                        <p:cTn dur="1" fill="hold">
                          <p:stCondLst>
                            <p:cond delay="0"/>
                          </p:stCondLst>
                        </p:cTn>
                        <p:tgtEl>
                          <p:spTgt spid="22"/>
                        </p:tgtEl>
                        <p:attrNameLst>
                          <p:attrName>style.visibility</p:attrName>
                        </p:attrNameLst>
                      </p:cBhvr>
                      <p:to>
                        <p:strVal val="visible"/>
                      </p:to>
                    </p:set>
                    <p:anim calcmode="lin" valueType="num">
                      <p:cBhvr>
                        <p:cTn dur="500" fill="hold"/>
                        <p:tgtEl>
                          <p:spTgt spid="22"/>
                        </p:tgtEl>
                        <p:attrNameLst>
                          <p:attrName>ppt_w</p:attrName>
                        </p:attrNameLst>
                      </p:cBhvr>
                      <p:tavLst>
                        <p:tav tm="0">
                          <p:val>
                            <p:fltVal val="0"/>
                          </p:val>
                        </p:tav>
                        <p:tav tm="100000">
                          <p:val>
                            <p:strVal val="#ppt_w"/>
                          </p:val>
                        </p:tav>
                      </p:tavLst>
                    </p:anim>
                    <p:anim calcmode="lin" valueType="num">
                      <p:cBhvr>
                        <p:cTn dur="500" fill="hold"/>
                        <p:tgtEl>
                          <p:spTgt spid="22"/>
                        </p:tgtEl>
                        <p:attrNameLst>
                          <p:attrName>ppt_h</p:attrName>
                        </p:attrNameLst>
                      </p:cBhvr>
                      <p:tavLst>
                        <p:tav tm="0">
                          <p:val>
                            <p:fltVal val="0"/>
                          </p:val>
                        </p:tav>
                        <p:tav tm="100000">
                          <p:val>
                            <p:strVal val="#ppt_h"/>
                          </p:val>
                        </p:tav>
                      </p:tavLst>
                    </p:anim>
                  </p:childTnLst>
                </p:cTn>
              </p:par>
            </p:tnLst>
          </p:tmpl>
        </p:tmplLst>
      </p:bldP>
      <p:bldP spid="23" grpId="0" animBg="1"/>
      <p:bldP spid="24" grpId="0" build="p">
        <p:tmplLst>
          <p:tmpl lvl="1">
            <p:tnLst>
              <p:par>
                <p:cTn presetID="53" presetClass="entr" presetSubtype="16" fill="hold" nodeType="withEffect">
                  <p:stCondLst>
                    <p:cond delay="200"/>
                  </p:stCondLst>
                  <p:childTnLst>
                    <p:set>
                      <p:cBhvr>
                        <p:cTn dur="1" fill="hold">
                          <p:stCondLst>
                            <p:cond delay="0"/>
                          </p:stCondLst>
                        </p:cTn>
                        <p:tgtEl>
                          <p:spTgt spid="24"/>
                        </p:tgtEl>
                        <p:attrNameLst>
                          <p:attrName>style.visibility</p:attrName>
                        </p:attrNameLst>
                      </p:cBhvr>
                      <p:to>
                        <p:strVal val="visible"/>
                      </p:to>
                    </p:set>
                    <p:anim calcmode="lin" valueType="num">
                      <p:cBhvr>
                        <p:cTn dur="500" fill="hold"/>
                        <p:tgtEl>
                          <p:spTgt spid="24"/>
                        </p:tgtEl>
                        <p:attrNameLst>
                          <p:attrName>ppt_w</p:attrName>
                        </p:attrNameLst>
                      </p:cBhvr>
                      <p:tavLst>
                        <p:tav tm="0">
                          <p:val>
                            <p:fltVal val="0"/>
                          </p:val>
                        </p:tav>
                        <p:tav tm="100000">
                          <p:val>
                            <p:strVal val="#ppt_w"/>
                          </p:val>
                        </p:tav>
                      </p:tavLst>
                    </p:anim>
                    <p:anim calcmode="lin" valueType="num">
                      <p:cBhvr>
                        <p:cTn dur="500" fill="hold"/>
                        <p:tgtEl>
                          <p:spTgt spid="24"/>
                        </p:tgtEl>
                        <p:attrNameLst>
                          <p:attrName>ppt_h</p:attrName>
                        </p:attrNameLst>
                      </p:cBhvr>
                      <p:tavLst>
                        <p:tav tm="0">
                          <p:val>
                            <p:fltVal val="0"/>
                          </p:val>
                        </p:tav>
                        <p:tav tm="100000">
                          <p:val>
                            <p:strVal val="#ppt_h"/>
                          </p:val>
                        </p:tav>
                      </p:tavLst>
                    </p:anim>
                    <p:animEffect transition="in" filter="fade">
                      <p:cBhvr>
                        <p:cTn dur="500"/>
                        <p:tgtEl>
                          <p:spTgt spid="24"/>
                        </p:tgtEl>
                      </p:cBhvr>
                    </p:animEffect>
                  </p:childTnLst>
                </p:cTn>
              </p:par>
            </p:tnLst>
          </p:tmpl>
        </p:tmplLst>
      </p:bldP>
      <p:bldP spid="25" grpId="0" build="p">
        <p:tmplLst>
          <p:tmpl lvl="1">
            <p:tnLst>
              <p:par>
                <p:cTn presetID="53" presetClass="entr" presetSubtype="16"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build="p">
        <p:tmplLst>
          <p:tmpl lvl="1">
            <p:tnLst>
              <p:par>
                <p:cTn presetID="23" presetClass="entr" presetSubtype="16"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childTnLst>
                </p:cTn>
              </p:par>
            </p:tnLst>
          </p:tmpl>
        </p:tmplLst>
      </p:bldP>
      <p:bldP spid="27" grpId="0" animBg="1"/>
      <p:bldP spid="28" grpId="0" build="p">
        <p:tmplLst>
          <p:tmpl lvl="1">
            <p:tnLst>
              <p:par>
                <p:cTn presetID="53" presetClass="entr" presetSubtype="16" fill="hold" nodeType="withEffect">
                  <p:stCondLst>
                    <p:cond delay="20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build="p">
        <p:tmplLst>
          <p:tmpl lvl="1">
            <p:tnLst>
              <p:par>
                <p:cTn presetID="53" presetClass="entr" presetSubtype="16"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P spid="30" grpId="0" build="p">
        <p:tmplLst>
          <p:tmpl lvl="1">
            <p:tnLst>
              <p:par>
                <p:cTn presetID="23" presetClass="entr" presetSubtype="16"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 calcmode="lin" valueType="num">
                      <p:cBhvr>
                        <p:cTn dur="500" fill="hold"/>
                        <p:tgtEl>
                          <p:spTgt spid="30"/>
                        </p:tgtEl>
                        <p:attrNameLst>
                          <p:attrName>ppt_w</p:attrName>
                        </p:attrNameLst>
                      </p:cBhvr>
                      <p:tavLst>
                        <p:tav tm="0">
                          <p:val>
                            <p:fltVal val="0"/>
                          </p:val>
                        </p:tav>
                        <p:tav tm="100000">
                          <p:val>
                            <p:strVal val="#ppt_w"/>
                          </p:val>
                        </p:tav>
                      </p:tavLst>
                    </p:anim>
                    <p:anim calcmode="lin" valueType="num">
                      <p:cBhvr>
                        <p:cTn dur="500" fill="hold"/>
                        <p:tgtEl>
                          <p:spTgt spid="30"/>
                        </p:tgtEl>
                        <p:attrNameLst>
                          <p:attrName>ppt_h</p:attrName>
                        </p:attrNameLst>
                      </p:cBhvr>
                      <p:tavLst>
                        <p:tav tm="0">
                          <p:val>
                            <p:fltVal val="0"/>
                          </p:val>
                        </p:tav>
                        <p:tav tm="100000">
                          <p:val>
                            <p:strVal val="#ppt_h"/>
                          </p:val>
                        </p:tav>
                      </p:tavLst>
                    </p:anim>
                  </p:childTnLst>
                </p:cTn>
              </p:par>
            </p:tnLst>
          </p:tmpl>
        </p:tmplLst>
      </p:bldP>
      <p:bldP spid="31" grpId="0" animBg="1"/>
      <p:bldP spid="32" grpId="0" build="p">
        <p:tmplLst>
          <p:tmpl lvl="1">
            <p:tnLst>
              <p:par>
                <p:cTn presetID="53" presetClass="entr" presetSubtype="16" fill="hold" nodeType="withEffect">
                  <p:stCondLst>
                    <p:cond delay="200"/>
                  </p:stCondLst>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Effect transition="in" filter="fade">
                      <p:cBhvr>
                        <p:cTn dur="500"/>
                        <p:tgtEl>
                          <p:spTgt spid="32"/>
                        </p:tgtEl>
                      </p:cBhvr>
                    </p:animEffect>
                  </p:childTnLst>
                </p:cTn>
              </p:par>
            </p:tnLst>
          </p:tmpl>
        </p:tmplLst>
      </p:bldP>
      <p:bldP spid="33" grpId="0" build="p">
        <p:tmplLst>
          <p:tmpl lvl="1">
            <p:tnLst>
              <p:par>
                <p:cTn presetID="53" presetClass="entr" presetSubtype="16" fill="hold" nodeType="withEffect">
                  <p:stCondLst>
                    <p:cond delay="200"/>
                  </p:stCondLst>
                  <p:childTnLst>
                    <p:set>
                      <p:cBhvr>
                        <p:cTn dur="1" fill="hold">
                          <p:stCondLst>
                            <p:cond delay="0"/>
                          </p:stCondLst>
                        </p:cTn>
                        <p:tgtEl>
                          <p:spTgt spid="33"/>
                        </p:tgtEl>
                        <p:attrNameLst>
                          <p:attrName>style.visibility</p:attrName>
                        </p:attrNameLst>
                      </p:cBhvr>
                      <p:to>
                        <p:strVal val="visible"/>
                      </p:to>
                    </p:set>
                    <p:anim calcmode="lin" valueType="num">
                      <p:cBhvr>
                        <p:cTn dur="500" fill="hold"/>
                        <p:tgtEl>
                          <p:spTgt spid="33"/>
                        </p:tgtEl>
                        <p:attrNameLst>
                          <p:attrName>ppt_w</p:attrName>
                        </p:attrNameLst>
                      </p:cBhvr>
                      <p:tavLst>
                        <p:tav tm="0">
                          <p:val>
                            <p:fltVal val="0"/>
                          </p:val>
                        </p:tav>
                        <p:tav tm="100000">
                          <p:val>
                            <p:strVal val="#ppt_w"/>
                          </p:val>
                        </p:tav>
                      </p:tavLst>
                    </p:anim>
                    <p:anim calcmode="lin" valueType="num">
                      <p:cBhvr>
                        <p:cTn dur="500" fill="hold"/>
                        <p:tgtEl>
                          <p:spTgt spid="33"/>
                        </p:tgtEl>
                        <p:attrNameLst>
                          <p:attrName>ppt_h</p:attrName>
                        </p:attrNameLst>
                      </p:cBhvr>
                      <p:tavLst>
                        <p:tav tm="0">
                          <p:val>
                            <p:fltVal val="0"/>
                          </p:val>
                        </p:tav>
                        <p:tav tm="100000">
                          <p:val>
                            <p:strVal val="#ppt_h"/>
                          </p:val>
                        </p:tav>
                      </p:tavLst>
                    </p:anim>
                    <p:animEffect transition="in" filter="fade">
                      <p:cBhvr>
                        <p:cTn dur="500"/>
                        <p:tgtEl>
                          <p:spTgt spid="33"/>
                        </p:tgtEl>
                      </p:cBhvr>
                    </p:animEffect>
                  </p:childTnLst>
                </p:cTn>
              </p:par>
            </p:tnLst>
          </p:tmpl>
        </p:tmplLst>
      </p:bldP>
      <p:bldP spid="34" grpId="0" build="p">
        <p:tmplLst>
          <p:tmpl lvl="1">
            <p:tnLst>
              <p:par>
                <p:cTn presetID="23" presetClass="entr" presetSubtype="16"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childTnLst>
                </p:cTn>
              </p:par>
            </p:tnLst>
          </p:tmpl>
        </p:tmplLst>
      </p:bldP>
      <p:bldP spid="35" grpId="0" animBg="1"/>
      <p:bldP spid="36" grpId="0" build="p">
        <p:tmplLst>
          <p:tmpl lvl="1">
            <p:tnLst>
              <p:par>
                <p:cTn presetID="53" presetClass="entr" presetSubtype="16" fill="hold" nodeType="withEffect">
                  <p:stCondLst>
                    <p:cond delay="200"/>
                  </p:stCondLst>
                  <p:childTnLst>
                    <p:set>
                      <p:cBhvr>
                        <p:cTn dur="1" fill="hold">
                          <p:stCondLst>
                            <p:cond delay="0"/>
                          </p:stCondLst>
                        </p:cTn>
                        <p:tgtEl>
                          <p:spTgt spid="36"/>
                        </p:tgtEl>
                        <p:attrNameLst>
                          <p:attrName>style.visibility</p:attrName>
                        </p:attrNameLst>
                      </p:cBhvr>
                      <p:to>
                        <p:strVal val="visible"/>
                      </p:to>
                    </p:set>
                    <p:anim calcmode="lin" valueType="num">
                      <p:cBhvr>
                        <p:cTn dur="500" fill="hold"/>
                        <p:tgtEl>
                          <p:spTgt spid="36"/>
                        </p:tgtEl>
                        <p:attrNameLst>
                          <p:attrName>ppt_w</p:attrName>
                        </p:attrNameLst>
                      </p:cBhvr>
                      <p:tavLst>
                        <p:tav tm="0">
                          <p:val>
                            <p:fltVal val="0"/>
                          </p:val>
                        </p:tav>
                        <p:tav tm="100000">
                          <p:val>
                            <p:strVal val="#ppt_w"/>
                          </p:val>
                        </p:tav>
                      </p:tavLst>
                    </p:anim>
                    <p:anim calcmode="lin" valueType="num">
                      <p:cBhvr>
                        <p:cTn dur="500" fill="hold"/>
                        <p:tgtEl>
                          <p:spTgt spid="36"/>
                        </p:tgtEl>
                        <p:attrNameLst>
                          <p:attrName>ppt_h</p:attrName>
                        </p:attrNameLst>
                      </p:cBhvr>
                      <p:tavLst>
                        <p:tav tm="0">
                          <p:val>
                            <p:fltVal val="0"/>
                          </p:val>
                        </p:tav>
                        <p:tav tm="100000">
                          <p:val>
                            <p:strVal val="#ppt_h"/>
                          </p:val>
                        </p:tav>
                      </p:tavLst>
                    </p:anim>
                    <p:animEffect transition="in" filter="fade">
                      <p:cBhvr>
                        <p:cTn dur="500"/>
                        <p:tgtEl>
                          <p:spTgt spid="36"/>
                        </p:tgtEl>
                      </p:cBhvr>
                    </p:animEffect>
                  </p:childTnLst>
                </p:cTn>
              </p:par>
            </p:tnLst>
          </p:tmpl>
        </p:tmplLst>
      </p:b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6760950" y="2065266"/>
            <a:ext cx="4209180" cy="4426319"/>
            <a:chOff x="6232318" y="1631840"/>
            <a:chExt cx="4969784" cy="5226160"/>
          </a:xfrm>
        </p:grpSpPr>
        <p:sp>
          <p:nvSpPr>
            <p:cNvPr id="4" name="Freeform 5"/>
            <p:cNvSpPr>
              <a:spLocks noEditPoints="1"/>
            </p:cNvSpPr>
            <p:nvPr/>
          </p:nvSpPr>
          <p:spPr bwMode="auto">
            <a:xfrm>
              <a:off x="7783740" y="4766317"/>
              <a:ext cx="1781183" cy="2091683"/>
            </a:xfrm>
            <a:custGeom>
              <a:avLst/>
              <a:gdLst>
                <a:gd name="T0" fmla="*/ 27 w 764"/>
                <a:gd name="T1" fmla="*/ 536 h 897"/>
                <a:gd name="T2" fmla="*/ 37 w 764"/>
                <a:gd name="T3" fmla="*/ 614 h 897"/>
                <a:gd name="T4" fmla="*/ 23 w 764"/>
                <a:gd name="T5" fmla="*/ 649 h 897"/>
                <a:gd name="T6" fmla="*/ 171 w 764"/>
                <a:gd name="T7" fmla="*/ 735 h 897"/>
                <a:gd name="T8" fmla="*/ 170 w 764"/>
                <a:gd name="T9" fmla="*/ 764 h 897"/>
                <a:gd name="T10" fmla="*/ 197 w 764"/>
                <a:gd name="T11" fmla="*/ 887 h 897"/>
                <a:gd name="T12" fmla="*/ 589 w 764"/>
                <a:gd name="T13" fmla="*/ 897 h 897"/>
                <a:gd name="T14" fmla="*/ 522 w 764"/>
                <a:gd name="T15" fmla="*/ 818 h 897"/>
                <a:gd name="T16" fmla="*/ 524 w 764"/>
                <a:gd name="T17" fmla="*/ 670 h 897"/>
                <a:gd name="T18" fmla="*/ 585 w 764"/>
                <a:gd name="T19" fmla="*/ 615 h 897"/>
                <a:gd name="T20" fmla="*/ 640 w 764"/>
                <a:gd name="T21" fmla="*/ 537 h 897"/>
                <a:gd name="T22" fmla="*/ 640 w 764"/>
                <a:gd name="T23" fmla="*/ 558 h 897"/>
                <a:gd name="T24" fmla="*/ 686 w 764"/>
                <a:gd name="T25" fmla="*/ 508 h 897"/>
                <a:gd name="T26" fmla="*/ 695 w 764"/>
                <a:gd name="T27" fmla="*/ 493 h 897"/>
                <a:gd name="T28" fmla="*/ 764 w 764"/>
                <a:gd name="T29" fmla="*/ 446 h 897"/>
                <a:gd name="T30" fmla="*/ 751 w 764"/>
                <a:gd name="T31" fmla="*/ 442 h 897"/>
                <a:gd name="T32" fmla="*/ 700 w 764"/>
                <a:gd name="T33" fmla="*/ 349 h 897"/>
                <a:gd name="T34" fmla="*/ 702 w 764"/>
                <a:gd name="T35" fmla="*/ 332 h 897"/>
                <a:gd name="T36" fmla="*/ 715 w 764"/>
                <a:gd name="T37" fmla="*/ 345 h 897"/>
                <a:gd name="T38" fmla="*/ 694 w 764"/>
                <a:gd name="T39" fmla="*/ 268 h 897"/>
                <a:gd name="T40" fmla="*/ 694 w 764"/>
                <a:gd name="T41" fmla="*/ 264 h 897"/>
                <a:gd name="T42" fmla="*/ 639 w 764"/>
                <a:gd name="T43" fmla="*/ 208 h 897"/>
                <a:gd name="T44" fmla="*/ 654 w 764"/>
                <a:gd name="T45" fmla="*/ 216 h 897"/>
                <a:gd name="T46" fmla="*/ 692 w 764"/>
                <a:gd name="T47" fmla="*/ 255 h 897"/>
                <a:gd name="T48" fmla="*/ 651 w 764"/>
                <a:gd name="T49" fmla="*/ 178 h 897"/>
                <a:gd name="T50" fmla="*/ 646 w 764"/>
                <a:gd name="T51" fmla="*/ 173 h 897"/>
                <a:gd name="T52" fmla="*/ 620 w 764"/>
                <a:gd name="T53" fmla="*/ 109 h 897"/>
                <a:gd name="T54" fmla="*/ 516 w 764"/>
                <a:gd name="T55" fmla="*/ 139 h 897"/>
                <a:gd name="T56" fmla="*/ 408 w 764"/>
                <a:gd name="T57" fmla="*/ 62 h 897"/>
                <a:gd name="T58" fmla="*/ 381 w 764"/>
                <a:gd name="T59" fmla="*/ 92 h 897"/>
                <a:gd name="T60" fmla="*/ 383 w 764"/>
                <a:gd name="T61" fmla="*/ 73 h 897"/>
                <a:gd name="T62" fmla="*/ 367 w 764"/>
                <a:gd name="T63" fmla="*/ 96 h 897"/>
                <a:gd name="T64" fmla="*/ 348 w 764"/>
                <a:gd name="T65" fmla="*/ 68 h 897"/>
                <a:gd name="T66" fmla="*/ 290 w 764"/>
                <a:gd name="T67" fmla="*/ 59 h 897"/>
                <a:gd name="T68" fmla="*/ 281 w 764"/>
                <a:gd name="T69" fmla="*/ 59 h 897"/>
                <a:gd name="T70" fmla="*/ 291 w 764"/>
                <a:gd name="T71" fmla="*/ 41 h 897"/>
                <a:gd name="T72" fmla="*/ 269 w 764"/>
                <a:gd name="T73" fmla="*/ 62 h 897"/>
                <a:gd name="T74" fmla="*/ 201 w 764"/>
                <a:gd name="T75" fmla="*/ 86 h 897"/>
                <a:gd name="T76" fmla="*/ 161 w 764"/>
                <a:gd name="T77" fmla="*/ 93 h 897"/>
                <a:gd name="T78" fmla="*/ 156 w 764"/>
                <a:gd name="T79" fmla="*/ 96 h 897"/>
                <a:gd name="T80" fmla="*/ 133 w 764"/>
                <a:gd name="T81" fmla="*/ 81 h 897"/>
                <a:gd name="T82" fmla="*/ 73 w 764"/>
                <a:gd name="T83" fmla="*/ 164 h 897"/>
                <a:gd name="T84" fmla="*/ 71 w 764"/>
                <a:gd name="T85" fmla="*/ 166 h 897"/>
                <a:gd name="T86" fmla="*/ 54 w 764"/>
                <a:gd name="T87" fmla="*/ 180 h 897"/>
                <a:gd name="T88" fmla="*/ 91 w 764"/>
                <a:gd name="T89" fmla="*/ 189 h 897"/>
                <a:gd name="T90" fmla="*/ 131 w 764"/>
                <a:gd name="T91" fmla="*/ 251 h 897"/>
                <a:gd name="T92" fmla="*/ 125 w 764"/>
                <a:gd name="T93" fmla="*/ 285 h 897"/>
                <a:gd name="T94" fmla="*/ 93 w 764"/>
                <a:gd name="T95" fmla="*/ 339 h 897"/>
                <a:gd name="T96" fmla="*/ 81 w 764"/>
                <a:gd name="T97" fmla="*/ 389 h 897"/>
                <a:gd name="T98" fmla="*/ 17 w 764"/>
                <a:gd name="T99" fmla="*/ 446 h 897"/>
                <a:gd name="T100" fmla="*/ 35 w 764"/>
                <a:gd name="T101" fmla="*/ 506 h 897"/>
                <a:gd name="T102" fmla="*/ 637 w 764"/>
                <a:gd name="T103" fmla="*/ 203 h 897"/>
                <a:gd name="T104" fmla="*/ 629 w 764"/>
                <a:gd name="T105" fmla="*/ 187 h 897"/>
                <a:gd name="T106" fmla="*/ 656 w 764"/>
                <a:gd name="T107" fmla="*/ 204 h 897"/>
                <a:gd name="T108" fmla="*/ 616 w 764"/>
                <a:gd name="T109" fmla="*/ 178 h 897"/>
                <a:gd name="T110" fmla="*/ 642 w 764"/>
                <a:gd name="T111" fmla="*/ 17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64" h="897">
                  <a:moveTo>
                    <a:pt x="35" y="506"/>
                  </a:moveTo>
                  <a:cubicBezTo>
                    <a:pt x="52" y="520"/>
                    <a:pt x="27" y="536"/>
                    <a:pt x="27" y="536"/>
                  </a:cubicBezTo>
                  <a:cubicBezTo>
                    <a:pt x="17" y="554"/>
                    <a:pt x="43" y="573"/>
                    <a:pt x="43" y="573"/>
                  </a:cubicBezTo>
                  <a:cubicBezTo>
                    <a:pt x="17" y="597"/>
                    <a:pt x="37" y="614"/>
                    <a:pt x="37" y="614"/>
                  </a:cubicBezTo>
                  <a:cubicBezTo>
                    <a:pt x="44" y="619"/>
                    <a:pt x="36" y="627"/>
                    <a:pt x="36" y="627"/>
                  </a:cubicBezTo>
                  <a:cubicBezTo>
                    <a:pt x="29" y="632"/>
                    <a:pt x="23" y="649"/>
                    <a:pt x="23" y="649"/>
                  </a:cubicBezTo>
                  <a:cubicBezTo>
                    <a:pt x="4" y="715"/>
                    <a:pt x="60" y="730"/>
                    <a:pt x="60" y="730"/>
                  </a:cubicBezTo>
                  <a:cubicBezTo>
                    <a:pt x="83" y="739"/>
                    <a:pt x="171" y="735"/>
                    <a:pt x="171" y="735"/>
                  </a:cubicBezTo>
                  <a:cubicBezTo>
                    <a:pt x="171" y="736"/>
                    <a:pt x="171" y="736"/>
                    <a:pt x="171" y="736"/>
                  </a:cubicBezTo>
                  <a:cubicBezTo>
                    <a:pt x="171" y="736"/>
                    <a:pt x="174" y="748"/>
                    <a:pt x="170" y="764"/>
                  </a:cubicBezTo>
                  <a:cubicBezTo>
                    <a:pt x="166" y="781"/>
                    <a:pt x="176" y="813"/>
                    <a:pt x="179" y="823"/>
                  </a:cubicBezTo>
                  <a:cubicBezTo>
                    <a:pt x="182" y="834"/>
                    <a:pt x="189" y="881"/>
                    <a:pt x="197" y="887"/>
                  </a:cubicBezTo>
                  <a:cubicBezTo>
                    <a:pt x="200" y="889"/>
                    <a:pt x="202" y="893"/>
                    <a:pt x="203" y="897"/>
                  </a:cubicBezTo>
                  <a:cubicBezTo>
                    <a:pt x="589" y="897"/>
                    <a:pt x="589" y="897"/>
                    <a:pt x="589" y="897"/>
                  </a:cubicBezTo>
                  <a:cubicBezTo>
                    <a:pt x="580" y="887"/>
                    <a:pt x="572" y="878"/>
                    <a:pt x="565" y="871"/>
                  </a:cubicBezTo>
                  <a:cubicBezTo>
                    <a:pt x="539" y="845"/>
                    <a:pt x="538" y="838"/>
                    <a:pt x="522" y="818"/>
                  </a:cubicBezTo>
                  <a:cubicBezTo>
                    <a:pt x="506" y="797"/>
                    <a:pt x="504" y="766"/>
                    <a:pt x="503" y="738"/>
                  </a:cubicBezTo>
                  <a:cubicBezTo>
                    <a:pt x="502" y="711"/>
                    <a:pt x="518" y="680"/>
                    <a:pt x="524" y="670"/>
                  </a:cubicBezTo>
                  <a:cubicBezTo>
                    <a:pt x="530" y="659"/>
                    <a:pt x="535" y="658"/>
                    <a:pt x="547" y="646"/>
                  </a:cubicBezTo>
                  <a:cubicBezTo>
                    <a:pt x="559" y="634"/>
                    <a:pt x="567" y="632"/>
                    <a:pt x="585" y="615"/>
                  </a:cubicBezTo>
                  <a:cubicBezTo>
                    <a:pt x="604" y="599"/>
                    <a:pt x="613" y="577"/>
                    <a:pt x="621" y="564"/>
                  </a:cubicBezTo>
                  <a:cubicBezTo>
                    <a:pt x="629" y="550"/>
                    <a:pt x="640" y="537"/>
                    <a:pt x="640" y="537"/>
                  </a:cubicBezTo>
                  <a:cubicBezTo>
                    <a:pt x="635" y="545"/>
                    <a:pt x="643" y="577"/>
                    <a:pt x="640" y="559"/>
                  </a:cubicBezTo>
                  <a:cubicBezTo>
                    <a:pt x="640" y="559"/>
                    <a:pt x="640" y="558"/>
                    <a:pt x="640" y="558"/>
                  </a:cubicBezTo>
                  <a:cubicBezTo>
                    <a:pt x="640" y="539"/>
                    <a:pt x="674" y="496"/>
                    <a:pt x="674" y="496"/>
                  </a:cubicBezTo>
                  <a:cubicBezTo>
                    <a:pt x="673" y="500"/>
                    <a:pt x="686" y="508"/>
                    <a:pt x="686" y="508"/>
                  </a:cubicBezTo>
                  <a:cubicBezTo>
                    <a:pt x="676" y="501"/>
                    <a:pt x="683" y="478"/>
                    <a:pt x="683" y="478"/>
                  </a:cubicBezTo>
                  <a:cubicBezTo>
                    <a:pt x="692" y="470"/>
                    <a:pt x="695" y="493"/>
                    <a:pt x="695" y="493"/>
                  </a:cubicBezTo>
                  <a:cubicBezTo>
                    <a:pt x="712" y="482"/>
                    <a:pt x="701" y="457"/>
                    <a:pt x="701" y="457"/>
                  </a:cubicBezTo>
                  <a:cubicBezTo>
                    <a:pt x="753" y="468"/>
                    <a:pt x="764" y="446"/>
                    <a:pt x="764" y="446"/>
                  </a:cubicBezTo>
                  <a:cubicBezTo>
                    <a:pt x="755" y="456"/>
                    <a:pt x="736" y="450"/>
                    <a:pt x="736" y="450"/>
                  </a:cubicBezTo>
                  <a:cubicBezTo>
                    <a:pt x="749" y="444"/>
                    <a:pt x="751" y="442"/>
                    <a:pt x="751" y="442"/>
                  </a:cubicBezTo>
                  <a:cubicBezTo>
                    <a:pt x="670" y="475"/>
                    <a:pt x="689" y="396"/>
                    <a:pt x="689" y="396"/>
                  </a:cubicBezTo>
                  <a:cubicBezTo>
                    <a:pt x="711" y="374"/>
                    <a:pt x="700" y="349"/>
                    <a:pt x="700" y="349"/>
                  </a:cubicBezTo>
                  <a:cubicBezTo>
                    <a:pt x="715" y="365"/>
                    <a:pt x="701" y="394"/>
                    <a:pt x="701" y="394"/>
                  </a:cubicBezTo>
                  <a:cubicBezTo>
                    <a:pt x="718" y="373"/>
                    <a:pt x="705" y="338"/>
                    <a:pt x="702" y="332"/>
                  </a:cubicBezTo>
                  <a:cubicBezTo>
                    <a:pt x="700" y="326"/>
                    <a:pt x="700" y="318"/>
                    <a:pt x="700" y="318"/>
                  </a:cubicBezTo>
                  <a:cubicBezTo>
                    <a:pt x="714" y="329"/>
                    <a:pt x="715" y="345"/>
                    <a:pt x="715" y="345"/>
                  </a:cubicBezTo>
                  <a:cubicBezTo>
                    <a:pt x="719" y="334"/>
                    <a:pt x="698" y="303"/>
                    <a:pt x="698" y="303"/>
                  </a:cubicBezTo>
                  <a:cubicBezTo>
                    <a:pt x="702" y="294"/>
                    <a:pt x="694" y="268"/>
                    <a:pt x="694" y="268"/>
                  </a:cubicBezTo>
                  <a:cubicBezTo>
                    <a:pt x="702" y="263"/>
                    <a:pt x="715" y="275"/>
                    <a:pt x="715" y="275"/>
                  </a:cubicBezTo>
                  <a:cubicBezTo>
                    <a:pt x="712" y="265"/>
                    <a:pt x="694" y="264"/>
                    <a:pt x="694" y="264"/>
                  </a:cubicBezTo>
                  <a:cubicBezTo>
                    <a:pt x="694" y="259"/>
                    <a:pt x="678" y="249"/>
                    <a:pt x="678" y="249"/>
                  </a:cubicBezTo>
                  <a:cubicBezTo>
                    <a:pt x="671" y="224"/>
                    <a:pt x="639" y="208"/>
                    <a:pt x="639" y="208"/>
                  </a:cubicBezTo>
                  <a:cubicBezTo>
                    <a:pt x="645" y="207"/>
                    <a:pt x="651" y="207"/>
                    <a:pt x="655" y="208"/>
                  </a:cubicBezTo>
                  <a:cubicBezTo>
                    <a:pt x="655" y="213"/>
                    <a:pt x="654" y="216"/>
                    <a:pt x="654" y="216"/>
                  </a:cubicBezTo>
                  <a:cubicBezTo>
                    <a:pt x="655" y="213"/>
                    <a:pt x="656" y="211"/>
                    <a:pt x="656" y="208"/>
                  </a:cubicBezTo>
                  <a:cubicBezTo>
                    <a:pt x="687" y="215"/>
                    <a:pt x="692" y="255"/>
                    <a:pt x="692" y="255"/>
                  </a:cubicBezTo>
                  <a:cubicBezTo>
                    <a:pt x="689" y="221"/>
                    <a:pt x="672" y="209"/>
                    <a:pt x="657" y="205"/>
                  </a:cubicBezTo>
                  <a:cubicBezTo>
                    <a:pt x="660" y="193"/>
                    <a:pt x="657" y="184"/>
                    <a:pt x="651" y="178"/>
                  </a:cubicBezTo>
                  <a:cubicBezTo>
                    <a:pt x="662" y="168"/>
                    <a:pt x="658" y="154"/>
                    <a:pt x="658" y="154"/>
                  </a:cubicBezTo>
                  <a:cubicBezTo>
                    <a:pt x="656" y="164"/>
                    <a:pt x="652" y="169"/>
                    <a:pt x="646" y="173"/>
                  </a:cubicBezTo>
                  <a:cubicBezTo>
                    <a:pt x="626" y="156"/>
                    <a:pt x="588" y="154"/>
                    <a:pt x="588" y="154"/>
                  </a:cubicBezTo>
                  <a:cubicBezTo>
                    <a:pt x="622" y="139"/>
                    <a:pt x="620" y="109"/>
                    <a:pt x="620" y="109"/>
                  </a:cubicBezTo>
                  <a:cubicBezTo>
                    <a:pt x="613" y="149"/>
                    <a:pt x="576" y="150"/>
                    <a:pt x="566" y="145"/>
                  </a:cubicBezTo>
                  <a:cubicBezTo>
                    <a:pt x="556" y="140"/>
                    <a:pt x="531" y="143"/>
                    <a:pt x="516" y="139"/>
                  </a:cubicBezTo>
                  <a:cubicBezTo>
                    <a:pt x="501" y="136"/>
                    <a:pt x="482" y="114"/>
                    <a:pt x="482" y="114"/>
                  </a:cubicBezTo>
                  <a:cubicBezTo>
                    <a:pt x="483" y="50"/>
                    <a:pt x="408" y="62"/>
                    <a:pt x="408" y="62"/>
                  </a:cubicBezTo>
                  <a:cubicBezTo>
                    <a:pt x="398" y="36"/>
                    <a:pt x="368" y="45"/>
                    <a:pt x="368" y="45"/>
                  </a:cubicBezTo>
                  <a:cubicBezTo>
                    <a:pt x="439" y="56"/>
                    <a:pt x="381" y="92"/>
                    <a:pt x="381" y="92"/>
                  </a:cubicBezTo>
                  <a:cubicBezTo>
                    <a:pt x="381" y="92"/>
                    <a:pt x="387" y="95"/>
                    <a:pt x="379" y="92"/>
                  </a:cubicBezTo>
                  <a:cubicBezTo>
                    <a:pt x="371" y="88"/>
                    <a:pt x="383" y="73"/>
                    <a:pt x="383" y="73"/>
                  </a:cubicBezTo>
                  <a:cubicBezTo>
                    <a:pt x="368" y="84"/>
                    <a:pt x="379" y="97"/>
                    <a:pt x="379" y="97"/>
                  </a:cubicBezTo>
                  <a:cubicBezTo>
                    <a:pt x="388" y="105"/>
                    <a:pt x="377" y="99"/>
                    <a:pt x="367" y="96"/>
                  </a:cubicBezTo>
                  <a:cubicBezTo>
                    <a:pt x="358" y="93"/>
                    <a:pt x="348" y="90"/>
                    <a:pt x="348" y="90"/>
                  </a:cubicBezTo>
                  <a:cubicBezTo>
                    <a:pt x="334" y="81"/>
                    <a:pt x="348" y="68"/>
                    <a:pt x="348" y="68"/>
                  </a:cubicBezTo>
                  <a:cubicBezTo>
                    <a:pt x="359" y="59"/>
                    <a:pt x="366" y="87"/>
                    <a:pt x="366" y="87"/>
                  </a:cubicBezTo>
                  <a:cubicBezTo>
                    <a:pt x="360" y="36"/>
                    <a:pt x="290" y="59"/>
                    <a:pt x="290" y="59"/>
                  </a:cubicBezTo>
                  <a:cubicBezTo>
                    <a:pt x="326" y="20"/>
                    <a:pt x="354" y="36"/>
                    <a:pt x="354" y="36"/>
                  </a:cubicBezTo>
                  <a:cubicBezTo>
                    <a:pt x="328" y="16"/>
                    <a:pt x="281" y="59"/>
                    <a:pt x="281" y="59"/>
                  </a:cubicBezTo>
                  <a:cubicBezTo>
                    <a:pt x="285" y="47"/>
                    <a:pt x="308" y="35"/>
                    <a:pt x="308" y="35"/>
                  </a:cubicBezTo>
                  <a:cubicBezTo>
                    <a:pt x="301" y="34"/>
                    <a:pt x="291" y="41"/>
                    <a:pt x="291" y="41"/>
                  </a:cubicBezTo>
                  <a:cubicBezTo>
                    <a:pt x="307" y="18"/>
                    <a:pt x="317" y="32"/>
                    <a:pt x="317" y="32"/>
                  </a:cubicBezTo>
                  <a:cubicBezTo>
                    <a:pt x="307" y="0"/>
                    <a:pt x="269" y="62"/>
                    <a:pt x="269" y="62"/>
                  </a:cubicBezTo>
                  <a:cubicBezTo>
                    <a:pt x="253" y="51"/>
                    <a:pt x="240" y="69"/>
                    <a:pt x="240" y="69"/>
                  </a:cubicBezTo>
                  <a:cubicBezTo>
                    <a:pt x="218" y="50"/>
                    <a:pt x="201" y="86"/>
                    <a:pt x="201" y="86"/>
                  </a:cubicBezTo>
                  <a:cubicBezTo>
                    <a:pt x="196" y="87"/>
                    <a:pt x="191" y="93"/>
                    <a:pt x="191" y="93"/>
                  </a:cubicBezTo>
                  <a:cubicBezTo>
                    <a:pt x="180" y="85"/>
                    <a:pt x="161" y="93"/>
                    <a:pt x="161" y="93"/>
                  </a:cubicBezTo>
                  <a:cubicBezTo>
                    <a:pt x="164" y="68"/>
                    <a:pt x="185" y="65"/>
                    <a:pt x="192" y="65"/>
                  </a:cubicBezTo>
                  <a:cubicBezTo>
                    <a:pt x="158" y="65"/>
                    <a:pt x="156" y="96"/>
                    <a:pt x="156" y="96"/>
                  </a:cubicBezTo>
                  <a:cubicBezTo>
                    <a:pt x="141" y="85"/>
                    <a:pt x="99" y="105"/>
                    <a:pt x="99" y="105"/>
                  </a:cubicBezTo>
                  <a:cubicBezTo>
                    <a:pt x="105" y="71"/>
                    <a:pt x="133" y="81"/>
                    <a:pt x="133" y="81"/>
                  </a:cubicBezTo>
                  <a:cubicBezTo>
                    <a:pt x="101" y="65"/>
                    <a:pt x="91" y="115"/>
                    <a:pt x="91" y="115"/>
                  </a:cubicBezTo>
                  <a:cubicBezTo>
                    <a:pt x="71" y="123"/>
                    <a:pt x="73" y="164"/>
                    <a:pt x="73" y="164"/>
                  </a:cubicBezTo>
                  <a:cubicBezTo>
                    <a:pt x="63" y="160"/>
                    <a:pt x="65" y="147"/>
                    <a:pt x="65" y="147"/>
                  </a:cubicBezTo>
                  <a:cubicBezTo>
                    <a:pt x="60" y="158"/>
                    <a:pt x="71" y="166"/>
                    <a:pt x="71" y="166"/>
                  </a:cubicBezTo>
                  <a:cubicBezTo>
                    <a:pt x="68" y="174"/>
                    <a:pt x="74" y="185"/>
                    <a:pt x="74" y="185"/>
                  </a:cubicBezTo>
                  <a:cubicBezTo>
                    <a:pt x="64" y="187"/>
                    <a:pt x="54" y="180"/>
                    <a:pt x="54" y="180"/>
                  </a:cubicBezTo>
                  <a:cubicBezTo>
                    <a:pt x="61" y="191"/>
                    <a:pt x="91" y="188"/>
                    <a:pt x="91" y="188"/>
                  </a:cubicBezTo>
                  <a:cubicBezTo>
                    <a:pt x="91" y="188"/>
                    <a:pt x="102" y="171"/>
                    <a:pt x="91" y="189"/>
                  </a:cubicBezTo>
                  <a:cubicBezTo>
                    <a:pt x="81" y="207"/>
                    <a:pt x="129" y="230"/>
                    <a:pt x="129" y="230"/>
                  </a:cubicBezTo>
                  <a:cubicBezTo>
                    <a:pt x="115" y="237"/>
                    <a:pt x="131" y="251"/>
                    <a:pt x="131" y="251"/>
                  </a:cubicBezTo>
                  <a:cubicBezTo>
                    <a:pt x="118" y="231"/>
                    <a:pt x="146" y="232"/>
                    <a:pt x="146" y="232"/>
                  </a:cubicBezTo>
                  <a:cubicBezTo>
                    <a:pt x="144" y="235"/>
                    <a:pt x="129" y="277"/>
                    <a:pt x="125" y="285"/>
                  </a:cubicBezTo>
                  <a:cubicBezTo>
                    <a:pt x="122" y="293"/>
                    <a:pt x="119" y="297"/>
                    <a:pt x="109" y="310"/>
                  </a:cubicBezTo>
                  <a:cubicBezTo>
                    <a:pt x="99" y="324"/>
                    <a:pt x="93" y="339"/>
                    <a:pt x="93" y="339"/>
                  </a:cubicBezTo>
                  <a:cubicBezTo>
                    <a:pt x="81" y="351"/>
                    <a:pt x="98" y="365"/>
                    <a:pt x="98" y="365"/>
                  </a:cubicBezTo>
                  <a:cubicBezTo>
                    <a:pt x="103" y="370"/>
                    <a:pt x="98" y="382"/>
                    <a:pt x="81" y="389"/>
                  </a:cubicBezTo>
                  <a:cubicBezTo>
                    <a:pt x="65" y="396"/>
                    <a:pt x="57" y="408"/>
                    <a:pt x="51" y="414"/>
                  </a:cubicBezTo>
                  <a:cubicBezTo>
                    <a:pt x="45" y="419"/>
                    <a:pt x="35" y="428"/>
                    <a:pt x="17" y="446"/>
                  </a:cubicBezTo>
                  <a:cubicBezTo>
                    <a:pt x="0" y="463"/>
                    <a:pt x="6" y="475"/>
                    <a:pt x="6" y="475"/>
                  </a:cubicBezTo>
                  <a:cubicBezTo>
                    <a:pt x="9" y="496"/>
                    <a:pt x="35" y="506"/>
                    <a:pt x="35" y="506"/>
                  </a:cubicBezTo>
                  <a:close/>
                  <a:moveTo>
                    <a:pt x="656" y="204"/>
                  </a:moveTo>
                  <a:cubicBezTo>
                    <a:pt x="645" y="202"/>
                    <a:pt x="637" y="203"/>
                    <a:pt x="637" y="203"/>
                  </a:cubicBezTo>
                  <a:cubicBezTo>
                    <a:pt x="638" y="198"/>
                    <a:pt x="628" y="193"/>
                    <a:pt x="628" y="193"/>
                  </a:cubicBezTo>
                  <a:cubicBezTo>
                    <a:pt x="629" y="190"/>
                    <a:pt x="629" y="187"/>
                    <a:pt x="629" y="187"/>
                  </a:cubicBezTo>
                  <a:cubicBezTo>
                    <a:pt x="637" y="185"/>
                    <a:pt x="643" y="183"/>
                    <a:pt x="648" y="180"/>
                  </a:cubicBezTo>
                  <a:cubicBezTo>
                    <a:pt x="655" y="188"/>
                    <a:pt x="657" y="197"/>
                    <a:pt x="656" y="204"/>
                  </a:cubicBezTo>
                  <a:close/>
                  <a:moveTo>
                    <a:pt x="642" y="175"/>
                  </a:moveTo>
                  <a:cubicBezTo>
                    <a:pt x="630" y="181"/>
                    <a:pt x="616" y="178"/>
                    <a:pt x="616" y="178"/>
                  </a:cubicBezTo>
                  <a:cubicBezTo>
                    <a:pt x="618" y="173"/>
                    <a:pt x="605" y="168"/>
                    <a:pt x="605" y="168"/>
                  </a:cubicBezTo>
                  <a:cubicBezTo>
                    <a:pt x="623" y="168"/>
                    <a:pt x="634" y="171"/>
                    <a:pt x="642" y="175"/>
                  </a:cubicBezTo>
                  <a:close/>
                </a:path>
              </a:pathLst>
            </a:custGeom>
            <a:solidFill>
              <a:schemeClr val="tx2">
                <a:lumMod val="60000"/>
                <a:lumOff val="40000"/>
              </a:schemeClr>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 name="Group 4"/>
            <p:cNvGrpSpPr/>
            <p:nvPr/>
          </p:nvGrpSpPr>
          <p:grpSpPr>
            <a:xfrm>
              <a:off x="6911115" y="4116699"/>
              <a:ext cx="934635" cy="960622"/>
              <a:chOff x="6746504" y="3812399"/>
              <a:chExt cx="1130908" cy="1162352"/>
            </a:xfrm>
          </p:grpSpPr>
          <p:sp>
            <p:nvSpPr>
              <p:cNvPr id="6" name="Freeform 6"/>
              <p:cNvSpPr>
                <a:spLocks/>
              </p:cNvSpPr>
              <p:nvPr/>
            </p:nvSpPr>
            <p:spPr bwMode="auto">
              <a:xfrm>
                <a:off x="6746504" y="3812399"/>
                <a:ext cx="1130908" cy="1162352"/>
              </a:xfrm>
              <a:custGeom>
                <a:avLst/>
                <a:gdLst>
                  <a:gd name="T0" fmla="*/ 419 w 441"/>
                  <a:gd name="T1" fmla="*/ 163 h 453"/>
                  <a:gd name="T2" fmla="*/ 166 w 441"/>
                  <a:gd name="T3" fmla="*/ 34 h 453"/>
                  <a:gd name="T4" fmla="*/ 33 w 441"/>
                  <a:gd name="T5" fmla="*/ 285 h 453"/>
                  <a:gd name="T6" fmla="*/ 286 w 441"/>
                  <a:gd name="T7" fmla="*/ 415 h 453"/>
                  <a:gd name="T8" fmla="*/ 299 w 441"/>
                  <a:gd name="T9" fmla="*/ 410 h 453"/>
                  <a:gd name="T10" fmla="*/ 391 w 441"/>
                  <a:gd name="T11" fmla="*/ 453 h 453"/>
                  <a:gd name="T12" fmla="*/ 373 w 441"/>
                  <a:gd name="T13" fmla="*/ 361 h 453"/>
                  <a:gd name="T14" fmla="*/ 419 w 441"/>
                  <a:gd name="T15" fmla="*/ 163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453">
                    <a:moveTo>
                      <a:pt x="419" y="163"/>
                    </a:moveTo>
                    <a:cubicBezTo>
                      <a:pt x="386" y="58"/>
                      <a:pt x="272" y="0"/>
                      <a:pt x="166" y="34"/>
                    </a:cubicBezTo>
                    <a:cubicBezTo>
                      <a:pt x="59" y="67"/>
                      <a:pt x="0" y="180"/>
                      <a:pt x="33" y="285"/>
                    </a:cubicBezTo>
                    <a:cubicBezTo>
                      <a:pt x="66" y="390"/>
                      <a:pt x="180" y="448"/>
                      <a:pt x="286" y="415"/>
                    </a:cubicBezTo>
                    <a:cubicBezTo>
                      <a:pt x="290" y="413"/>
                      <a:pt x="295" y="412"/>
                      <a:pt x="299" y="410"/>
                    </a:cubicBezTo>
                    <a:cubicBezTo>
                      <a:pt x="391" y="453"/>
                      <a:pt x="391" y="453"/>
                      <a:pt x="391" y="453"/>
                    </a:cubicBezTo>
                    <a:cubicBezTo>
                      <a:pt x="373" y="361"/>
                      <a:pt x="373" y="361"/>
                      <a:pt x="373" y="361"/>
                    </a:cubicBezTo>
                    <a:cubicBezTo>
                      <a:pt x="421" y="310"/>
                      <a:pt x="441" y="235"/>
                      <a:pt x="419" y="163"/>
                    </a:cubicBezTo>
                    <a:close/>
                  </a:path>
                </a:pathLst>
              </a:custGeom>
              <a:solidFill>
                <a:schemeClr val="accent1"/>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Freeform 22"/>
              <p:cNvSpPr>
                <a:spLocks noEditPoints="1"/>
              </p:cNvSpPr>
              <p:nvPr/>
            </p:nvSpPr>
            <p:spPr bwMode="auto">
              <a:xfrm>
                <a:off x="6928664" y="4178887"/>
                <a:ext cx="548648" cy="549732"/>
              </a:xfrm>
              <a:custGeom>
                <a:avLst/>
                <a:gdLst>
                  <a:gd name="T0" fmla="*/ 206 w 214"/>
                  <a:gd name="T1" fmla="*/ 84 h 214"/>
                  <a:gd name="T2" fmla="*/ 194 w 214"/>
                  <a:gd name="T3" fmla="*/ 84 h 214"/>
                  <a:gd name="T4" fmla="*/ 185 w 214"/>
                  <a:gd name="T5" fmla="*/ 60 h 214"/>
                  <a:gd name="T6" fmla="*/ 193 w 214"/>
                  <a:gd name="T7" fmla="*/ 52 h 214"/>
                  <a:gd name="T8" fmla="*/ 193 w 214"/>
                  <a:gd name="T9" fmla="*/ 41 h 214"/>
                  <a:gd name="T10" fmla="*/ 170 w 214"/>
                  <a:gd name="T11" fmla="*/ 19 h 214"/>
                  <a:gd name="T12" fmla="*/ 159 w 214"/>
                  <a:gd name="T13" fmla="*/ 19 h 214"/>
                  <a:gd name="T14" fmla="*/ 152 w 214"/>
                  <a:gd name="T15" fmla="*/ 26 h 214"/>
                  <a:gd name="T16" fmla="*/ 130 w 214"/>
                  <a:gd name="T17" fmla="*/ 16 h 214"/>
                  <a:gd name="T18" fmla="*/ 130 w 214"/>
                  <a:gd name="T19" fmla="*/ 8 h 214"/>
                  <a:gd name="T20" fmla="*/ 123 w 214"/>
                  <a:gd name="T21" fmla="*/ 0 h 214"/>
                  <a:gd name="T22" fmla="*/ 91 w 214"/>
                  <a:gd name="T23" fmla="*/ 0 h 214"/>
                  <a:gd name="T24" fmla="*/ 84 w 214"/>
                  <a:gd name="T25" fmla="*/ 8 h 214"/>
                  <a:gd name="T26" fmla="*/ 84 w 214"/>
                  <a:gd name="T27" fmla="*/ 14 h 214"/>
                  <a:gd name="T28" fmla="*/ 56 w 214"/>
                  <a:gd name="T29" fmla="*/ 25 h 214"/>
                  <a:gd name="T30" fmla="*/ 52 w 214"/>
                  <a:gd name="T31" fmla="*/ 21 h 214"/>
                  <a:gd name="T32" fmla="*/ 41 w 214"/>
                  <a:gd name="T33" fmla="*/ 22 h 214"/>
                  <a:gd name="T34" fmla="*/ 19 w 214"/>
                  <a:gd name="T35" fmla="*/ 44 h 214"/>
                  <a:gd name="T36" fmla="*/ 19 w 214"/>
                  <a:gd name="T37" fmla="*/ 55 h 214"/>
                  <a:gd name="T38" fmla="*/ 23 w 214"/>
                  <a:gd name="T39" fmla="*/ 58 h 214"/>
                  <a:gd name="T40" fmla="*/ 13 w 214"/>
                  <a:gd name="T41" fmla="*/ 84 h 214"/>
                  <a:gd name="T42" fmla="*/ 8 w 214"/>
                  <a:gd name="T43" fmla="*/ 84 h 214"/>
                  <a:gd name="T44" fmla="*/ 0 w 214"/>
                  <a:gd name="T45" fmla="*/ 91 h 214"/>
                  <a:gd name="T46" fmla="*/ 0 w 214"/>
                  <a:gd name="T47" fmla="*/ 123 h 214"/>
                  <a:gd name="T48" fmla="*/ 8 w 214"/>
                  <a:gd name="T49" fmla="*/ 131 h 214"/>
                  <a:gd name="T50" fmla="*/ 13 w 214"/>
                  <a:gd name="T51" fmla="*/ 131 h 214"/>
                  <a:gd name="T52" fmla="*/ 26 w 214"/>
                  <a:gd name="T53" fmla="*/ 157 h 214"/>
                  <a:gd name="T54" fmla="*/ 21 w 214"/>
                  <a:gd name="T55" fmla="*/ 162 h 214"/>
                  <a:gd name="T56" fmla="*/ 21 w 214"/>
                  <a:gd name="T57" fmla="*/ 173 h 214"/>
                  <a:gd name="T58" fmla="*/ 44 w 214"/>
                  <a:gd name="T59" fmla="*/ 195 h 214"/>
                  <a:gd name="T60" fmla="*/ 55 w 214"/>
                  <a:gd name="T61" fmla="*/ 195 h 214"/>
                  <a:gd name="T62" fmla="*/ 61 w 214"/>
                  <a:gd name="T63" fmla="*/ 189 h 214"/>
                  <a:gd name="T64" fmla="*/ 84 w 214"/>
                  <a:gd name="T65" fmla="*/ 197 h 214"/>
                  <a:gd name="T66" fmla="*/ 84 w 214"/>
                  <a:gd name="T67" fmla="*/ 206 h 214"/>
                  <a:gd name="T68" fmla="*/ 91 w 214"/>
                  <a:gd name="T69" fmla="*/ 214 h 214"/>
                  <a:gd name="T70" fmla="*/ 123 w 214"/>
                  <a:gd name="T71" fmla="*/ 214 h 214"/>
                  <a:gd name="T72" fmla="*/ 130 w 214"/>
                  <a:gd name="T73" fmla="*/ 206 h 214"/>
                  <a:gd name="T74" fmla="*/ 130 w 214"/>
                  <a:gd name="T75" fmla="*/ 195 h 214"/>
                  <a:gd name="T76" fmla="*/ 153 w 214"/>
                  <a:gd name="T77" fmla="*/ 184 h 214"/>
                  <a:gd name="T78" fmla="*/ 162 w 214"/>
                  <a:gd name="T79" fmla="*/ 193 h 214"/>
                  <a:gd name="T80" fmla="*/ 173 w 214"/>
                  <a:gd name="T81" fmla="*/ 193 h 214"/>
                  <a:gd name="T82" fmla="*/ 195 w 214"/>
                  <a:gd name="T83" fmla="*/ 170 h 214"/>
                  <a:gd name="T84" fmla="*/ 195 w 214"/>
                  <a:gd name="T85" fmla="*/ 159 h 214"/>
                  <a:gd name="T86" fmla="*/ 185 w 214"/>
                  <a:gd name="T87" fmla="*/ 150 h 214"/>
                  <a:gd name="T88" fmla="*/ 193 w 214"/>
                  <a:gd name="T89" fmla="*/ 131 h 214"/>
                  <a:gd name="T90" fmla="*/ 206 w 214"/>
                  <a:gd name="T91" fmla="*/ 131 h 214"/>
                  <a:gd name="T92" fmla="*/ 214 w 214"/>
                  <a:gd name="T93" fmla="*/ 123 h 214"/>
                  <a:gd name="T94" fmla="*/ 214 w 214"/>
                  <a:gd name="T95" fmla="*/ 91 h 214"/>
                  <a:gd name="T96" fmla="*/ 206 w 214"/>
                  <a:gd name="T97" fmla="*/ 84 h 214"/>
                  <a:gd name="T98" fmla="*/ 103 w 214"/>
                  <a:gd name="T99" fmla="*/ 156 h 214"/>
                  <a:gd name="T100" fmla="*/ 53 w 214"/>
                  <a:gd name="T101" fmla="*/ 106 h 214"/>
                  <a:gd name="T102" fmla="*/ 103 w 214"/>
                  <a:gd name="T103" fmla="*/ 55 h 214"/>
                  <a:gd name="T104" fmla="*/ 153 w 214"/>
                  <a:gd name="T105" fmla="*/ 106 h 214"/>
                  <a:gd name="T106" fmla="*/ 103 w 214"/>
                  <a:gd name="T107" fmla="*/ 15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 h="214">
                    <a:moveTo>
                      <a:pt x="206" y="84"/>
                    </a:moveTo>
                    <a:cubicBezTo>
                      <a:pt x="194" y="84"/>
                      <a:pt x="194" y="84"/>
                      <a:pt x="194" y="84"/>
                    </a:cubicBezTo>
                    <a:cubicBezTo>
                      <a:pt x="192" y="75"/>
                      <a:pt x="189" y="68"/>
                      <a:pt x="185" y="60"/>
                    </a:cubicBezTo>
                    <a:cubicBezTo>
                      <a:pt x="193" y="52"/>
                      <a:pt x="193" y="52"/>
                      <a:pt x="193" y="52"/>
                    </a:cubicBezTo>
                    <a:cubicBezTo>
                      <a:pt x="196" y="49"/>
                      <a:pt x="196" y="44"/>
                      <a:pt x="193" y="41"/>
                    </a:cubicBezTo>
                    <a:cubicBezTo>
                      <a:pt x="170" y="19"/>
                      <a:pt x="170" y="19"/>
                      <a:pt x="170" y="19"/>
                    </a:cubicBezTo>
                    <a:cubicBezTo>
                      <a:pt x="167" y="16"/>
                      <a:pt x="162" y="16"/>
                      <a:pt x="159" y="19"/>
                    </a:cubicBezTo>
                    <a:cubicBezTo>
                      <a:pt x="152" y="26"/>
                      <a:pt x="152" y="26"/>
                      <a:pt x="152" y="26"/>
                    </a:cubicBezTo>
                    <a:cubicBezTo>
                      <a:pt x="146" y="22"/>
                      <a:pt x="138" y="19"/>
                      <a:pt x="130" y="16"/>
                    </a:cubicBezTo>
                    <a:cubicBezTo>
                      <a:pt x="130" y="8"/>
                      <a:pt x="130" y="8"/>
                      <a:pt x="130" y="8"/>
                    </a:cubicBezTo>
                    <a:cubicBezTo>
                      <a:pt x="130" y="4"/>
                      <a:pt x="127" y="0"/>
                      <a:pt x="123" y="0"/>
                    </a:cubicBezTo>
                    <a:cubicBezTo>
                      <a:pt x="91" y="0"/>
                      <a:pt x="91" y="0"/>
                      <a:pt x="91" y="0"/>
                    </a:cubicBezTo>
                    <a:cubicBezTo>
                      <a:pt x="87" y="0"/>
                      <a:pt x="84" y="4"/>
                      <a:pt x="84" y="8"/>
                    </a:cubicBezTo>
                    <a:cubicBezTo>
                      <a:pt x="84" y="14"/>
                      <a:pt x="84" y="14"/>
                      <a:pt x="84" y="14"/>
                    </a:cubicBezTo>
                    <a:cubicBezTo>
                      <a:pt x="74" y="17"/>
                      <a:pt x="64" y="20"/>
                      <a:pt x="56" y="25"/>
                    </a:cubicBezTo>
                    <a:cubicBezTo>
                      <a:pt x="52" y="21"/>
                      <a:pt x="52" y="21"/>
                      <a:pt x="52" y="21"/>
                    </a:cubicBezTo>
                    <a:cubicBezTo>
                      <a:pt x="49" y="18"/>
                      <a:pt x="44" y="19"/>
                      <a:pt x="41" y="22"/>
                    </a:cubicBezTo>
                    <a:cubicBezTo>
                      <a:pt x="19" y="44"/>
                      <a:pt x="19" y="44"/>
                      <a:pt x="19" y="44"/>
                    </a:cubicBezTo>
                    <a:cubicBezTo>
                      <a:pt x="16" y="47"/>
                      <a:pt x="16" y="52"/>
                      <a:pt x="19" y="55"/>
                    </a:cubicBezTo>
                    <a:cubicBezTo>
                      <a:pt x="23" y="58"/>
                      <a:pt x="23" y="58"/>
                      <a:pt x="23" y="58"/>
                    </a:cubicBezTo>
                    <a:cubicBezTo>
                      <a:pt x="18" y="66"/>
                      <a:pt x="15" y="75"/>
                      <a:pt x="13" y="84"/>
                    </a:cubicBezTo>
                    <a:cubicBezTo>
                      <a:pt x="8" y="84"/>
                      <a:pt x="8" y="84"/>
                      <a:pt x="8" y="84"/>
                    </a:cubicBezTo>
                    <a:cubicBezTo>
                      <a:pt x="4" y="84"/>
                      <a:pt x="0" y="87"/>
                      <a:pt x="0" y="91"/>
                    </a:cubicBezTo>
                    <a:cubicBezTo>
                      <a:pt x="0" y="123"/>
                      <a:pt x="0" y="123"/>
                      <a:pt x="0" y="123"/>
                    </a:cubicBezTo>
                    <a:cubicBezTo>
                      <a:pt x="0" y="127"/>
                      <a:pt x="4" y="131"/>
                      <a:pt x="8" y="131"/>
                    </a:cubicBezTo>
                    <a:cubicBezTo>
                      <a:pt x="13" y="131"/>
                      <a:pt x="13" y="131"/>
                      <a:pt x="13" y="131"/>
                    </a:cubicBezTo>
                    <a:cubicBezTo>
                      <a:pt x="16" y="140"/>
                      <a:pt x="20" y="149"/>
                      <a:pt x="26" y="157"/>
                    </a:cubicBezTo>
                    <a:cubicBezTo>
                      <a:pt x="21" y="162"/>
                      <a:pt x="21" y="162"/>
                      <a:pt x="21" y="162"/>
                    </a:cubicBezTo>
                    <a:cubicBezTo>
                      <a:pt x="18" y="165"/>
                      <a:pt x="18" y="170"/>
                      <a:pt x="21" y="173"/>
                    </a:cubicBezTo>
                    <a:cubicBezTo>
                      <a:pt x="44" y="195"/>
                      <a:pt x="44" y="195"/>
                      <a:pt x="44" y="195"/>
                    </a:cubicBezTo>
                    <a:cubicBezTo>
                      <a:pt x="47" y="198"/>
                      <a:pt x="52" y="198"/>
                      <a:pt x="55" y="195"/>
                    </a:cubicBezTo>
                    <a:cubicBezTo>
                      <a:pt x="61" y="189"/>
                      <a:pt x="61" y="189"/>
                      <a:pt x="61" y="189"/>
                    </a:cubicBezTo>
                    <a:cubicBezTo>
                      <a:pt x="68" y="192"/>
                      <a:pt x="76" y="195"/>
                      <a:pt x="84" y="197"/>
                    </a:cubicBezTo>
                    <a:cubicBezTo>
                      <a:pt x="84" y="206"/>
                      <a:pt x="84" y="206"/>
                      <a:pt x="84" y="206"/>
                    </a:cubicBezTo>
                    <a:cubicBezTo>
                      <a:pt x="84" y="211"/>
                      <a:pt x="87" y="214"/>
                      <a:pt x="91" y="214"/>
                    </a:cubicBezTo>
                    <a:cubicBezTo>
                      <a:pt x="123" y="214"/>
                      <a:pt x="123" y="214"/>
                      <a:pt x="123" y="214"/>
                    </a:cubicBezTo>
                    <a:cubicBezTo>
                      <a:pt x="127" y="214"/>
                      <a:pt x="130" y="211"/>
                      <a:pt x="130" y="206"/>
                    </a:cubicBezTo>
                    <a:cubicBezTo>
                      <a:pt x="130" y="195"/>
                      <a:pt x="130" y="195"/>
                      <a:pt x="130" y="195"/>
                    </a:cubicBezTo>
                    <a:cubicBezTo>
                      <a:pt x="139" y="192"/>
                      <a:pt x="146" y="189"/>
                      <a:pt x="153" y="184"/>
                    </a:cubicBezTo>
                    <a:cubicBezTo>
                      <a:pt x="162" y="193"/>
                      <a:pt x="162" y="193"/>
                      <a:pt x="162" y="193"/>
                    </a:cubicBezTo>
                    <a:cubicBezTo>
                      <a:pt x="165" y="196"/>
                      <a:pt x="170" y="196"/>
                      <a:pt x="173" y="193"/>
                    </a:cubicBezTo>
                    <a:cubicBezTo>
                      <a:pt x="195" y="170"/>
                      <a:pt x="195" y="170"/>
                      <a:pt x="195" y="170"/>
                    </a:cubicBezTo>
                    <a:cubicBezTo>
                      <a:pt x="198" y="167"/>
                      <a:pt x="198" y="162"/>
                      <a:pt x="195" y="159"/>
                    </a:cubicBezTo>
                    <a:cubicBezTo>
                      <a:pt x="185" y="150"/>
                      <a:pt x="185" y="150"/>
                      <a:pt x="185" y="150"/>
                    </a:cubicBezTo>
                    <a:cubicBezTo>
                      <a:pt x="188" y="144"/>
                      <a:pt x="191" y="137"/>
                      <a:pt x="193" y="131"/>
                    </a:cubicBezTo>
                    <a:cubicBezTo>
                      <a:pt x="206" y="131"/>
                      <a:pt x="206" y="131"/>
                      <a:pt x="206" y="131"/>
                    </a:cubicBezTo>
                    <a:cubicBezTo>
                      <a:pt x="210" y="131"/>
                      <a:pt x="214" y="127"/>
                      <a:pt x="214" y="123"/>
                    </a:cubicBezTo>
                    <a:cubicBezTo>
                      <a:pt x="214" y="91"/>
                      <a:pt x="214" y="91"/>
                      <a:pt x="214" y="91"/>
                    </a:cubicBezTo>
                    <a:cubicBezTo>
                      <a:pt x="214" y="87"/>
                      <a:pt x="210" y="84"/>
                      <a:pt x="206" y="84"/>
                    </a:cubicBezTo>
                    <a:close/>
                    <a:moveTo>
                      <a:pt x="103" y="156"/>
                    </a:moveTo>
                    <a:cubicBezTo>
                      <a:pt x="76" y="156"/>
                      <a:pt x="53" y="133"/>
                      <a:pt x="53" y="106"/>
                    </a:cubicBezTo>
                    <a:cubicBezTo>
                      <a:pt x="53" y="78"/>
                      <a:pt x="76" y="55"/>
                      <a:pt x="103" y="55"/>
                    </a:cubicBezTo>
                    <a:cubicBezTo>
                      <a:pt x="131" y="55"/>
                      <a:pt x="153" y="78"/>
                      <a:pt x="153" y="106"/>
                    </a:cubicBezTo>
                    <a:cubicBezTo>
                      <a:pt x="153" y="133"/>
                      <a:pt x="131" y="156"/>
                      <a:pt x="103" y="1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Freeform 23"/>
              <p:cNvSpPr>
                <a:spLocks noEditPoints="1"/>
              </p:cNvSpPr>
              <p:nvPr/>
            </p:nvSpPr>
            <p:spPr bwMode="auto">
              <a:xfrm>
                <a:off x="7433940" y="4159370"/>
                <a:ext cx="292757" cy="291672"/>
              </a:xfrm>
              <a:custGeom>
                <a:avLst/>
                <a:gdLst>
                  <a:gd name="T0" fmla="*/ 103 w 114"/>
                  <a:gd name="T1" fmla="*/ 30 h 114"/>
                  <a:gd name="T2" fmla="*/ 97 w 114"/>
                  <a:gd name="T3" fmla="*/ 31 h 114"/>
                  <a:gd name="T4" fmla="*/ 89 w 114"/>
                  <a:gd name="T5" fmla="*/ 21 h 114"/>
                  <a:gd name="T6" fmla="*/ 92 w 114"/>
                  <a:gd name="T7" fmla="*/ 16 h 114"/>
                  <a:gd name="T8" fmla="*/ 90 w 114"/>
                  <a:gd name="T9" fmla="*/ 10 h 114"/>
                  <a:gd name="T10" fmla="*/ 75 w 114"/>
                  <a:gd name="T11" fmla="*/ 3 h 114"/>
                  <a:gd name="T12" fmla="*/ 69 w 114"/>
                  <a:gd name="T13" fmla="*/ 5 h 114"/>
                  <a:gd name="T14" fmla="*/ 67 w 114"/>
                  <a:gd name="T15" fmla="*/ 9 h 114"/>
                  <a:gd name="T16" fmla="*/ 54 w 114"/>
                  <a:gd name="T17" fmla="*/ 8 h 114"/>
                  <a:gd name="T18" fmla="*/ 53 w 114"/>
                  <a:gd name="T19" fmla="*/ 3 h 114"/>
                  <a:gd name="T20" fmla="*/ 48 w 114"/>
                  <a:gd name="T21" fmla="*/ 1 h 114"/>
                  <a:gd name="T22" fmla="*/ 32 w 114"/>
                  <a:gd name="T23" fmla="*/ 6 h 114"/>
                  <a:gd name="T24" fmla="*/ 29 w 114"/>
                  <a:gd name="T25" fmla="*/ 11 h 114"/>
                  <a:gd name="T26" fmla="*/ 31 w 114"/>
                  <a:gd name="T27" fmla="*/ 14 h 114"/>
                  <a:gd name="T28" fmla="*/ 18 w 114"/>
                  <a:gd name="T29" fmla="*/ 24 h 114"/>
                  <a:gd name="T30" fmla="*/ 16 w 114"/>
                  <a:gd name="T31" fmla="*/ 23 h 114"/>
                  <a:gd name="T32" fmla="*/ 10 w 114"/>
                  <a:gd name="T33" fmla="*/ 24 h 114"/>
                  <a:gd name="T34" fmla="*/ 3 w 114"/>
                  <a:gd name="T35" fmla="*/ 39 h 114"/>
                  <a:gd name="T36" fmla="*/ 5 w 114"/>
                  <a:gd name="T37" fmla="*/ 45 h 114"/>
                  <a:gd name="T38" fmla="*/ 7 w 114"/>
                  <a:gd name="T39" fmla="*/ 46 h 114"/>
                  <a:gd name="T40" fmla="*/ 6 w 114"/>
                  <a:gd name="T41" fmla="*/ 60 h 114"/>
                  <a:gd name="T42" fmla="*/ 3 w 114"/>
                  <a:gd name="T43" fmla="*/ 61 h 114"/>
                  <a:gd name="T44" fmla="*/ 1 w 114"/>
                  <a:gd name="T45" fmla="*/ 66 h 114"/>
                  <a:gd name="T46" fmla="*/ 6 w 114"/>
                  <a:gd name="T47" fmla="*/ 82 h 114"/>
                  <a:gd name="T48" fmla="*/ 11 w 114"/>
                  <a:gd name="T49" fmla="*/ 85 h 114"/>
                  <a:gd name="T50" fmla="*/ 14 w 114"/>
                  <a:gd name="T51" fmla="*/ 84 h 114"/>
                  <a:gd name="T52" fmla="*/ 24 w 114"/>
                  <a:gd name="T53" fmla="*/ 95 h 114"/>
                  <a:gd name="T54" fmla="*/ 23 w 114"/>
                  <a:gd name="T55" fmla="*/ 98 h 114"/>
                  <a:gd name="T56" fmla="*/ 24 w 114"/>
                  <a:gd name="T57" fmla="*/ 104 h 114"/>
                  <a:gd name="T58" fmla="*/ 39 w 114"/>
                  <a:gd name="T59" fmla="*/ 111 h 114"/>
                  <a:gd name="T60" fmla="*/ 45 w 114"/>
                  <a:gd name="T61" fmla="*/ 109 h 114"/>
                  <a:gd name="T62" fmla="*/ 47 w 114"/>
                  <a:gd name="T63" fmla="*/ 105 h 114"/>
                  <a:gd name="T64" fmla="*/ 59 w 114"/>
                  <a:gd name="T65" fmla="*/ 106 h 114"/>
                  <a:gd name="T66" fmla="*/ 61 w 114"/>
                  <a:gd name="T67" fmla="*/ 111 h 114"/>
                  <a:gd name="T68" fmla="*/ 66 w 114"/>
                  <a:gd name="T69" fmla="*/ 113 h 114"/>
                  <a:gd name="T70" fmla="*/ 82 w 114"/>
                  <a:gd name="T71" fmla="*/ 108 h 114"/>
                  <a:gd name="T72" fmla="*/ 85 w 114"/>
                  <a:gd name="T73" fmla="*/ 103 h 114"/>
                  <a:gd name="T74" fmla="*/ 83 w 114"/>
                  <a:gd name="T75" fmla="*/ 97 h 114"/>
                  <a:gd name="T76" fmla="*/ 93 w 114"/>
                  <a:gd name="T77" fmla="*/ 89 h 114"/>
                  <a:gd name="T78" fmla="*/ 98 w 114"/>
                  <a:gd name="T79" fmla="*/ 92 h 114"/>
                  <a:gd name="T80" fmla="*/ 104 w 114"/>
                  <a:gd name="T81" fmla="*/ 90 h 114"/>
                  <a:gd name="T82" fmla="*/ 111 w 114"/>
                  <a:gd name="T83" fmla="*/ 75 h 114"/>
                  <a:gd name="T84" fmla="*/ 109 w 114"/>
                  <a:gd name="T85" fmla="*/ 69 h 114"/>
                  <a:gd name="T86" fmla="*/ 103 w 114"/>
                  <a:gd name="T87" fmla="*/ 66 h 114"/>
                  <a:gd name="T88" fmla="*/ 104 w 114"/>
                  <a:gd name="T89" fmla="*/ 55 h 114"/>
                  <a:gd name="T90" fmla="*/ 111 w 114"/>
                  <a:gd name="T91" fmla="*/ 53 h 114"/>
                  <a:gd name="T92" fmla="*/ 113 w 114"/>
                  <a:gd name="T93" fmla="*/ 48 h 114"/>
                  <a:gd name="T94" fmla="*/ 108 w 114"/>
                  <a:gd name="T95" fmla="*/ 32 h 114"/>
                  <a:gd name="T96" fmla="*/ 103 w 114"/>
                  <a:gd name="T97" fmla="*/ 30 h 114"/>
                  <a:gd name="T98" fmla="*/ 63 w 114"/>
                  <a:gd name="T99" fmla="*/ 82 h 114"/>
                  <a:gd name="T100" fmla="*/ 30 w 114"/>
                  <a:gd name="T101" fmla="*/ 65 h 114"/>
                  <a:gd name="T102" fmla="*/ 47 w 114"/>
                  <a:gd name="T103" fmla="*/ 32 h 114"/>
                  <a:gd name="T104" fmla="*/ 80 w 114"/>
                  <a:gd name="T105" fmla="*/ 49 h 114"/>
                  <a:gd name="T106" fmla="*/ 63 w 114"/>
                  <a:gd name="T10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14">
                    <a:moveTo>
                      <a:pt x="103" y="30"/>
                    </a:moveTo>
                    <a:cubicBezTo>
                      <a:pt x="97" y="31"/>
                      <a:pt x="97" y="31"/>
                      <a:pt x="97" y="31"/>
                    </a:cubicBezTo>
                    <a:cubicBezTo>
                      <a:pt x="95" y="28"/>
                      <a:pt x="92" y="24"/>
                      <a:pt x="89" y="21"/>
                    </a:cubicBezTo>
                    <a:cubicBezTo>
                      <a:pt x="92" y="16"/>
                      <a:pt x="92" y="16"/>
                      <a:pt x="92" y="16"/>
                    </a:cubicBezTo>
                    <a:cubicBezTo>
                      <a:pt x="92" y="14"/>
                      <a:pt x="92" y="11"/>
                      <a:pt x="90" y="10"/>
                    </a:cubicBezTo>
                    <a:cubicBezTo>
                      <a:pt x="75" y="3"/>
                      <a:pt x="75" y="3"/>
                      <a:pt x="75" y="3"/>
                    </a:cubicBezTo>
                    <a:cubicBezTo>
                      <a:pt x="73" y="2"/>
                      <a:pt x="70" y="3"/>
                      <a:pt x="69" y="5"/>
                    </a:cubicBezTo>
                    <a:cubicBezTo>
                      <a:pt x="67" y="9"/>
                      <a:pt x="67" y="9"/>
                      <a:pt x="67" y="9"/>
                    </a:cubicBezTo>
                    <a:cubicBezTo>
                      <a:pt x="63" y="8"/>
                      <a:pt x="59" y="8"/>
                      <a:pt x="54" y="8"/>
                    </a:cubicBezTo>
                    <a:cubicBezTo>
                      <a:pt x="53" y="3"/>
                      <a:pt x="53" y="3"/>
                      <a:pt x="53" y="3"/>
                    </a:cubicBezTo>
                    <a:cubicBezTo>
                      <a:pt x="52" y="1"/>
                      <a:pt x="50" y="0"/>
                      <a:pt x="48" y="1"/>
                    </a:cubicBezTo>
                    <a:cubicBezTo>
                      <a:pt x="32" y="6"/>
                      <a:pt x="32" y="6"/>
                      <a:pt x="32" y="6"/>
                    </a:cubicBezTo>
                    <a:cubicBezTo>
                      <a:pt x="30" y="7"/>
                      <a:pt x="29" y="9"/>
                      <a:pt x="29" y="11"/>
                    </a:cubicBezTo>
                    <a:cubicBezTo>
                      <a:pt x="31" y="14"/>
                      <a:pt x="31" y="14"/>
                      <a:pt x="31" y="14"/>
                    </a:cubicBezTo>
                    <a:cubicBezTo>
                      <a:pt x="26" y="17"/>
                      <a:pt x="22" y="20"/>
                      <a:pt x="18" y="24"/>
                    </a:cubicBezTo>
                    <a:cubicBezTo>
                      <a:pt x="16" y="23"/>
                      <a:pt x="16" y="23"/>
                      <a:pt x="16" y="23"/>
                    </a:cubicBezTo>
                    <a:cubicBezTo>
                      <a:pt x="14" y="22"/>
                      <a:pt x="11" y="22"/>
                      <a:pt x="10" y="24"/>
                    </a:cubicBezTo>
                    <a:cubicBezTo>
                      <a:pt x="3" y="39"/>
                      <a:pt x="3" y="39"/>
                      <a:pt x="3" y="39"/>
                    </a:cubicBezTo>
                    <a:cubicBezTo>
                      <a:pt x="2" y="41"/>
                      <a:pt x="3" y="44"/>
                      <a:pt x="5" y="45"/>
                    </a:cubicBezTo>
                    <a:cubicBezTo>
                      <a:pt x="7" y="46"/>
                      <a:pt x="7" y="46"/>
                      <a:pt x="7" y="46"/>
                    </a:cubicBezTo>
                    <a:cubicBezTo>
                      <a:pt x="6" y="51"/>
                      <a:pt x="5" y="55"/>
                      <a:pt x="6" y="60"/>
                    </a:cubicBezTo>
                    <a:cubicBezTo>
                      <a:pt x="3" y="61"/>
                      <a:pt x="3" y="61"/>
                      <a:pt x="3" y="61"/>
                    </a:cubicBezTo>
                    <a:cubicBezTo>
                      <a:pt x="1" y="62"/>
                      <a:pt x="0" y="64"/>
                      <a:pt x="1" y="66"/>
                    </a:cubicBezTo>
                    <a:cubicBezTo>
                      <a:pt x="6" y="82"/>
                      <a:pt x="6" y="82"/>
                      <a:pt x="6" y="82"/>
                    </a:cubicBezTo>
                    <a:cubicBezTo>
                      <a:pt x="7" y="84"/>
                      <a:pt x="9" y="85"/>
                      <a:pt x="11" y="85"/>
                    </a:cubicBezTo>
                    <a:cubicBezTo>
                      <a:pt x="14" y="84"/>
                      <a:pt x="14" y="84"/>
                      <a:pt x="14" y="84"/>
                    </a:cubicBezTo>
                    <a:cubicBezTo>
                      <a:pt x="17" y="88"/>
                      <a:pt x="20" y="92"/>
                      <a:pt x="24" y="95"/>
                    </a:cubicBezTo>
                    <a:cubicBezTo>
                      <a:pt x="23" y="98"/>
                      <a:pt x="23" y="98"/>
                      <a:pt x="23" y="98"/>
                    </a:cubicBezTo>
                    <a:cubicBezTo>
                      <a:pt x="22" y="100"/>
                      <a:pt x="22" y="103"/>
                      <a:pt x="24" y="104"/>
                    </a:cubicBezTo>
                    <a:cubicBezTo>
                      <a:pt x="39" y="111"/>
                      <a:pt x="39" y="111"/>
                      <a:pt x="39" y="111"/>
                    </a:cubicBezTo>
                    <a:cubicBezTo>
                      <a:pt x="41" y="112"/>
                      <a:pt x="44" y="111"/>
                      <a:pt x="45" y="109"/>
                    </a:cubicBezTo>
                    <a:cubicBezTo>
                      <a:pt x="47" y="105"/>
                      <a:pt x="47" y="105"/>
                      <a:pt x="47" y="105"/>
                    </a:cubicBezTo>
                    <a:cubicBezTo>
                      <a:pt x="51" y="106"/>
                      <a:pt x="55" y="106"/>
                      <a:pt x="59" y="106"/>
                    </a:cubicBezTo>
                    <a:cubicBezTo>
                      <a:pt x="61" y="111"/>
                      <a:pt x="61" y="111"/>
                      <a:pt x="61" y="111"/>
                    </a:cubicBezTo>
                    <a:cubicBezTo>
                      <a:pt x="62" y="113"/>
                      <a:pt x="64" y="114"/>
                      <a:pt x="66" y="113"/>
                    </a:cubicBezTo>
                    <a:cubicBezTo>
                      <a:pt x="82" y="108"/>
                      <a:pt x="82" y="108"/>
                      <a:pt x="82" y="108"/>
                    </a:cubicBezTo>
                    <a:cubicBezTo>
                      <a:pt x="84" y="108"/>
                      <a:pt x="85" y="105"/>
                      <a:pt x="85" y="103"/>
                    </a:cubicBezTo>
                    <a:cubicBezTo>
                      <a:pt x="83" y="97"/>
                      <a:pt x="83" y="97"/>
                      <a:pt x="83" y="97"/>
                    </a:cubicBezTo>
                    <a:cubicBezTo>
                      <a:pt x="86" y="95"/>
                      <a:pt x="90" y="92"/>
                      <a:pt x="93" y="89"/>
                    </a:cubicBezTo>
                    <a:cubicBezTo>
                      <a:pt x="98" y="92"/>
                      <a:pt x="98" y="92"/>
                      <a:pt x="98" y="92"/>
                    </a:cubicBezTo>
                    <a:cubicBezTo>
                      <a:pt x="100" y="92"/>
                      <a:pt x="103" y="92"/>
                      <a:pt x="104" y="90"/>
                    </a:cubicBezTo>
                    <a:cubicBezTo>
                      <a:pt x="111" y="75"/>
                      <a:pt x="111" y="75"/>
                      <a:pt x="111" y="75"/>
                    </a:cubicBezTo>
                    <a:cubicBezTo>
                      <a:pt x="112" y="73"/>
                      <a:pt x="111" y="70"/>
                      <a:pt x="109" y="69"/>
                    </a:cubicBezTo>
                    <a:cubicBezTo>
                      <a:pt x="103" y="66"/>
                      <a:pt x="103" y="66"/>
                      <a:pt x="103" y="66"/>
                    </a:cubicBezTo>
                    <a:cubicBezTo>
                      <a:pt x="104" y="63"/>
                      <a:pt x="104" y="59"/>
                      <a:pt x="104" y="55"/>
                    </a:cubicBezTo>
                    <a:cubicBezTo>
                      <a:pt x="111" y="53"/>
                      <a:pt x="111" y="53"/>
                      <a:pt x="111" y="53"/>
                    </a:cubicBezTo>
                    <a:cubicBezTo>
                      <a:pt x="113" y="52"/>
                      <a:pt x="114" y="50"/>
                      <a:pt x="113" y="48"/>
                    </a:cubicBezTo>
                    <a:cubicBezTo>
                      <a:pt x="108" y="32"/>
                      <a:pt x="108" y="32"/>
                      <a:pt x="108" y="32"/>
                    </a:cubicBezTo>
                    <a:cubicBezTo>
                      <a:pt x="108" y="30"/>
                      <a:pt x="105" y="29"/>
                      <a:pt x="103" y="30"/>
                    </a:cubicBezTo>
                    <a:close/>
                    <a:moveTo>
                      <a:pt x="63" y="82"/>
                    </a:moveTo>
                    <a:cubicBezTo>
                      <a:pt x="49" y="86"/>
                      <a:pt x="34" y="79"/>
                      <a:pt x="30" y="65"/>
                    </a:cubicBezTo>
                    <a:cubicBezTo>
                      <a:pt x="25" y="51"/>
                      <a:pt x="33" y="36"/>
                      <a:pt x="47" y="32"/>
                    </a:cubicBezTo>
                    <a:cubicBezTo>
                      <a:pt x="61" y="27"/>
                      <a:pt x="76" y="35"/>
                      <a:pt x="80" y="49"/>
                    </a:cubicBezTo>
                    <a:cubicBezTo>
                      <a:pt x="85" y="63"/>
                      <a:pt x="77" y="78"/>
                      <a:pt x="63" y="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9" name="Group 8"/>
            <p:cNvGrpSpPr/>
            <p:nvPr/>
          </p:nvGrpSpPr>
          <p:grpSpPr>
            <a:xfrm>
              <a:off x="8820262" y="4009693"/>
              <a:ext cx="724050" cy="741973"/>
              <a:chOff x="8990972" y="3802641"/>
              <a:chExt cx="876101" cy="897787"/>
            </a:xfrm>
          </p:grpSpPr>
          <p:sp>
            <p:nvSpPr>
              <p:cNvPr id="10" name="Freeform 8"/>
              <p:cNvSpPr>
                <a:spLocks/>
              </p:cNvSpPr>
              <p:nvPr/>
            </p:nvSpPr>
            <p:spPr bwMode="auto">
              <a:xfrm>
                <a:off x="8990972" y="3802641"/>
                <a:ext cx="876101" cy="897787"/>
              </a:xfrm>
              <a:custGeom>
                <a:avLst/>
                <a:gdLst>
                  <a:gd name="T0" fmla="*/ 266 w 342"/>
                  <a:gd name="T1" fmla="*/ 292 h 350"/>
                  <a:gd name="T2" fmla="*/ 290 w 342"/>
                  <a:gd name="T3" fmla="*/ 78 h 350"/>
                  <a:gd name="T4" fmla="*/ 76 w 342"/>
                  <a:gd name="T5" fmla="*/ 52 h 350"/>
                  <a:gd name="T6" fmla="*/ 53 w 342"/>
                  <a:gd name="T7" fmla="*/ 265 h 350"/>
                  <a:gd name="T8" fmla="*/ 59 w 342"/>
                  <a:gd name="T9" fmla="*/ 273 h 350"/>
                  <a:gd name="T10" fmla="*/ 54 w 342"/>
                  <a:gd name="T11" fmla="*/ 350 h 350"/>
                  <a:gd name="T12" fmla="*/ 114 w 342"/>
                  <a:gd name="T13" fmla="*/ 312 h 350"/>
                  <a:gd name="T14" fmla="*/ 266 w 342"/>
                  <a:gd name="T15" fmla="*/ 292 h 3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2" h="350">
                    <a:moveTo>
                      <a:pt x="266" y="292"/>
                    </a:moveTo>
                    <a:cubicBezTo>
                      <a:pt x="331" y="240"/>
                      <a:pt x="342" y="144"/>
                      <a:pt x="290" y="78"/>
                    </a:cubicBezTo>
                    <a:cubicBezTo>
                      <a:pt x="237" y="12"/>
                      <a:pt x="142" y="0"/>
                      <a:pt x="76" y="52"/>
                    </a:cubicBezTo>
                    <a:cubicBezTo>
                      <a:pt x="11" y="104"/>
                      <a:pt x="0" y="199"/>
                      <a:pt x="53" y="265"/>
                    </a:cubicBezTo>
                    <a:cubicBezTo>
                      <a:pt x="55" y="268"/>
                      <a:pt x="57" y="271"/>
                      <a:pt x="59" y="273"/>
                    </a:cubicBezTo>
                    <a:cubicBezTo>
                      <a:pt x="54" y="350"/>
                      <a:pt x="54" y="350"/>
                      <a:pt x="54" y="350"/>
                    </a:cubicBezTo>
                    <a:cubicBezTo>
                      <a:pt x="114" y="312"/>
                      <a:pt x="114" y="312"/>
                      <a:pt x="114" y="312"/>
                    </a:cubicBezTo>
                    <a:cubicBezTo>
                      <a:pt x="163" y="333"/>
                      <a:pt x="221" y="327"/>
                      <a:pt x="266" y="292"/>
                    </a:cubicBezTo>
                    <a:close/>
                  </a:path>
                </a:pathLst>
              </a:custGeom>
              <a:solidFill>
                <a:schemeClr val="accent1"/>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Freeform 24"/>
              <p:cNvSpPr>
                <a:spLocks/>
              </p:cNvSpPr>
              <p:nvPr/>
            </p:nvSpPr>
            <p:spPr bwMode="auto">
              <a:xfrm>
                <a:off x="9139518" y="4086723"/>
                <a:ext cx="535636" cy="285167"/>
              </a:xfrm>
              <a:custGeom>
                <a:avLst/>
                <a:gdLst>
                  <a:gd name="T0" fmla="*/ 190 w 209"/>
                  <a:gd name="T1" fmla="*/ 21 h 111"/>
                  <a:gd name="T2" fmla="*/ 48 w 209"/>
                  <a:gd name="T3" fmla="*/ 21 h 111"/>
                  <a:gd name="T4" fmla="*/ 46 w 209"/>
                  <a:gd name="T5" fmla="*/ 21 h 111"/>
                  <a:gd name="T6" fmla="*/ 30 w 209"/>
                  <a:gd name="T7" fmla="*/ 3 h 111"/>
                  <a:gd name="T8" fmla="*/ 23 w 209"/>
                  <a:gd name="T9" fmla="*/ 0 h 111"/>
                  <a:gd name="T10" fmla="*/ 14 w 209"/>
                  <a:gd name="T11" fmla="*/ 0 h 111"/>
                  <a:gd name="T12" fmla="*/ 10 w 209"/>
                  <a:gd name="T13" fmla="*/ 0 h 111"/>
                  <a:gd name="T14" fmla="*/ 0 w 209"/>
                  <a:gd name="T15" fmla="*/ 10 h 111"/>
                  <a:gd name="T16" fmla="*/ 10 w 209"/>
                  <a:gd name="T17" fmla="*/ 20 h 111"/>
                  <a:gd name="T18" fmla="*/ 18 w 209"/>
                  <a:gd name="T19" fmla="*/ 15 h 111"/>
                  <a:gd name="T20" fmla="*/ 23 w 209"/>
                  <a:gd name="T21" fmla="*/ 15 h 111"/>
                  <a:gd name="T22" fmla="*/ 31 w 209"/>
                  <a:gd name="T23" fmla="*/ 19 h 111"/>
                  <a:gd name="T24" fmla="*/ 36 w 209"/>
                  <a:gd name="T25" fmla="*/ 26 h 111"/>
                  <a:gd name="T26" fmla="*/ 36 w 209"/>
                  <a:gd name="T27" fmla="*/ 32 h 111"/>
                  <a:gd name="T28" fmla="*/ 75 w 209"/>
                  <a:gd name="T29" fmla="*/ 107 h 111"/>
                  <a:gd name="T30" fmla="*/ 76 w 209"/>
                  <a:gd name="T31" fmla="*/ 108 h 111"/>
                  <a:gd name="T32" fmla="*/ 78 w 209"/>
                  <a:gd name="T33" fmla="*/ 110 h 111"/>
                  <a:gd name="T34" fmla="*/ 80 w 209"/>
                  <a:gd name="T35" fmla="*/ 111 h 111"/>
                  <a:gd name="T36" fmla="*/ 83 w 209"/>
                  <a:gd name="T37" fmla="*/ 111 h 111"/>
                  <a:gd name="T38" fmla="*/ 145 w 209"/>
                  <a:gd name="T39" fmla="*/ 111 h 111"/>
                  <a:gd name="T40" fmla="*/ 160 w 209"/>
                  <a:gd name="T41" fmla="*/ 104 h 111"/>
                  <a:gd name="T42" fmla="*/ 160 w 209"/>
                  <a:gd name="T43" fmla="*/ 103 h 111"/>
                  <a:gd name="T44" fmla="*/ 160 w 209"/>
                  <a:gd name="T45" fmla="*/ 102 h 111"/>
                  <a:gd name="T46" fmla="*/ 160 w 209"/>
                  <a:gd name="T47" fmla="*/ 101 h 111"/>
                  <a:gd name="T48" fmla="*/ 159 w 209"/>
                  <a:gd name="T49" fmla="*/ 100 h 111"/>
                  <a:gd name="T50" fmla="*/ 159 w 209"/>
                  <a:gd name="T51" fmla="*/ 99 h 111"/>
                  <a:gd name="T52" fmla="*/ 157 w 209"/>
                  <a:gd name="T53" fmla="*/ 99 h 111"/>
                  <a:gd name="T54" fmla="*/ 155 w 209"/>
                  <a:gd name="T55" fmla="*/ 98 h 111"/>
                  <a:gd name="T56" fmla="*/ 88 w 209"/>
                  <a:gd name="T57" fmla="*/ 98 h 111"/>
                  <a:gd name="T58" fmla="*/ 83 w 209"/>
                  <a:gd name="T59" fmla="*/ 95 h 111"/>
                  <a:gd name="T60" fmla="*/ 79 w 209"/>
                  <a:gd name="T61" fmla="*/ 85 h 111"/>
                  <a:gd name="T62" fmla="*/ 88 w 209"/>
                  <a:gd name="T63" fmla="*/ 83 h 111"/>
                  <a:gd name="T64" fmla="*/ 167 w 209"/>
                  <a:gd name="T65" fmla="*/ 83 h 111"/>
                  <a:gd name="T66" fmla="*/ 169 w 209"/>
                  <a:gd name="T67" fmla="*/ 83 h 111"/>
                  <a:gd name="T68" fmla="*/ 170 w 209"/>
                  <a:gd name="T69" fmla="*/ 83 h 111"/>
                  <a:gd name="T70" fmla="*/ 171 w 209"/>
                  <a:gd name="T71" fmla="*/ 83 h 111"/>
                  <a:gd name="T72" fmla="*/ 172 w 209"/>
                  <a:gd name="T73" fmla="*/ 82 h 111"/>
                  <a:gd name="T74" fmla="*/ 173 w 209"/>
                  <a:gd name="T75" fmla="*/ 81 h 111"/>
                  <a:gd name="T76" fmla="*/ 174 w 209"/>
                  <a:gd name="T77" fmla="*/ 81 h 111"/>
                  <a:gd name="T78" fmla="*/ 174 w 209"/>
                  <a:gd name="T79" fmla="*/ 80 h 111"/>
                  <a:gd name="T80" fmla="*/ 175 w 209"/>
                  <a:gd name="T81" fmla="*/ 79 h 111"/>
                  <a:gd name="T82" fmla="*/ 202 w 209"/>
                  <a:gd name="T83" fmla="*/ 32 h 111"/>
                  <a:gd name="T84" fmla="*/ 190 w 209"/>
                  <a:gd name="T85" fmla="*/ 2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9" h="111">
                    <a:moveTo>
                      <a:pt x="190" y="21"/>
                    </a:moveTo>
                    <a:cubicBezTo>
                      <a:pt x="48" y="21"/>
                      <a:pt x="48" y="21"/>
                      <a:pt x="48" y="21"/>
                    </a:cubicBezTo>
                    <a:cubicBezTo>
                      <a:pt x="48" y="21"/>
                      <a:pt x="47" y="21"/>
                      <a:pt x="46" y="21"/>
                    </a:cubicBezTo>
                    <a:cubicBezTo>
                      <a:pt x="30" y="3"/>
                      <a:pt x="30" y="3"/>
                      <a:pt x="30" y="3"/>
                    </a:cubicBezTo>
                    <a:cubicBezTo>
                      <a:pt x="30" y="3"/>
                      <a:pt x="28" y="0"/>
                      <a:pt x="23" y="0"/>
                    </a:cubicBezTo>
                    <a:cubicBezTo>
                      <a:pt x="19" y="1"/>
                      <a:pt x="16" y="0"/>
                      <a:pt x="14" y="0"/>
                    </a:cubicBezTo>
                    <a:cubicBezTo>
                      <a:pt x="12" y="0"/>
                      <a:pt x="11" y="0"/>
                      <a:pt x="10" y="0"/>
                    </a:cubicBezTo>
                    <a:cubicBezTo>
                      <a:pt x="4" y="0"/>
                      <a:pt x="0" y="4"/>
                      <a:pt x="0" y="10"/>
                    </a:cubicBezTo>
                    <a:cubicBezTo>
                      <a:pt x="0" y="15"/>
                      <a:pt x="4" y="20"/>
                      <a:pt x="10" y="20"/>
                    </a:cubicBezTo>
                    <a:cubicBezTo>
                      <a:pt x="13" y="20"/>
                      <a:pt x="16" y="18"/>
                      <a:pt x="18" y="15"/>
                    </a:cubicBezTo>
                    <a:cubicBezTo>
                      <a:pt x="23" y="15"/>
                      <a:pt x="23" y="15"/>
                      <a:pt x="23" y="15"/>
                    </a:cubicBezTo>
                    <a:cubicBezTo>
                      <a:pt x="23" y="15"/>
                      <a:pt x="27" y="14"/>
                      <a:pt x="31" y="19"/>
                    </a:cubicBezTo>
                    <a:cubicBezTo>
                      <a:pt x="32" y="20"/>
                      <a:pt x="33" y="23"/>
                      <a:pt x="36" y="26"/>
                    </a:cubicBezTo>
                    <a:cubicBezTo>
                      <a:pt x="35" y="27"/>
                      <a:pt x="36" y="29"/>
                      <a:pt x="36" y="32"/>
                    </a:cubicBezTo>
                    <a:cubicBezTo>
                      <a:pt x="75" y="107"/>
                      <a:pt x="75" y="107"/>
                      <a:pt x="75" y="107"/>
                    </a:cubicBezTo>
                    <a:cubicBezTo>
                      <a:pt x="76" y="108"/>
                      <a:pt x="76" y="108"/>
                      <a:pt x="76" y="108"/>
                    </a:cubicBezTo>
                    <a:cubicBezTo>
                      <a:pt x="78" y="110"/>
                      <a:pt x="78" y="110"/>
                      <a:pt x="78" y="110"/>
                    </a:cubicBezTo>
                    <a:cubicBezTo>
                      <a:pt x="80" y="111"/>
                      <a:pt x="80" y="111"/>
                      <a:pt x="80" y="111"/>
                    </a:cubicBezTo>
                    <a:cubicBezTo>
                      <a:pt x="83" y="111"/>
                      <a:pt x="83" y="111"/>
                      <a:pt x="83" y="111"/>
                    </a:cubicBezTo>
                    <a:cubicBezTo>
                      <a:pt x="145" y="111"/>
                      <a:pt x="145" y="111"/>
                      <a:pt x="145" y="111"/>
                    </a:cubicBezTo>
                    <a:cubicBezTo>
                      <a:pt x="156" y="111"/>
                      <a:pt x="160" y="107"/>
                      <a:pt x="160" y="104"/>
                    </a:cubicBezTo>
                    <a:cubicBezTo>
                      <a:pt x="160" y="103"/>
                      <a:pt x="160" y="103"/>
                      <a:pt x="160" y="103"/>
                    </a:cubicBezTo>
                    <a:cubicBezTo>
                      <a:pt x="160" y="102"/>
                      <a:pt x="160" y="102"/>
                      <a:pt x="160" y="102"/>
                    </a:cubicBezTo>
                    <a:cubicBezTo>
                      <a:pt x="160" y="101"/>
                      <a:pt x="160" y="101"/>
                      <a:pt x="160" y="101"/>
                    </a:cubicBezTo>
                    <a:cubicBezTo>
                      <a:pt x="159" y="100"/>
                      <a:pt x="159" y="100"/>
                      <a:pt x="159" y="100"/>
                    </a:cubicBezTo>
                    <a:cubicBezTo>
                      <a:pt x="159" y="99"/>
                      <a:pt x="159" y="99"/>
                      <a:pt x="159" y="99"/>
                    </a:cubicBezTo>
                    <a:cubicBezTo>
                      <a:pt x="157" y="99"/>
                      <a:pt x="157" y="99"/>
                      <a:pt x="157" y="99"/>
                    </a:cubicBezTo>
                    <a:cubicBezTo>
                      <a:pt x="155" y="98"/>
                      <a:pt x="155" y="98"/>
                      <a:pt x="155" y="98"/>
                    </a:cubicBezTo>
                    <a:cubicBezTo>
                      <a:pt x="88" y="98"/>
                      <a:pt x="88" y="98"/>
                      <a:pt x="88" y="98"/>
                    </a:cubicBezTo>
                    <a:cubicBezTo>
                      <a:pt x="88" y="98"/>
                      <a:pt x="85" y="99"/>
                      <a:pt x="83" y="95"/>
                    </a:cubicBezTo>
                    <a:cubicBezTo>
                      <a:pt x="79" y="85"/>
                      <a:pt x="79" y="85"/>
                      <a:pt x="79" y="85"/>
                    </a:cubicBezTo>
                    <a:cubicBezTo>
                      <a:pt x="79" y="83"/>
                      <a:pt x="86" y="83"/>
                      <a:pt x="88" y="83"/>
                    </a:cubicBezTo>
                    <a:cubicBezTo>
                      <a:pt x="167" y="83"/>
                      <a:pt x="167" y="83"/>
                      <a:pt x="167" y="83"/>
                    </a:cubicBezTo>
                    <a:cubicBezTo>
                      <a:pt x="169" y="83"/>
                      <a:pt x="169" y="83"/>
                      <a:pt x="169" y="83"/>
                    </a:cubicBezTo>
                    <a:cubicBezTo>
                      <a:pt x="170" y="83"/>
                      <a:pt x="170" y="83"/>
                      <a:pt x="170" y="83"/>
                    </a:cubicBezTo>
                    <a:cubicBezTo>
                      <a:pt x="171" y="83"/>
                      <a:pt x="171" y="83"/>
                      <a:pt x="171" y="83"/>
                    </a:cubicBezTo>
                    <a:cubicBezTo>
                      <a:pt x="172" y="82"/>
                      <a:pt x="172" y="82"/>
                      <a:pt x="172" y="82"/>
                    </a:cubicBezTo>
                    <a:cubicBezTo>
                      <a:pt x="173" y="81"/>
                      <a:pt x="173" y="81"/>
                      <a:pt x="173" y="81"/>
                    </a:cubicBezTo>
                    <a:cubicBezTo>
                      <a:pt x="174" y="81"/>
                      <a:pt x="174" y="81"/>
                      <a:pt x="174" y="81"/>
                    </a:cubicBezTo>
                    <a:cubicBezTo>
                      <a:pt x="174" y="80"/>
                      <a:pt x="174" y="80"/>
                      <a:pt x="174" y="80"/>
                    </a:cubicBezTo>
                    <a:cubicBezTo>
                      <a:pt x="175" y="79"/>
                      <a:pt x="175" y="79"/>
                      <a:pt x="175" y="79"/>
                    </a:cubicBezTo>
                    <a:cubicBezTo>
                      <a:pt x="202" y="32"/>
                      <a:pt x="202" y="32"/>
                      <a:pt x="202" y="32"/>
                    </a:cubicBezTo>
                    <a:cubicBezTo>
                      <a:pt x="209" y="21"/>
                      <a:pt x="203" y="21"/>
                      <a:pt x="190"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Oval 25"/>
              <p:cNvSpPr>
                <a:spLocks noChangeArrowheads="1"/>
              </p:cNvSpPr>
              <p:nvPr/>
            </p:nvSpPr>
            <p:spPr bwMode="auto">
              <a:xfrm>
                <a:off x="9344448" y="4400081"/>
                <a:ext cx="66141" cy="6939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Oval 26"/>
              <p:cNvSpPr>
                <a:spLocks noChangeArrowheads="1"/>
              </p:cNvSpPr>
              <p:nvPr/>
            </p:nvSpPr>
            <p:spPr bwMode="auto">
              <a:xfrm>
                <a:off x="9477815" y="4400081"/>
                <a:ext cx="66141" cy="6939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4" name="Group 13"/>
            <p:cNvGrpSpPr/>
            <p:nvPr/>
          </p:nvGrpSpPr>
          <p:grpSpPr>
            <a:xfrm>
              <a:off x="9750416" y="2212111"/>
              <a:ext cx="1059194" cy="1174790"/>
              <a:chOff x="10116458" y="1627567"/>
              <a:chExt cx="1281624" cy="1421496"/>
            </a:xfrm>
          </p:grpSpPr>
          <p:sp>
            <p:nvSpPr>
              <p:cNvPr id="15" name="Freeform 11"/>
              <p:cNvSpPr>
                <a:spLocks/>
              </p:cNvSpPr>
              <p:nvPr/>
            </p:nvSpPr>
            <p:spPr bwMode="auto">
              <a:xfrm>
                <a:off x="10116458" y="1627567"/>
                <a:ext cx="1281624" cy="1421496"/>
              </a:xfrm>
              <a:custGeom>
                <a:avLst/>
                <a:gdLst>
                  <a:gd name="T0" fmla="*/ 448 w 500"/>
                  <a:gd name="T1" fmla="*/ 345 h 554"/>
                  <a:gd name="T2" fmla="*/ 345 w 500"/>
                  <a:gd name="T3" fmla="*/ 53 h 554"/>
                  <a:gd name="T4" fmla="*/ 52 w 500"/>
                  <a:gd name="T5" fmla="*/ 153 h 554"/>
                  <a:gd name="T6" fmla="*/ 155 w 500"/>
                  <a:gd name="T7" fmla="*/ 445 h 554"/>
                  <a:gd name="T8" fmla="*/ 169 w 500"/>
                  <a:gd name="T9" fmla="*/ 451 h 554"/>
                  <a:gd name="T10" fmla="*/ 210 w 500"/>
                  <a:gd name="T11" fmla="*/ 554 h 554"/>
                  <a:gd name="T12" fmla="*/ 264 w 500"/>
                  <a:gd name="T13" fmla="*/ 467 h 554"/>
                  <a:gd name="T14" fmla="*/ 448 w 500"/>
                  <a:gd name="T15" fmla="*/ 345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0" h="554">
                    <a:moveTo>
                      <a:pt x="448" y="345"/>
                    </a:moveTo>
                    <a:cubicBezTo>
                      <a:pt x="500" y="237"/>
                      <a:pt x="454" y="106"/>
                      <a:pt x="345" y="53"/>
                    </a:cubicBezTo>
                    <a:cubicBezTo>
                      <a:pt x="235" y="0"/>
                      <a:pt x="104" y="45"/>
                      <a:pt x="52" y="153"/>
                    </a:cubicBezTo>
                    <a:cubicBezTo>
                      <a:pt x="0" y="261"/>
                      <a:pt x="46" y="392"/>
                      <a:pt x="155" y="445"/>
                    </a:cubicBezTo>
                    <a:cubicBezTo>
                      <a:pt x="160" y="447"/>
                      <a:pt x="164" y="449"/>
                      <a:pt x="169" y="451"/>
                    </a:cubicBezTo>
                    <a:cubicBezTo>
                      <a:pt x="210" y="554"/>
                      <a:pt x="210" y="554"/>
                      <a:pt x="210" y="554"/>
                    </a:cubicBezTo>
                    <a:cubicBezTo>
                      <a:pt x="264" y="467"/>
                      <a:pt x="264" y="467"/>
                      <a:pt x="264" y="467"/>
                    </a:cubicBezTo>
                    <a:cubicBezTo>
                      <a:pt x="341" y="463"/>
                      <a:pt x="413" y="418"/>
                      <a:pt x="448" y="345"/>
                    </a:cubicBezTo>
                    <a:close/>
                  </a:path>
                </a:pathLst>
              </a:custGeom>
              <a:solidFill>
                <a:schemeClr val="accent2"/>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27"/>
              <p:cNvSpPr>
                <a:spLocks/>
              </p:cNvSpPr>
              <p:nvPr/>
            </p:nvSpPr>
            <p:spPr bwMode="auto">
              <a:xfrm>
                <a:off x="10379939" y="2194647"/>
                <a:ext cx="251554" cy="330707"/>
              </a:xfrm>
              <a:custGeom>
                <a:avLst/>
                <a:gdLst>
                  <a:gd name="T0" fmla="*/ 78 w 98"/>
                  <a:gd name="T1" fmla="*/ 44 h 129"/>
                  <a:gd name="T2" fmla="*/ 98 w 98"/>
                  <a:gd name="T3" fmla="*/ 55 h 129"/>
                  <a:gd name="T4" fmla="*/ 67 w 98"/>
                  <a:gd name="T5" fmla="*/ 0 h 129"/>
                  <a:gd name="T6" fmla="*/ 3 w 98"/>
                  <a:gd name="T7" fmla="*/ 0 h 129"/>
                  <a:gd name="T8" fmla="*/ 21 w 98"/>
                  <a:gd name="T9" fmla="*/ 11 h 129"/>
                  <a:gd name="T10" fmla="*/ 7 w 98"/>
                  <a:gd name="T11" fmla="*/ 38 h 129"/>
                  <a:gd name="T12" fmla="*/ 7 w 98"/>
                  <a:gd name="T13" fmla="*/ 64 h 129"/>
                  <a:gd name="T14" fmla="*/ 44 w 98"/>
                  <a:gd name="T15" fmla="*/ 129 h 129"/>
                  <a:gd name="T16" fmla="*/ 47 w 98"/>
                  <a:gd name="T17" fmla="*/ 97 h 129"/>
                  <a:gd name="T18" fmla="*/ 78 w 98"/>
                  <a:gd name="T19" fmla="*/ 4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9">
                    <a:moveTo>
                      <a:pt x="78" y="44"/>
                    </a:moveTo>
                    <a:cubicBezTo>
                      <a:pt x="98" y="55"/>
                      <a:pt x="98" y="55"/>
                      <a:pt x="98" y="55"/>
                    </a:cubicBezTo>
                    <a:cubicBezTo>
                      <a:pt x="67" y="0"/>
                      <a:pt x="67" y="0"/>
                      <a:pt x="67" y="0"/>
                    </a:cubicBezTo>
                    <a:cubicBezTo>
                      <a:pt x="3" y="0"/>
                      <a:pt x="3" y="0"/>
                      <a:pt x="3" y="0"/>
                    </a:cubicBezTo>
                    <a:cubicBezTo>
                      <a:pt x="21" y="11"/>
                      <a:pt x="21" y="11"/>
                      <a:pt x="21" y="11"/>
                    </a:cubicBezTo>
                    <a:cubicBezTo>
                      <a:pt x="7" y="38"/>
                      <a:pt x="7" y="38"/>
                      <a:pt x="7" y="38"/>
                    </a:cubicBezTo>
                    <a:cubicBezTo>
                      <a:pt x="0" y="50"/>
                      <a:pt x="7" y="64"/>
                      <a:pt x="7" y="64"/>
                    </a:cubicBezTo>
                    <a:cubicBezTo>
                      <a:pt x="44" y="129"/>
                      <a:pt x="44" y="129"/>
                      <a:pt x="44" y="129"/>
                    </a:cubicBezTo>
                    <a:cubicBezTo>
                      <a:pt x="38" y="117"/>
                      <a:pt x="47" y="97"/>
                      <a:pt x="47" y="97"/>
                    </a:cubicBezTo>
                    <a:lnTo>
                      <a:pt x="78"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Freeform 28"/>
              <p:cNvSpPr>
                <a:spLocks/>
              </p:cNvSpPr>
              <p:nvPr/>
            </p:nvSpPr>
            <p:spPr bwMode="auto">
              <a:xfrm>
                <a:off x="10460176" y="2435358"/>
                <a:ext cx="274324" cy="166980"/>
              </a:xfrm>
              <a:custGeom>
                <a:avLst/>
                <a:gdLst>
                  <a:gd name="T0" fmla="*/ 62 w 107"/>
                  <a:gd name="T1" fmla="*/ 65 h 65"/>
                  <a:gd name="T2" fmla="*/ 107 w 107"/>
                  <a:gd name="T3" fmla="*/ 64 h 65"/>
                  <a:gd name="T4" fmla="*/ 107 w 107"/>
                  <a:gd name="T5" fmla="*/ 0 h 65"/>
                  <a:gd name="T6" fmla="*/ 30 w 107"/>
                  <a:gd name="T7" fmla="*/ 0 h 65"/>
                  <a:gd name="T8" fmla="*/ 62 w 107"/>
                  <a:gd name="T9" fmla="*/ 65 h 65"/>
                </a:gdLst>
                <a:ahLst/>
                <a:cxnLst>
                  <a:cxn ang="0">
                    <a:pos x="T0" y="T1"/>
                  </a:cxn>
                  <a:cxn ang="0">
                    <a:pos x="T2" y="T3"/>
                  </a:cxn>
                  <a:cxn ang="0">
                    <a:pos x="T4" y="T5"/>
                  </a:cxn>
                  <a:cxn ang="0">
                    <a:pos x="T6" y="T7"/>
                  </a:cxn>
                  <a:cxn ang="0">
                    <a:pos x="T8" y="T9"/>
                  </a:cxn>
                </a:cxnLst>
                <a:rect l="0" t="0" r="r" b="b"/>
                <a:pathLst>
                  <a:path w="107" h="65">
                    <a:moveTo>
                      <a:pt x="62" y="65"/>
                    </a:moveTo>
                    <a:cubicBezTo>
                      <a:pt x="107" y="64"/>
                      <a:pt x="107" y="64"/>
                      <a:pt x="107" y="64"/>
                    </a:cubicBezTo>
                    <a:cubicBezTo>
                      <a:pt x="107" y="0"/>
                      <a:pt x="107" y="0"/>
                      <a:pt x="107" y="0"/>
                    </a:cubicBezTo>
                    <a:cubicBezTo>
                      <a:pt x="30" y="0"/>
                      <a:pt x="30" y="0"/>
                      <a:pt x="30" y="0"/>
                    </a:cubicBezTo>
                    <a:cubicBezTo>
                      <a:pt x="30" y="0"/>
                      <a:pt x="0" y="58"/>
                      <a:pt x="62"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Freeform 29"/>
              <p:cNvSpPr>
                <a:spLocks/>
              </p:cNvSpPr>
              <p:nvPr/>
            </p:nvSpPr>
            <p:spPr bwMode="auto">
              <a:xfrm>
                <a:off x="10678117" y="1925745"/>
                <a:ext cx="338297" cy="214688"/>
              </a:xfrm>
              <a:custGeom>
                <a:avLst/>
                <a:gdLst>
                  <a:gd name="T0" fmla="*/ 101 w 132"/>
                  <a:gd name="T1" fmla="*/ 83 h 84"/>
                  <a:gd name="T2" fmla="*/ 132 w 132"/>
                  <a:gd name="T3" fmla="*/ 28 h 84"/>
                  <a:gd name="T4" fmla="*/ 113 w 132"/>
                  <a:gd name="T5" fmla="*/ 38 h 84"/>
                  <a:gd name="T6" fmla="*/ 97 w 132"/>
                  <a:gd name="T7" fmla="*/ 12 h 84"/>
                  <a:gd name="T8" fmla="*/ 74 w 132"/>
                  <a:gd name="T9" fmla="*/ 0 h 84"/>
                  <a:gd name="T10" fmla="*/ 0 w 132"/>
                  <a:gd name="T11" fmla="*/ 0 h 84"/>
                  <a:gd name="T12" fmla="*/ 26 w 132"/>
                  <a:gd name="T13" fmla="*/ 19 h 84"/>
                  <a:gd name="T14" fmla="*/ 57 w 132"/>
                  <a:gd name="T15" fmla="*/ 71 h 84"/>
                  <a:gd name="T16" fmla="*/ 38 w 132"/>
                  <a:gd name="T17" fmla="*/ 84 h 84"/>
                  <a:gd name="T18" fmla="*/ 101 w 132"/>
                  <a:gd name="T19" fmla="*/ 8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84">
                    <a:moveTo>
                      <a:pt x="101" y="83"/>
                    </a:moveTo>
                    <a:cubicBezTo>
                      <a:pt x="132" y="28"/>
                      <a:pt x="132" y="28"/>
                      <a:pt x="132" y="28"/>
                    </a:cubicBezTo>
                    <a:cubicBezTo>
                      <a:pt x="113" y="38"/>
                      <a:pt x="113" y="38"/>
                      <a:pt x="113" y="38"/>
                    </a:cubicBezTo>
                    <a:cubicBezTo>
                      <a:pt x="97" y="12"/>
                      <a:pt x="97" y="12"/>
                      <a:pt x="97" y="12"/>
                    </a:cubicBezTo>
                    <a:cubicBezTo>
                      <a:pt x="90" y="1"/>
                      <a:pt x="74" y="0"/>
                      <a:pt x="74" y="0"/>
                    </a:cubicBezTo>
                    <a:cubicBezTo>
                      <a:pt x="0" y="0"/>
                      <a:pt x="0" y="0"/>
                      <a:pt x="0" y="0"/>
                    </a:cubicBezTo>
                    <a:cubicBezTo>
                      <a:pt x="13" y="1"/>
                      <a:pt x="26" y="19"/>
                      <a:pt x="26" y="19"/>
                    </a:cubicBezTo>
                    <a:cubicBezTo>
                      <a:pt x="57" y="71"/>
                      <a:pt x="57" y="71"/>
                      <a:pt x="57" y="71"/>
                    </a:cubicBezTo>
                    <a:cubicBezTo>
                      <a:pt x="38" y="84"/>
                      <a:pt x="38" y="84"/>
                      <a:pt x="38" y="84"/>
                    </a:cubicBezTo>
                    <a:lnTo>
                      <a:pt x="101"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30"/>
              <p:cNvSpPr>
                <a:spLocks/>
              </p:cNvSpPr>
              <p:nvPr/>
            </p:nvSpPr>
            <p:spPr bwMode="auto">
              <a:xfrm>
                <a:off x="10492705" y="1869362"/>
                <a:ext cx="238542" cy="312274"/>
              </a:xfrm>
              <a:custGeom>
                <a:avLst/>
                <a:gdLst>
                  <a:gd name="T0" fmla="*/ 93 w 93"/>
                  <a:gd name="T1" fmla="*/ 55 h 122"/>
                  <a:gd name="T2" fmla="*/ 21 w 93"/>
                  <a:gd name="T3" fmla="*/ 51 h 122"/>
                  <a:gd name="T4" fmla="*/ 0 w 93"/>
                  <a:gd name="T5" fmla="*/ 91 h 122"/>
                  <a:gd name="T6" fmla="*/ 56 w 93"/>
                  <a:gd name="T7" fmla="*/ 122 h 122"/>
                  <a:gd name="T8" fmla="*/ 93 w 93"/>
                  <a:gd name="T9" fmla="*/ 55 h 122"/>
                </a:gdLst>
                <a:ahLst/>
                <a:cxnLst>
                  <a:cxn ang="0">
                    <a:pos x="T0" y="T1"/>
                  </a:cxn>
                  <a:cxn ang="0">
                    <a:pos x="T2" y="T3"/>
                  </a:cxn>
                  <a:cxn ang="0">
                    <a:pos x="T4" y="T5"/>
                  </a:cxn>
                  <a:cxn ang="0">
                    <a:pos x="T6" y="T7"/>
                  </a:cxn>
                  <a:cxn ang="0">
                    <a:pos x="T8" y="T9"/>
                  </a:cxn>
                </a:cxnLst>
                <a:rect l="0" t="0" r="r" b="b"/>
                <a:pathLst>
                  <a:path w="93" h="122">
                    <a:moveTo>
                      <a:pt x="93" y="55"/>
                    </a:moveTo>
                    <a:cubicBezTo>
                      <a:pt x="93" y="55"/>
                      <a:pt x="57" y="0"/>
                      <a:pt x="21" y="51"/>
                    </a:cubicBezTo>
                    <a:cubicBezTo>
                      <a:pt x="0" y="91"/>
                      <a:pt x="0" y="91"/>
                      <a:pt x="0" y="91"/>
                    </a:cubicBezTo>
                    <a:cubicBezTo>
                      <a:pt x="56" y="122"/>
                      <a:pt x="56" y="122"/>
                      <a:pt x="56" y="122"/>
                    </a:cubicBezTo>
                    <a:lnTo>
                      <a:pt x="93"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Freeform 31"/>
              <p:cNvSpPr>
                <a:spLocks/>
              </p:cNvSpPr>
              <p:nvPr/>
            </p:nvSpPr>
            <p:spPr bwMode="auto">
              <a:xfrm>
                <a:off x="10787630" y="2374639"/>
                <a:ext cx="313358" cy="278661"/>
              </a:xfrm>
              <a:custGeom>
                <a:avLst/>
                <a:gdLst>
                  <a:gd name="T0" fmla="*/ 93 w 122"/>
                  <a:gd name="T1" fmla="*/ 19 h 109"/>
                  <a:gd name="T2" fmla="*/ 32 w 122"/>
                  <a:gd name="T3" fmla="*/ 22 h 109"/>
                  <a:gd name="T4" fmla="*/ 30 w 122"/>
                  <a:gd name="T5" fmla="*/ 0 h 109"/>
                  <a:gd name="T6" fmla="*/ 0 w 122"/>
                  <a:gd name="T7" fmla="*/ 55 h 109"/>
                  <a:gd name="T8" fmla="*/ 35 w 122"/>
                  <a:gd name="T9" fmla="*/ 109 h 109"/>
                  <a:gd name="T10" fmla="*/ 35 w 122"/>
                  <a:gd name="T11" fmla="*/ 87 h 109"/>
                  <a:gd name="T12" fmla="*/ 65 w 122"/>
                  <a:gd name="T13" fmla="*/ 85 h 109"/>
                  <a:gd name="T14" fmla="*/ 87 w 122"/>
                  <a:gd name="T15" fmla="*/ 71 h 109"/>
                  <a:gd name="T16" fmla="*/ 122 w 122"/>
                  <a:gd name="T17" fmla="*/ 5 h 109"/>
                  <a:gd name="T18" fmla="*/ 93 w 122"/>
                  <a:gd name="T19" fmla="*/ 1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09">
                    <a:moveTo>
                      <a:pt x="93" y="19"/>
                    </a:moveTo>
                    <a:cubicBezTo>
                      <a:pt x="32" y="22"/>
                      <a:pt x="32" y="22"/>
                      <a:pt x="32" y="22"/>
                    </a:cubicBezTo>
                    <a:cubicBezTo>
                      <a:pt x="30" y="0"/>
                      <a:pt x="30" y="0"/>
                      <a:pt x="30" y="0"/>
                    </a:cubicBezTo>
                    <a:cubicBezTo>
                      <a:pt x="0" y="55"/>
                      <a:pt x="0" y="55"/>
                      <a:pt x="0" y="55"/>
                    </a:cubicBezTo>
                    <a:cubicBezTo>
                      <a:pt x="35" y="109"/>
                      <a:pt x="35" y="109"/>
                      <a:pt x="35" y="109"/>
                    </a:cubicBezTo>
                    <a:cubicBezTo>
                      <a:pt x="35" y="87"/>
                      <a:pt x="35" y="87"/>
                      <a:pt x="35" y="87"/>
                    </a:cubicBezTo>
                    <a:cubicBezTo>
                      <a:pt x="65" y="85"/>
                      <a:pt x="65" y="85"/>
                      <a:pt x="65" y="85"/>
                    </a:cubicBezTo>
                    <a:cubicBezTo>
                      <a:pt x="78" y="84"/>
                      <a:pt x="87" y="71"/>
                      <a:pt x="87" y="71"/>
                    </a:cubicBezTo>
                    <a:cubicBezTo>
                      <a:pt x="122" y="5"/>
                      <a:pt x="122" y="5"/>
                      <a:pt x="122" y="5"/>
                    </a:cubicBezTo>
                    <a:cubicBezTo>
                      <a:pt x="115" y="17"/>
                      <a:pt x="93" y="19"/>
                      <a:pt x="93"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Freeform 32"/>
              <p:cNvSpPr>
                <a:spLocks/>
              </p:cNvSpPr>
              <p:nvPr/>
            </p:nvSpPr>
            <p:spPr bwMode="auto">
              <a:xfrm>
                <a:off x="10896058" y="2143686"/>
                <a:ext cx="271071" cy="253722"/>
              </a:xfrm>
              <a:custGeom>
                <a:avLst/>
                <a:gdLst>
                  <a:gd name="T0" fmla="*/ 41 w 106"/>
                  <a:gd name="T1" fmla="*/ 99 h 99"/>
                  <a:gd name="T2" fmla="*/ 79 w 106"/>
                  <a:gd name="T3" fmla="*/ 38 h 99"/>
                  <a:gd name="T4" fmla="*/ 53 w 106"/>
                  <a:gd name="T5" fmla="*/ 0 h 99"/>
                  <a:gd name="T6" fmla="*/ 0 w 106"/>
                  <a:gd name="T7" fmla="*/ 34 h 99"/>
                  <a:gd name="T8" fmla="*/ 41 w 106"/>
                  <a:gd name="T9" fmla="*/ 99 h 99"/>
                </a:gdLst>
                <a:ahLst/>
                <a:cxnLst>
                  <a:cxn ang="0">
                    <a:pos x="T0" y="T1"/>
                  </a:cxn>
                  <a:cxn ang="0">
                    <a:pos x="T2" y="T3"/>
                  </a:cxn>
                  <a:cxn ang="0">
                    <a:pos x="T4" y="T5"/>
                  </a:cxn>
                  <a:cxn ang="0">
                    <a:pos x="T6" y="T7"/>
                  </a:cxn>
                  <a:cxn ang="0">
                    <a:pos x="T8" y="T9"/>
                  </a:cxn>
                </a:cxnLst>
                <a:rect l="0" t="0" r="r" b="b"/>
                <a:pathLst>
                  <a:path w="106" h="99">
                    <a:moveTo>
                      <a:pt x="41" y="99"/>
                    </a:moveTo>
                    <a:cubicBezTo>
                      <a:pt x="41" y="99"/>
                      <a:pt x="106" y="93"/>
                      <a:pt x="79" y="38"/>
                    </a:cubicBezTo>
                    <a:cubicBezTo>
                      <a:pt x="53" y="0"/>
                      <a:pt x="53" y="0"/>
                      <a:pt x="53" y="0"/>
                    </a:cubicBezTo>
                    <a:cubicBezTo>
                      <a:pt x="0" y="34"/>
                      <a:pt x="0" y="34"/>
                      <a:pt x="0" y="34"/>
                    </a:cubicBezTo>
                    <a:lnTo>
                      <a:pt x="41"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2" name="Group 21"/>
            <p:cNvGrpSpPr/>
            <p:nvPr/>
          </p:nvGrpSpPr>
          <p:grpSpPr>
            <a:xfrm>
              <a:off x="7224304" y="2008696"/>
              <a:ext cx="802907" cy="909544"/>
              <a:chOff x="7059862" y="1381434"/>
              <a:chExt cx="971518" cy="1100548"/>
            </a:xfrm>
          </p:grpSpPr>
          <p:sp>
            <p:nvSpPr>
              <p:cNvPr id="23" name="Freeform 17"/>
              <p:cNvSpPr>
                <a:spLocks/>
              </p:cNvSpPr>
              <p:nvPr/>
            </p:nvSpPr>
            <p:spPr bwMode="auto">
              <a:xfrm>
                <a:off x="7059862" y="1381434"/>
                <a:ext cx="971518" cy="1100548"/>
              </a:xfrm>
              <a:custGeom>
                <a:avLst/>
                <a:gdLst>
                  <a:gd name="T0" fmla="*/ 359 w 379"/>
                  <a:gd name="T1" fmla="*/ 224 h 429"/>
                  <a:gd name="T2" fmla="*/ 226 w 379"/>
                  <a:gd name="T3" fmla="*/ 20 h 429"/>
                  <a:gd name="T4" fmla="*/ 20 w 379"/>
                  <a:gd name="T5" fmla="*/ 151 h 429"/>
                  <a:gd name="T6" fmla="*/ 153 w 379"/>
                  <a:gd name="T7" fmla="*/ 355 h 429"/>
                  <a:gd name="T8" fmla="*/ 165 w 379"/>
                  <a:gd name="T9" fmla="*/ 357 h 429"/>
                  <a:gd name="T10" fmla="*/ 215 w 379"/>
                  <a:gd name="T11" fmla="*/ 429 h 429"/>
                  <a:gd name="T12" fmla="*/ 241 w 379"/>
                  <a:gd name="T13" fmla="*/ 352 h 429"/>
                  <a:gd name="T14" fmla="*/ 359 w 379"/>
                  <a:gd name="T15" fmla="*/ 224 h 4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9" h="429">
                    <a:moveTo>
                      <a:pt x="359" y="224"/>
                    </a:moveTo>
                    <a:cubicBezTo>
                      <a:pt x="379" y="132"/>
                      <a:pt x="319" y="40"/>
                      <a:pt x="226" y="20"/>
                    </a:cubicBezTo>
                    <a:cubicBezTo>
                      <a:pt x="132" y="0"/>
                      <a:pt x="40" y="58"/>
                      <a:pt x="20" y="151"/>
                    </a:cubicBezTo>
                    <a:cubicBezTo>
                      <a:pt x="0" y="244"/>
                      <a:pt x="60" y="335"/>
                      <a:pt x="153" y="355"/>
                    </a:cubicBezTo>
                    <a:cubicBezTo>
                      <a:pt x="157" y="356"/>
                      <a:pt x="161" y="357"/>
                      <a:pt x="165" y="357"/>
                    </a:cubicBezTo>
                    <a:cubicBezTo>
                      <a:pt x="215" y="429"/>
                      <a:pt x="215" y="429"/>
                      <a:pt x="215" y="429"/>
                    </a:cubicBezTo>
                    <a:cubicBezTo>
                      <a:pt x="241" y="352"/>
                      <a:pt x="241" y="352"/>
                      <a:pt x="241" y="352"/>
                    </a:cubicBezTo>
                    <a:cubicBezTo>
                      <a:pt x="299" y="334"/>
                      <a:pt x="346" y="287"/>
                      <a:pt x="359" y="224"/>
                    </a:cubicBezTo>
                    <a:close/>
                  </a:path>
                </a:pathLst>
              </a:custGeom>
              <a:solidFill>
                <a:schemeClr val="accent3"/>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33"/>
              <p:cNvSpPr>
                <a:spLocks noEditPoints="1"/>
              </p:cNvSpPr>
              <p:nvPr/>
            </p:nvSpPr>
            <p:spPr bwMode="auto">
              <a:xfrm>
                <a:off x="7400327" y="1646000"/>
                <a:ext cx="272155" cy="451062"/>
              </a:xfrm>
              <a:custGeom>
                <a:avLst/>
                <a:gdLst>
                  <a:gd name="T0" fmla="*/ 65 w 106"/>
                  <a:gd name="T1" fmla="*/ 81 h 176"/>
                  <a:gd name="T2" fmla="*/ 106 w 106"/>
                  <a:gd name="T3" fmla="*/ 28 h 176"/>
                  <a:gd name="T4" fmla="*/ 106 w 106"/>
                  <a:gd name="T5" fmla="*/ 0 h 176"/>
                  <a:gd name="T6" fmla="*/ 98 w 106"/>
                  <a:gd name="T7" fmla="*/ 0 h 176"/>
                  <a:gd name="T8" fmla="*/ 8 w 106"/>
                  <a:gd name="T9" fmla="*/ 0 h 176"/>
                  <a:gd name="T10" fmla="*/ 0 w 106"/>
                  <a:gd name="T11" fmla="*/ 0 h 176"/>
                  <a:gd name="T12" fmla="*/ 0 w 106"/>
                  <a:gd name="T13" fmla="*/ 28 h 176"/>
                  <a:gd name="T14" fmla="*/ 0 w 106"/>
                  <a:gd name="T15" fmla="*/ 28 h 176"/>
                  <a:gd name="T16" fmla="*/ 42 w 106"/>
                  <a:gd name="T17" fmla="*/ 81 h 176"/>
                  <a:gd name="T18" fmla="*/ 48 w 106"/>
                  <a:gd name="T19" fmla="*/ 89 h 176"/>
                  <a:gd name="T20" fmla="*/ 45 w 106"/>
                  <a:gd name="T21" fmla="*/ 94 h 176"/>
                  <a:gd name="T22" fmla="*/ 0 w 106"/>
                  <a:gd name="T23" fmla="*/ 147 h 176"/>
                  <a:gd name="T24" fmla="*/ 0 w 106"/>
                  <a:gd name="T25" fmla="*/ 147 h 176"/>
                  <a:gd name="T26" fmla="*/ 0 w 106"/>
                  <a:gd name="T27" fmla="*/ 176 h 176"/>
                  <a:gd name="T28" fmla="*/ 8 w 106"/>
                  <a:gd name="T29" fmla="*/ 176 h 176"/>
                  <a:gd name="T30" fmla="*/ 98 w 106"/>
                  <a:gd name="T31" fmla="*/ 176 h 176"/>
                  <a:gd name="T32" fmla="*/ 106 w 106"/>
                  <a:gd name="T33" fmla="*/ 176 h 176"/>
                  <a:gd name="T34" fmla="*/ 106 w 106"/>
                  <a:gd name="T35" fmla="*/ 147 h 176"/>
                  <a:gd name="T36" fmla="*/ 62 w 106"/>
                  <a:gd name="T37" fmla="*/ 94 h 176"/>
                  <a:gd name="T38" fmla="*/ 59 w 106"/>
                  <a:gd name="T39" fmla="*/ 89 h 176"/>
                  <a:gd name="T40" fmla="*/ 65 w 106"/>
                  <a:gd name="T41" fmla="*/ 81 h 176"/>
                  <a:gd name="T42" fmla="*/ 16 w 106"/>
                  <a:gd name="T43" fmla="*/ 147 h 176"/>
                  <a:gd name="T44" fmla="*/ 16 w 106"/>
                  <a:gd name="T45" fmla="*/ 143 h 176"/>
                  <a:gd name="T46" fmla="*/ 16 w 106"/>
                  <a:gd name="T47" fmla="*/ 143 h 176"/>
                  <a:gd name="T48" fmla="*/ 47 w 106"/>
                  <a:gd name="T49" fmla="*/ 106 h 176"/>
                  <a:gd name="T50" fmla="*/ 16 w 106"/>
                  <a:gd name="T51" fmla="*/ 147 h 176"/>
                  <a:gd name="T52" fmla="*/ 90 w 106"/>
                  <a:gd name="T53" fmla="*/ 143 h 176"/>
                  <a:gd name="T54" fmla="*/ 90 w 106"/>
                  <a:gd name="T55" fmla="*/ 145 h 176"/>
                  <a:gd name="T56" fmla="*/ 58 w 106"/>
                  <a:gd name="T57" fmla="*/ 106 h 176"/>
                  <a:gd name="T58" fmla="*/ 90 w 106"/>
                  <a:gd name="T59" fmla="*/ 143 h 176"/>
                  <a:gd name="T60" fmla="*/ 47 w 106"/>
                  <a:gd name="T61" fmla="*/ 47 h 176"/>
                  <a:gd name="T62" fmla="*/ 21 w 106"/>
                  <a:gd name="T63" fmla="*/ 51 h 176"/>
                  <a:gd name="T64" fmla="*/ 16 w 106"/>
                  <a:gd name="T65" fmla="*/ 32 h 176"/>
                  <a:gd name="T66" fmla="*/ 16 w 106"/>
                  <a:gd name="T67" fmla="*/ 32 h 176"/>
                  <a:gd name="T68" fmla="*/ 16 w 106"/>
                  <a:gd name="T69" fmla="*/ 12 h 176"/>
                  <a:gd name="T70" fmla="*/ 22 w 106"/>
                  <a:gd name="T71" fmla="*/ 12 h 176"/>
                  <a:gd name="T72" fmla="*/ 85 w 106"/>
                  <a:gd name="T73" fmla="*/ 12 h 176"/>
                  <a:gd name="T74" fmla="*/ 90 w 106"/>
                  <a:gd name="T75" fmla="*/ 12 h 176"/>
                  <a:gd name="T76" fmla="*/ 90 w 106"/>
                  <a:gd name="T77" fmla="*/ 32 h 176"/>
                  <a:gd name="T78" fmla="*/ 89 w 106"/>
                  <a:gd name="T79" fmla="*/ 42 h 176"/>
                  <a:gd name="T80" fmla="*/ 68 w 106"/>
                  <a:gd name="T81" fmla="*/ 49 h 176"/>
                  <a:gd name="T82" fmla="*/ 47 w 106"/>
                  <a:gd name="T83" fmla="*/ 4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76">
                    <a:moveTo>
                      <a:pt x="65" y="81"/>
                    </a:moveTo>
                    <a:cubicBezTo>
                      <a:pt x="89" y="75"/>
                      <a:pt x="106" y="54"/>
                      <a:pt x="106" y="28"/>
                    </a:cubicBezTo>
                    <a:cubicBezTo>
                      <a:pt x="106" y="0"/>
                      <a:pt x="106" y="0"/>
                      <a:pt x="106" y="0"/>
                    </a:cubicBezTo>
                    <a:cubicBezTo>
                      <a:pt x="98" y="0"/>
                      <a:pt x="98" y="0"/>
                      <a:pt x="98" y="0"/>
                    </a:cubicBezTo>
                    <a:cubicBezTo>
                      <a:pt x="8" y="0"/>
                      <a:pt x="8" y="0"/>
                      <a:pt x="8" y="0"/>
                    </a:cubicBezTo>
                    <a:cubicBezTo>
                      <a:pt x="0" y="0"/>
                      <a:pt x="0" y="0"/>
                      <a:pt x="0" y="0"/>
                    </a:cubicBezTo>
                    <a:cubicBezTo>
                      <a:pt x="0" y="28"/>
                      <a:pt x="0" y="28"/>
                      <a:pt x="0" y="28"/>
                    </a:cubicBezTo>
                    <a:cubicBezTo>
                      <a:pt x="0" y="28"/>
                      <a:pt x="0" y="28"/>
                      <a:pt x="0" y="28"/>
                    </a:cubicBezTo>
                    <a:cubicBezTo>
                      <a:pt x="0" y="54"/>
                      <a:pt x="18" y="76"/>
                      <a:pt x="42" y="81"/>
                    </a:cubicBezTo>
                    <a:cubicBezTo>
                      <a:pt x="45" y="83"/>
                      <a:pt x="47" y="86"/>
                      <a:pt x="48" y="89"/>
                    </a:cubicBezTo>
                    <a:cubicBezTo>
                      <a:pt x="47" y="91"/>
                      <a:pt x="46" y="92"/>
                      <a:pt x="45" y="94"/>
                    </a:cubicBezTo>
                    <a:cubicBezTo>
                      <a:pt x="20" y="98"/>
                      <a:pt x="0" y="120"/>
                      <a:pt x="0" y="147"/>
                    </a:cubicBezTo>
                    <a:cubicBezTo>
                      <a:pt x="0" y="147"/>
                      <a:pt x="0" y="147"/>
                      <a:pt x="0" y="147"/>
                    </a:cubicBezTo>
                    <a:cubicBezTo>
                      <a:pt x="0" y="176"/>
                      <a:pt x="0" y="176"/>
                      <a:pt x="0" y="176"/>
                    </a:cubicBezTo>
                    <a:cubicBezTo>
                      <a:pt x="8" y="176"/>
                      <a:pt x="8" y="176"/>
                      <a:pt x="8" y="176"/>
                    </a:cubicBezTo>
                    <a:cubicBezTo>
                      <a:pt x="98" y="176"/>
                      <a:pt x="98" y="176"/>
                      <a:pt x="98" y="176"/>
                    </a:cubicBezTo>
                    <a:cubicBezTo>
                      <a:pt x="106" y="176"/>
                      <a:pt x="106" y="176"/>
                      <a:pt x="106" y="176"/>
                    </a:cubicBezTo>
                    <a:cubicBezTo>
                      <a:pt x="106" y="147"/>
                      <a:pt x="106" y="147"/>
                      <a:pt x="106" y="147"/>
                    </a:cubicBezTo>
                    <a:cubicBezTo>
                      <a:pt x="106" y="120"/>
                      <a:pt x="87" y="98"/>
                      <a:pt x="62" y="94"/>
                    </a:cubicBezTo>
                    <a:cubicBezTo>
                      <a:pt x="61" y="92"/>
                      <a:pt x="60" y="91"/>
                      <a:pt x="59" y="89"/>
                    </a:cubicBezTo>
                    <a:cubicBezTo>
                      <a:pt x="60" y="86"/>
                      <a:pt x="62" y="83"/>
                      <a:pt x="65" y="81"/>
                    </a:cubicBezTo>
                    <a:close/>
                    <a:moveTo>
                      <a:pt x="16" y="147"/>
                    </a:moveTo>
                    <a:cubicBezTo>
                      <a:pt x="16" y="143"/>
                      <a:pt x="16" y="143"/>
                      <a:pt x="16" y="143"/>
                    </a:cubicBezTo>
                    <a:cubicBezTo>
                      <a:pt x="16" y="143"/>
                      <a:pt x="16" y="143"/>
                      <a:pt x="16" y="143"/>
                    </a:cubicBezTo>
                    <a:cubicBezTo>
                      <a:pt x="16" y="124"/>
                      <a:pt x="29" y="109"/>
                      <a:pt x="47" y="106"/>
                    </a:cubicBezTo>
                    <a:cubicBezTo>
                      <a:pt x="47" y="113"/>
                      <a:pt x="43" y="131"/>
                      <a:pt x="16" y="147"/>
                    </a:cubicBezTo>
                    <a:close/>
                    <a:moveTo>
                      <a:pt x="90" y="143"/>
                    </a:moveTo>
                    <a:cubicBezTo>
                      <a:pt x="90" y="145"/>
                      <a:pt x="90" y="145"/>
                      <a:pt x="90" y="145"/>
                    </a:cubicBezTo>
                    <a:cubicBezTo>
                      <a:pt x="79" y="138"/>
                      <a:pt x="57" y="122"/>
                      <a:pt x="58" y="106"/>
                    </a:cubicBezTo>
                    <a:cubicBezTo>
                      <a:pt x="76" y="109"/>
                      <a:pt x="90" y="124"/>
                      <a:pt x="90" y="143"/>
                    </a:cubicBezTo>
                    <a:close/>
                    <a:moveTo>
                      <a:pt x="47" y="47"/>
                    </a:moveTo>
                    <a:cubicBezTo>
                      <a:pt x="36" y="42"/>
                      <a:pt x="26" y="48"/>
                      <a:pt x="21" y="51"/>
                    </a:cubicBezTo>
                    <a:cubicBezTo>
                      <a:pt x="18" y="46"/>
                      <a:pt x="16" y="39"/>
                      <a:pt x="16" y="32"/>
                    </a:cubicBezTo>
                    <a:cubicBezTo>
                      <a:pt x="16" y="32"/>
                      <a:pt x="16" y="32"/>
                      <a:pt x="16" y="32"/>
                    </a:cubicBezTo>
                    <a:cubicBezTo>
                      <a:pt x="16" y="12"/>
                      <a:pt x="16" y="12"/>
                      <a:pt x="16" y="12"/>
                    </a:cubicBezTo>
                    <a:cubicBezTo>
                      <a:pt x="22" y="12"/>
                      <a:pt x="22" y="12"/>
                      <a:pt x="22" y="12"/>
                    </a:cubicBezTo>
                    <a:cubicBezTo>
                      <a:pt x="85" y="12"/>
                      <a:pt x="85" y="12"/>
                      <a:pt x="85" y="12"/>
                    </a:cubicBezTo>
                    <a:cubicBezTo>
                      <a:pt x="90" y="12"/>
                      <a:pt x="90" y="12"/>
                      <a:pt x="90" y="12"/>
                    </a:cubicBezTo>
                    <a:cubicBezTo>
                      <a:pt x="90" y="32"/>
                      <a:pt x="90" y="32"/>
                      <a:pt x="90" y="32"/>
                    </a:cubicBezTo>
                    <a:cubicBezTo>
                      <a:pt x="90" y="36"/>
                      <a:pt x="90" y="39"/>
                      <a:pt x="89" y="42"/>
                    </a:cubicBezTo>
                    <a:cubicBezTo>
                      <a:pt x="83" y="42"/>
                      <a:pt x="72" y="47"/>
                      <a:pt x="68" y="49"/>
                    </a:cubicBezTo>
                    <a:cubicBezTo>
                      <a:pt x="63" y="52"/>
                      <a:pt x="63" y="53"/>
                      <a:pt x="47"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Freeform 34"/>
              <p:cNvSpPr>
                <a:spLocks/>
              </p:cNvSpPr>
              <p:nvPr/>
            </p:nvSpPr>
            <p:spPr bwMode="auto">
              <a:xfrm>
                <a:off x="7375389" y="2115495"/>
                <a:ext cx="319864" cy="56383"/>
              </a:xfrm>
              <a:custGeom>
                <a:avLst/>
                <a:gdLst>
                  <a:gd name="T0" fmla="*/ 117 w 125"/>
                  <a:gd name="T1" fmla="*/ 0 h 22"/>
                  <a:gd name="T2" fmla="*/ 8 w 125"/>
                  <a:gd name="T3" fmla="*/ 0 h 22"/>
                  <a:gd name="T4" fmla="*/ 0 w 125"/>
                  <a:gd name="T5" fmla="*/ 11 h 22"/>
                  <a:gd name="T6" fmla="*/ 8 w 125"/>
                  <a:gd name="T7" fmla="*/ 22 h 22"/>
                  <a:gd name="T8" fmla="*/ 117 w 125"/>
                  <a:gd name="T9" fmla="*/ 22 h 22"/>
                  <a:gd name="T10" fmla="*/ 125 w 125"/>
                  <a:gd name="T11" fmla="*/ 11 h 22"/>
                  <a:gd name="T12" fmla="*/ 117 w 125"/>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25" h="22">
                    <a:moveTo>
                      <a:pt x="117" y="0"/>
                    </a:moveTo>
                    <a:cubicBezTo>
                      <a:pt x="8" y="0"/>
                      <a:pt x="8" y="0"/>
                      <a:pt x="8" y="0"/>
                    </a:cubicBezTo>
                    <a:cubicBezTo>
                      <a:pt x="3" y="0"/>
                      <a:pt x="0" y="5"/>
                      <a:pt x="0" y="11"/>
                    </a:cubicBezTo>
                    <a:cubicBezTo>
                      <a:pt x="0" y="17"/>
                      <a:pt x="3" y="22"/>
                      <a:pt x="8" y="22"/>
                    </a:cubicBezTo>
                    <a:cubicBezTo>
                      <a:pt x="117" y="22"/>
                      <a:pt x="117" y="22"/>
                      <a:pt x="117" y="22"/>
                    </a:cubicBezTo>
                    <a:cubicBezTo>
                      <a:pt x="121" y="22"/>
                      <a:pt x="125" y="17"/>
                      <a:pt x="125" y="11"/>
                    </a:cubicBezTo>
                    <a:cubicBezTo>
                      <a:pt x="125" y="5"/>
                      <a:pt x="121" y="0"/>
                      <a:pt x="1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Freeform 35"/>
              <p:cNvSpPr>
                <a:spLocks/>
              </p:cNvSpPr>
              <p:nvPr/>
            </p:nvSpPr>
            <p:spPr bwMode="auto">
              <a:xfrm>
                <a:off x="7375389" y="1569016"/>
                <a:ext cx="319864" cy="58551"/>
              </a:xfrm>
              <a:custGeom>
                <a:avLst/>
                <a:gdLst>
                  <a:gd name="T0" fmla="*/ 8 w 125"/>
                  <a:gd name="T1" fmla="*/ 23 h 23"/>
                  <a:gd name="T2" fmla="*/ 117 w 125"/>
                  <a:gd name="T3" fmla="*/ 23 h 23"/>
                  <a:gd name="T4" fmla="*/ 125 w 125"/>
                  <a:gd name="T5" fmla="*/ 11 h 23"/>
                  <a:gd name="T6" fmla="*/ 117 w 125"/>
                  <a:gd name="T7" fmla="*/ 0 h 23"/>
                  <a:gd name="T8" fmla="*/ 8 w 125"/>
                  <a:gd name="T9" fmla="*/ 0 h 23"/>
                  <a:gd name="T10" fmla="*/ 0 w 125"/>
                  <a:gd name="T11" fmla="*/ 11 h 23"/>
                  <a:gd name="T12" fmla="*/ 8 w 125"/>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25" h="23">
                    <a:moveTo>
                      <a:pt x="8" y="23"/>
                    </a:moveTo>
                    <a:cubicBezTo>
                      <a:pt x="117" y="23"/>
                      <a:pt x="117" y="23"/>
                      <a:pt x="117" y="23"/>
                    </a:cubicBezTo>
                    <a:cubicBezTo>
                      <a:pt x="121" y="23"/>
                      <a:pt x="125" y="17"/>
                      <a:pt x="125" y="11"/>
                    </a:cubicBezTo>
                    <a:cubicBezTo>
                      <a:pt x="125" y="5"/>
                      <a:pt x="121" y="0"/>
                      <a:pt x="117" y="0"/>
                    </a:cubicBezTo>
                    <a:cubicBezTo>
                      <a:pt x="8" y="0"/>
                      <a:pt x="8" y="0"/>
                      <a:pt x="8" y="0"/>
                    </a:cubicBezTo>
                    <a:cubicBezTo>
                      <a:pt x="3" y="0"/>
                      <a:pt x="0" y="5"/>
                      <a:pt x="0" y="11"/>
                    </a:cubicBezTo>
                    <a:cubicBezTo>
                      <a:pt x="0" y="17"/>
                      <a:pt x="3" y="23"/>
                      <a:pt x="8"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7" name="Group 26"/>
            <p:cNvGrpSpPr/>
            <p:nvPr/>
          </p:nvGrpSpPr>
          <p:grpSpPr>
            <a:xfrm>
              <a:off x="8309484" y="3068785"/>
              <a:ext cx="1059194" cy="1156869"/>
              <a:chOff x="8372930" y="2664142"/>
              <a:chExt cx="1281624" cy="1399811"/>
            </a:xfrm>
          </p:grpSpPr>
          <p:sp>
            <p:nvSpPr>
              <p:cNvPr id="28" name="Freeform 18"/>
              <p:cNvSpPr>
                <a:spLocks/>
              </p:cNvSpPr>
              <p:nvPr/>
            </p:nvSpPr>
            <p:spPr bwMode="auto">
              <a:xfrm>
                <a:off x="8372930" y="2664142"/>
                <a:ext cx="1281624" cy="1399811"/>
              </a:xfrm>
              <a:custGeom>
                <a:avLst/>
                <a:gdLst>
                  <a:gd name="T0" fmla="*/ 435 w 500"/>
                  <a:gd name="T1" fmla="*/ 369 h 546"/>
                  <a:gd name="T2" fmla="*/ 369 w 500"/>
                  <a:gd name="T3" fmla="*/ 66 h 546"/>
                  <a:gd name="T4" fmla="*/ 66 w 500"/>
                  <a:gd name="T5" fmla="*/ 129 h 546"/>
                  <a:gd name="T6" fmla="*/ 132 w 500"/>
                  <a:gd name="T7" fmla="*/ 431 h 546"/>
                  <a:gd name="T8" fmla="*/ 144 w 500"/>
                  <a:gd name="T9" fmla="*/ 439 h 546"/>
                  <a:gd name="T10" fmla="*/ 172 w 500"/>
                  <a:gd name="T11" fmla="*/ 546 h 546"/>
                  <a:gd name="T12" fmla="*/ 237 w 500"/>
                  <a:gd name="T13" fmla="*/ 466 h 546"/>
                  <a:gd name="T14" fmla="*/ 435 w 500"/>
                  <a:gd name="T15" fmla="*/ 369 h 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0" h="546">
                    <a:moveTo>
                      <a:pt x="435" y="369"/>
                    </a:moveTo>
                    <a:cubicBezTo>
                      <a:pt x="500" y="268"/>
                      <a:pt x="471" y="133"/>
                      <a:pt x="369" y="66"/>
                    </a:cubicBezTo>
                    <a:cubicBezTo>
                      <a:pt x="267" y="0"/>
                      <a:pt x="131" y="28"/>
                      <a:pt x="66" y="129"/>
                    </a:cubicBezTo>
                    <a:cubicBezTo>
                      <a:pt x="0" y="229"/>
                      <a:pt x="30" y="365"/>
                      <a:pt x="132" y="431"/>
                    </a:cubicBezTo>
                    <a:cubicBezTo>
                      <a:pt x="136" y="434"/>
                      <a:pt x="140" y="436"/>
                      <a:pt x="144" y="439"/>
                    </a:cubicBezTo>
                    <a:cubicBezTo>
                      <a:pt x="172" y="546"/>
                      <a:pt x="172" y="546"/>
                      <a:pt x="172" y="546"/>
                    </a:cubicBezTo>
                    <a:cubicBezTo>
                      <a:pt x="237" y="466"/>
                      <a:pt x="237" y="466"/>
                      <a:pt x="237" y="466"/>
                    </a:cubicBezTo>
                    <a:cubicBezTo>
                      <a:pt x="313" y="472"/>
                      <a:pt x="390" y="437"/>
                      <a:pt x="435" y="369"/>
                    </a:cubicBezTo>
                    <a:close/>
                  </a:path>
                </a:pathLst>
              </a:custGeom>
              <a:solidFill>
                <a:schemeClr val="accent3"/>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Freeform 36"/>
              <p:cNvSpPr>
                <a:spLocks noEditPoints="1"/>
              </p:cNvSpPr>
              <p:nvPr/>
            </p:nvSpPr>
            <p:spPr bwMode="auto">
              <a:xfrm>
                <a:off x="8767609" y="2946056"/>
                <a:ext cx="479253" cy="715627"/>
              </a:xfrm>
              <a:custGeom>
                <a:avLst/>
                <a:gdLst>
                  <a:gd name="T0" fmla="*/ 93 w 187"/>
                  <a:gd name="T1" fmla="*/ 1 h 279"/>
                  <a:gd name="T2" fmla="*/ 18 w 187"/>
                  <a:gd name="T3" fmla="*/ 38 h 279"/>
                  <a:gd name="T4" fmla="*/ 2 w 187"/>
                  <a:gd name="T5" fmla="*/ 103 h 279"/>
                  <a:gd name="T6" fmla="*/ 27 w 187"/>
                  <a:gd name="T7" fmla="*/ 158 h 279"/>
                  <a:gd name="T8" fmla="*/ 27 w 187"/>
                  <a:gd name="T9" fmla="*/ 158 h 279"/>
                  <a:gd name="T10" fmla="*/ 42 w 187"/>
                  <a:gd name="T11" fmla="*/ 204 h 279"/>
                  <a:gd name="T12" fmla="*/ 51 w 187"/>
                  <a:gd name="T13" fmla="*/ 269 h 279"/>
                  <a:gd name="T14" fmla="*/ 55 w 187"/>
                  <a:gd name="T15" fmla="*/ 273 h 279"/>
                  <a:gd name="T16" fmla="*/ 91 w 187"/>
                  <a:gd name="T17" fmla="*/ 279 h 279"/>
                  <a:gd name="T18" fmla="*/ 134 w 187"/>
                  <a:gd name="T19" fmla="*/ 271 h 279"/>
                  <a:gd name="T20" fmla="*/ 144 w 187"/>
                  <a:gd name="T21" fmla="*/ 246 h 279"/>
                  <a:gd name="T22" fmla="*/ 149 w 187"/>
                  <a:gd name="T23" fmla="*/ 184 h 279"/>
                  <a:gd name="T24" fmla="*/ 160 w 187"/>
                  <a:gd name="T25" fmla="*/ 156 h 279"/>
                  <a:gd name="T26" fmla="*/ 176 w 187"/>
                  <a:gd name="T27" fmla="*/ 127 h 279"/>
                  <a:gd name="T28" fmla="*/ 185 w 187"/>
                  <a:gd name="T29" fmla="*/ 70 h 279"/>
                  <a:gd name="T30" fmla="*/ 94 w 187"/>
                  <a:gd name="T31" fmla="*/ 1 h 279"/>
                  <a:gd name="T32" fmla="*/ 164 w 187"/>
                  <a:gd name="T33" fmla="*/ 74 h 279"/>
                  <a:gd name="T34" fmla="*/ 130 w 187"/>
                  <a:gd name="T35" fmla="*/ 169 h 279"/>
                  <a:gd name="T36" fmla="*/ 127 w 187"/>
                  <a:gd name="T37" fmla="*/ 184 h 279"/>
                  <a:gd name="T38" fmla="*/ 125 w 187"/>
                  <a:gd name="T39" fmla="*/ 193 h 279"/>
                  <a:gd name="T40" fmla="*/ 103 w 187"/>
                  <a:gd name="T41" fmla="*/ 199 h 279"/>
                  <a:gd name="T42" fmla="*/ 101 w 187"/>
                  <a:gd name="T43" fmla="*/ 148 h 279"/>
                  <a:gd name="T44" fmla="*/ 125 w 187"/>
                  <a:gd name="T45" fmla="*/ 71 h 279"/>
                  <a:gd name="T46" fmla="*/ 112 w 187"/>
                  <a:gd name="T47" fmla="*/ 65 h 279"/>
                  <a:gd name="T48" fmla="*/ 99 w 187"/>
                  <a:gd name="T49" fmla="*/ 66 h 279"/>
                  <a:gd name="T50" fmla="*/ 75 w 187"/>
                  <a:gd name="T51" fmla="*/ 68 h 279"/>
                  <a:gd name="T52" fmla="*/ 66 w 187"/>
                  <a:gd name="T53" fmla="*/ 69 h 279"/>
                  <a:gd name="T54" fmla="*/ 52 w 187"/>
                  <a:gd name="T55" fmla="*/ 77 h 279"/>
                  <a:gd name="T56" fmla="*/ 83 w 187"/>
                  <a:gd name="T57" fmla="*/ 153 h 279"/>
                  <a:gd name="T58" fmla="*/ 65 w 187"/>
                  <a:gd name="T59" fmla="*/ 198 h 279"/>
                  <a:gd name="T60" fmla="*/ 62 w 187"/>
                  <a:gd name="T61" fmla="*/ 194 h 279"/>
                  <a:gd name="T62" fmla="*/ 60 w 187"/>
                  <a:gd name="T63" fmla="*/ 185 h 279"/>
                  <a:gd name="T64" fmla="*/ 57 w 187"/>
                  <a:gd name="T65" fmla="*/ 170 h 279"/>
                  <a:gd name="T66" fmla="*/ 31 w 187"/>
                  <a:gd name="T67" fmla="*/ 122 h 279"/>
                  <a:gd name="T68" fmla="*/ 23 w 187"/>
                  <a:gd name="T69" fmla="*/ 76 h 279"/>
                  <a:gd name="T70" fmla="*/ 36 w 187"/>
                  <a:gd name="T71" fmla="*/ 47 h 279"/>
                  <a:gd name="T72" fmla="*/ 93 w 187"/>
                  <a:gd name="T73" fmla="*/ 20 h 279"/>
                  <a:gd name="T74" fmla="*/ 93 w 187"/>
                  <a:gd name="T75" fmla="*/ 19 h 279"/>
                  <a:gd name="T76" fmla="*/ 150 w 187"/>
                  <a:gd name="T77" fmla="*/ 45 h 279"/>
                  <a:gd name="T78" fmla="*/ 72 w 187"/>
                  <a:gd name="T79" fmla="*/ 71 h 279"/>
                  <a:gd name="T80" fmla="*/ 80 w 187"/>
                  <a:gd name="T81" fmla="*/ 76 h 279"/>
                  <a:gd name="T82" fmla="*/ 83 w 187"/>
                  <a:gd name="T83" fmla="*/ 69 h 279"/>
                  <a:gd name="T84" fmla="*/ 91 w 187"/>
                  <a:gd name="T85" fmla="*/ 69 h 279"/>
                  <a:gd name="T86" fmla="*/ 95 w 187"/>
                  <a:gd name="T87" fmla="*/ 69 h 279"/>
                  <a:gd name="T88" fmla="*/ 98 w 187"/>
                  <a:gd name="T89" fmla="*/ 79 h 279"/>
                  <a:gd name="T90" fmla="*/ 103 w 187"/>
                  <a:gd name="T91" fmla="*/ 77 h 279"/>
                  <a:gd name="T92" fmla="*/ 116 w 187"/>
                  <a:gd name="T93" fmla="*/ 78 h 279"/>
                  <a:gd name="T94" fmla="*/ 63 w 187"/>
                  <a:gd name="T95" fmla="*/ 80 h 279"/>
                  <a:gd name="T96" fmla="*/ 72 w 187"/>
                  <a:gd name="T97" fmla="*/ 71 h 279"/>
                  <a:gd name="T98" fmla="*/ 114 w 187"/>
                  <a:gd name="T99" fmla="*/ 71 h 279"/>
                  <a:gd name="T100" fmla="*/ 115 w 187"/>
                  <a:gd name="T101" fmla="*/ 69 h 279"/>
                  <a:gd name="T102" fmla="*/ 107 w 187"/>
                  <a:gd name="T103" fmla="*/ 68 h 279"/>
                  <a:gd name="T104" fmla="*/ 103 w 187"/>
                  <a:gd name="T105" fmla="*/ 69 h 279"/>
                  <a:gd name="T106" fmla="*/ 62 w 187"/>
                  <a:gd name="T107" fmla="*/ 77 h 279"/>
                  <a:gd name="T108" fmla="*/ 62 w 187"/>
                  <a:gd name="T109" fmla="*/ 77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7" h="279">
                    <a:moveTo>
                      <a:pt x="94" y="1"/>
                    </a:moveTo>
                    <a:cubicBezTo>
                      <a:pt x="93" y="1"/>
                      <a:pt x="93" y="1"/>
                      <a:pt x="93" y="1"/>
                    </a:cubicBezTo>
                    <a:cubicBezTo>
                      <a:pt x="93" y="1"/>
                      <a:pt x="93" y="1"/>
                      <a:pt x="92" y="1"/>
                    </a:cubicBezTo>
                    <a:cubicBezTo>
                      <a:pt x="53" y="2"/>
                      <a:pt x="30" y="21"/>
                      <a:pt x="18" y="38"/>
                    </a:cubicBezTo>
                    <a:cubicBezTo>
                      <a:pt x="6" y="54"/>
                      <a:pt x="2" y="71"/>
                      <a:pt x="2" y="73"/>
                    </a:cubicBezTo>
                    <a:cubicBezTo>
                      <a:pt x="0" y="82"/>
                      <a:pt x="0" y="92"/>
                      <a:pt x="2" y="103"/>
                    </a:cubicBezTo>
                    <a:cubicBezTo>
                      <a:pt x="4" y="112"/>
                      <a:pt x="7" y="121"/>
                      <a:pt x="11" y="130"/>
                    </a:cubicBezTo>
                    <a:cubicBezTo>
                      <a:pt x="18" y="146"/>
                      <a:pt x="26" y="157"/>
                      <a:pt x="27" y="158"/>
                    </a:cubicBezTo>
                    <a:cubicBezTo>
                      <a:pt x="27" y="158"/>
                      <a:pt x="27" y="158"/>
                      <a:pt x="27" y="158"/>
                    </a:cubicBezTo>
                    <a:cubicBezTo>
                      <a:pt x="27" y="158"/>
                      <a:pt x="27" y="158"/>
                      <a:pt x="27" y="158"/>
                    </a:cubicBezTo>
                    <a:cubicBezTo>
                      <a:pt x="34" y="166"/>
                      <a:pt x="37" y="180"/>
                      <a:pt x="37" y="185"/>
                    </a:cubicBezTo>
                    <a:cubicBezTo>
                      <a:pt x="37" y="193"/>
                      <a:pt x="40" y="200"/>
                      <a:pt x="42" y="204"/>
                    </a:cubicBezTo>
                    <a:cubicBezTo>
                      <a:pt x="41" y="222"/>
                      <a:pt x="41" y="236"/>
                      <a:pt x="43" y="248"/>
                    </a:cubicBezTo>
                    <a:cubicBezTo>
                      <a:pt x="45" y="257"/>
                      <a:pt x="47" y="265"/>
                      <a:pt x="51" y="269"/>
                    </a:cubicBezTo>
                    <a:cubicBezTo>
                      <a:pt x="52" y="272"/>
                      <a:pt x="52" y="272"/>
                      <a:pt x="52" y="272"/>
                    </a:cubicBezTo>
                    <a:cubicBezTo>
                      <a:pt x="55" y="273"/>
                      <a:pt x="55" y="273"/>
                      <a:pt x="55" y="273"/>
                    </a:cubicBezTo>
                    <a:cubicBezTo>
                      <a:pt x="61" y="275"/>
                      <a:pt x="73" y="279"/>
                      <a:pt x="91" y="279"/>
                    </a:cubicBezTo>
                    <a:cubicBezTo>
                      <a:pt x="91" y="279"/>
                      <a:pt x="91" y="279"/>
                      <a:pt x="91" y="279"/>
                    </a:cubicBezTo>
                    <a:cubicBezTo>
                      <a:pt x="104" y="278"/>
                      <a:pt x="117" y="276"/>
                      <a:pt x="131" y="272"/>
                    </a:cubicBezTo>
                    <a:cubicBezTo>
                      <a:pt x="134" y="271"/>
                      <a:pt x="134" y="271"/>
                      <a:pt x="134" y="271"/>
                    </a:cubicBezTo>
                    <a:cubicBezTo>
                      <a:pt x="137" y="268"/>
                      <a:pt x="137" y="268"/>
                      <a:pt x="137" y="268"/>
                    </a:cubicBezTo>
                    <a:cubicBezTo>
                      <a:pt x="140" y="263"/>
                      <a:pt x="142" y="256"/>
                      <a:pt x="144" y="246"/>
                    </a:cubicBezTo>
                    <a:cubicBezTo>
                      <a:pt x="146" y="234"/>
                      <a:pt x="146" y="220"/>
                      <a:pt x="145" y="202"/>
                    </a:cubicBezTo>
                    <a:cubicBezTo>
                      <a:pt x="147" y="198"/>
                      <a:pt x="150" y="192"/>
                      <a:pt x="149" y="184"/>
                    </a:cubicBezTo>
                    <a:cubicBezTo>
                      <a:pt x="150" y="178"/>
                      <a:pt x="152" y="164"/>
                      <a:pt x="159" y="156"/>
                    </a:cubicBezTo>
                    <a:cubicBezTo>
                      <a:pt x="160" y="156"/>
                      <a:pt x="160" y="156"/>
                      <a:pt x="160" y="156"/>
                    </a:cubicBezTo>
                    <a:cubicBezTo>
                      <a:pt x="160" y="155"/>
                      <a:pt x="160" y="155"/>
                      <a:pt x="160" y="155"/>
                    </a:cubicBezTo>
                    <a:cubicBezTo>
                      <a:pt x="160" y="155"/>
                      <a:pt x="169" y="143"/>
                      <a:pt x="176" y="127"/>
                    </a:cubicBezTo>
                    <a:cubicBezTo>
                      <a:pt x="180" y="118"/>
                      <a:pt x="183" y="108"/>
                      <a:pt x="185" y="100"/>
                    </a:cubicBezTo>
                    <a:cubicBezTo>
                      <a:pt x="187" y="89"/>
                      <a:pt x="187" y="79"/>
                      <a:pt x="185" y="70"/>
                    </a:cubicBezTo>
                    <a:cubicBezTo>
                      <a:pt x="184" y="67"/>
                      <a:pt x="180" y="51"/>
                      <a:pt x="168" y="35"/>
                    </a:cubicBezTo>
                    <a:cubicBezTo>
                      <a:pt x="156" y="19"/>
                      <a:pt x="133" y="0"/>
                      <a:pt x="94" y="1"/>
                    </a:cubicBezTo>
                    <a:close/>
                    <a:moveTo>
                      <a:pt x="164" y="73"/>
                    </a:moveTo>
                    <a:cubicBezTo>
                      <a:pt x="164" y="74"/>
                      <a:pt x="164" y="74"/>
                      <a:pt x="164" y="74"/>
                    </a:cubicBezTo>
                    <a:cubicBezTo>
                      <a:pt x="171" y="102"/>
                      <a:pt x="144" y="140"/>
                      <a:pt x="142" y="144"/>
                    </a:cubicBezTo>
                    <a:cubicBezTo>
                      <a:pt x="136" y="150"/>
                      <a:pt x="132" y="159"/>
                      <a:pt x="130" y="169"/>
                    </a:cubicBezTo>
                    <a:cubicBezTo>
                      <a:pt x="128" y="176"/>
                      <a:pt x="127" y="182"/>
                      <a:pt x="127" y="183"/>
                    </a:cubicBezTo>
                    <a:cubicBezTo>
                      <a:pt x="127" y="184"/>
                      <a:pt x="127" y="184"/>
                      <a:pt x="127" y="184"/>
                    </a:cubicBezTo>
                    <a:cubicBezTo>
                      <a:pt x="127" y="184"/>
                      <a:pt x="127" y="184"/>
                      <a:pt x="127" y="184"/>
                    </a:cubicBezTo>
                    <a:cubicBezTo>
                      <a:pt x="127" y="189"/>
                      <a:pt x="125" y="192"/>
                      <a:pt x="125" y="193"/>
                    </a:cubicBezTo>
                    <a:cubicBezTo>
                      <a:pt x="122" y="195"/>
                      <a:pt x="122" y="195"/>
                      <a:pt x="122" y="195"/>
                    </a:cubicBezTo>
                    <a:cubicBezTo>
                      <a:pt x="115" y="197"/>
                      <a:pt x="109" y="199"/>
                      <a:pt x="103" y="199"/>
                    </a:cubicBezTo>
                    <a:cubicBezTo>
                      <a:pt x="102" y="152"/>
                      <a:pt x="102" y="152"/>
                      <a:pt x="102" y="152"/>
                    </a:cubicBezTo>
                    <a:cubicBezTo>
                      <a:pt x="102" y="151"/>
                      <a:pt x="102" y="149"/>
                      <a:pt x="101" y="148"/>
                    </a:cubicBezTo>
                    <a:cubicBezTo>
                      <a:pt x="128" y="72"/>
                      <a:pt x="128" y="72"/>
                      <a:pt x="128" y="72"/>
                    </a:cubicBezTo>
                    <a:cubicBezTo>
                      <a:pt x="125" y="71"/>
                      <a:pt x="125" y="71"/>
                      <a:pt x="125" y="71"/>
                    </a:cubicBezTo>
                    <a:cubicBezTo>
                      <a:pt x="125" y="70"/>
                      <a:pt x="125" y="69"/>
                      <a:pt x="124" y="69"/>
                    </a:cubicBezTo>
                    <a:cubicBezTo>
                      <a:pt x="122" y="64"/>
                      <a:pt x="117" y="64"/>
                      <a:pt x="112" y="65"/>
                    </a:cubicBezTo>
                    <a:cubicBezTo>
                      <a:pt x="112" y="65"/>
                      <a:pt x="111" y="64"/>
                      <a:pt x="110" y="63"/>
                    </a:cubicBezTo>
                    <a:cubicBezTo>
                      <a:pt x="106" y="62"/>
                      <a:pt x="102" y="63"/>
                      <a:pt x="99" y="66"/>
                    </a:cubicBezTo>
                    <a:cubicBezTo>
                      <a:pt x="96" y="65"/>
                      <a:pt x="92" y="65"/>
                      <a:pt x="89" y="66"/>
                    </a:cubicBezTo>
                    <a:cubicBezTo>
                      <a:pt x="85" y="64"/>
                      <a:pt x="79" y="65"/>
                      <a:pt x="75" y="68"/>
                    </a:cubicBezTo>
                    <a:cubicBezTo>
                      <a:pt x="74" y="67"/>
                      <a:pt x="72" y="66"/>
                      <a:pt x="70" y="67"/>
                    </a:cubicBezTo>
                    <a:cubicBezTo>
                      <a:pt x="69" y="67"/>
                      <a:pt x="67" y="68"/>
                      <a:pt x="66" y="69"/>
                    </a:cubicBezTo>
                    <a:cubicBezTo>
                      <a:pt x="61" y="65"/>
                      <a:pt x="56" y="70"/>
                      <a:pt x="55" y="76"/>
                    </a:cubicBezTo>
                    <a:cubicBezTo>
                      <a:pt x="52" y="77"/>
                      <a:pt x="52" y="77"/>
                      <a:pt x="52" y="77"/>
                    </a:cubicBezTo>
                    <a:cubicBezTo>
                      <a:pt x="85" y="149"/>
                      <a:pt x="85" y="149"/>
                      <a:pt x="85" y="149"/>
                    </a:cubicBezTo>
                    <a:cubicBezTo>
                      <a:pt x="84" y="150"/>
                      <a:pt x="83" y="151"/>
                      <a:pt x="83" y="153"/>
                    </a:cubicBezTo>
                    <a:cubicBezTo>
                      <a:pt x="84" y="201"/>
                      <a:pt x="84" y="201"/>
                      <a:pt x="84" y="201"/>
                    </a:cubicBezTo>
                    <a:cubicBezTo>
                      <a:pt x="76" y="200"/>
                      <a:pt x="69" y="199"/>
                      <a:pt x="65" y="198"/>
                    </a:cubicBezTo>
                    <a:cubicBezTo>
                      <a:pt x="65" y="197"/>
                      <a:pt x="65" y="197"/>
                      <a:pt x="65" y="197"/>
                    </a:cubicBezTo>
                    <a:cubicBezTo>
                      <a:pt x="62" y="194"/>
                      <a:pt x="62" y="194"/>
                      <a:pt x="62" y="194"/>
                    </a:cubicBezTo>
                    <a:cubicBezTo>
                      <a:pt x="62" y="194"/>
                      <a:pt x="59" y="190"/>
                      <a:pt x="60" y="186"/>
                    </a:cubicBezTo>
                    <a:cubicBezTo>
                      <a:pt x="60" y="185"/>
                      <a:pt x="60" y="185"/>
                      <a:pt x="60" y="185"/>
                    </a:cubicBezTo>
                    <a:cubicBezTo>
                      <a:pt x="60" y="184"/>
                      <a:pt x="60" y="184"/>
                      <a:pt x="60" y="184"/>
                    </a:cubicBezTo>
                    <a:cubicBezTo>
                      <a:pt x="59" y="183"/>
                      <a:pt x="59" y="178"/>
                      <a:pt x="57" y="170"/>
                    </a:cubicBezTo>
                    <a:cubicBezTo>
                      <a:pt x="54" y="160"/>
                      <a:pt x="50" y="152"/>
                      <a:pt x="45" y="145"/>
                    </a:cubicBezTo>
                    <a:cubicBezTo>
                      <a:pt x="44" y="144"/>
                      <a:pt x="37" y="134"/>
                      <a:pt x="31" y="122"/>
                    </a:cubicBezTo>
                    <a:cubicBezTo>
                      <a:pt x="25" y="109"/>
                      <a:pt x="19" y="92"/>
                      <a:pt x="23" y="76"/>
                    </a:cubicBezTo>
                    <a:cubicBezTo>
                      <a:pt x="23" y="76"/>
                      <a:pt x="23" y="76"/>
                      <a:pt x="23" y="76"/>
                    </a:cubicBezTo>
                    <a:cubicBezTo>
                      <a:pt x="23" y="76"/>
                      <a:pt x="23" y="76"/>
                      <a:pt x="23" y="76"/>
                    </a:cubicBezTo>
                    <a:cubicBezTo>
                      <a:pt x="23" y="76"/>
                      <a:pt x="26" y="61"/>
                      <a:pt x="36" y="47"/>
                    </a:cubicBezTo>
                    <a:cubicBezTo>
                      <a:pt x="49" y="29"/>
                      <a:pt x="68" y="20"/>
                      <a:pt x="92" y="20"/>
                    </a:cubicBezTo>
                    <a:cubicBezTo>
                      <a:pt x="93" y="20"/>
                      <a:pt x="93" y="20"/>
                      <a:pt x="93" y="20"/>
                    </a:cubicBezTo>
                    <a:cubicBezTo>
                      <a:pt x="93" y="20"/>
                      <a:pt x="93" y="20"/>
                      <a:pt x="93" y="20"/>
                    </a:cubicBezTo>
                    <a:cubicBezTo>
                      <a:pt x="93" y="19"/>
                      <a:pt x="93" y="19"/>
                      <a:pt x="93" y="19"/>
                    </a:cubicBezTo>
                    <a:cubicBezTo>
                      <a:pt x="93" y="20"/>
                      <a:pt x="93" y="19"/>
                      <a:pt x="94" y="19"/>
                    </a:cubicBezTo>
                    <a:cubicBezTo>
                      <a:pt x="118" y="19"/>
                      <a:pt x="137" y="27"/>
                      <a:pt x="150" y="45"/>
                    </a:cubicBezTo>
                    <a:cubicBezTo>
                      <a:pt x="160" y="58"/>
                      <a:pt x="164" y="73"/>
                      <a:pt x="164" y="73"/>
                    </a:cubicBezTo>
                    <a:close/>
                    <a:moveTo>
                      <a:pt x="72" y="71"/>
                    </a:moveTo>
                    <a:cubicBezTo>
                      <a:pt x="71" y="72"/>
                      <a:pt x="70" y="75"/>
                      <a:pt x="71" y="77"/>
                    </a:cubicBezTo>
                    <a:cubicBezTo>
                      <a:pt x="73" y="80"/>
                      <a:pt x="78" y="79"/>
                      <a:pt x="80" y="76"/>
                    </a:cubicBezTo>
                    <a:cubicBezTo>
                      <a:pt x="80" y="74"/>
                      <a:pt x="80" y="72"/>
                      <a:pt x="79" y="70"/>
                    </a:cubicBezTo>
                    <a:cubicBezTo>
                      <a:pt x="80" y="69"/>
                      <a:pt x="81" y="69"/>
                      <a:pt x="83" y="69"/>
                    </a:cubicBezTo>
                    <a:cubicBezTo>
                      <a:pt x="76" y="75"/>
                      <a:pt x="89" y="83"/>
                      <a:pt x="91" y="73"/>
                    </a:cubicBezTo>
                    <a:cubicBezTo>
                      <a:pt x="92" y="71"/>
                      <a:pt x="91" y="70"/>
                      <a:pt x="91" y="69"/>
                    </a:cubicBezTo>
                    <a:cubicBezTo>
                      <a:pt x="91" y="69"/>
                      <a:pt x="92" y="69"/>
                      <a:pt x="92" y="69"/>
                    </a:cubicBezTo>
                    <a:cubicBezTo>
                      <a:pt x="93" y="69"/>
                      <a:pt x="94" y="69"/>
                      <a:pt x="95" y="69"/>
                    </a:cubicBezTo>
                    <a:cubicBezTo>
                      <a:pt x="95" y="69"/>
                      <a:pt x="95" y="69"/>
                      <a:pt x="95" y="69"/>
                    </a:cubicBezTo>
                    <a:cubicBezTo>
                      <a:pt x="92" y="72"/>
                      <a:pt x="93" y="80"/>
                      <a:pt x="98" y="79"/>
                    </a:cubicBezTo>
                    <a:cubicBezTo>
                      <a:pt x="100" y="78"/>
                      <a:pt x="101" y="78"/>
                      <a:pt x="102" y="76"/>
                    </a:cubicBezTo>
                    <a:cubicBezTo>
                      <a:pt x="103" y="77"/>
                      <a:pt x="103" y="77"/>
                      <a:pt x="103" y="77"/>
                    </a:cubicBezTo>
                    <a:cubicBezTo>
                      <a:pt x="108" y="79"/>
                      <a:pt x="111" y="77"/>
                      <a:pt x="113" y="74"/>
                    </a:cubicBezTo>
                    <a:cubicBezTo>
                      <a:pt x="113" y="76"/>
                      <a:pt x="114" y="77"/>
                      <a:pt x="116" y="78"/>
                    </a:cubicBezTo>
                    <a:cubicBezTo>
                      <a:pt x="92" y="144"/>
                      <a:pt x="92" y="144"/>
                      <a:pt x="92" y="144"/>
                    </a:cubicBezTo>
                    <a:cubicBezTo>
                      <a:pt x="63" y="80"/>
                      <a:pt x="63" y="80"/>
                      <a:pt x="63" y="80"/>
                    </a:cubicBezTo>
                    <a:cubicBezTo>
                      <a:pt x="69" y="82"/>
                      <a:pt x="70" y="76"/>
                      <a:pt x="68" y="72"/>
                    </a:cubicBezTo>
                    <a:cubicBezTo>
                      <a:pt x="69" y="71"/>
                      <a:pt x="70" y="71"/>
                      <a:pt x="72" y="71"/>
                    </a:cubicBezTo>
                    <a:close/>
                    <a:moveTo>
                      <a:pt x="115" y="69"/>
                    </a:moveTo>
                    <a:cubicBezTo>
                      <a:pt x="115" y="70"/>
                      <a:pt x="114" y="70"/>
                      <a:pt x="114" y="71"/>
                    </a:cubicBezTo>
                    <a:cubicBezTo>
                      <a:pt x="114" y="70"/>
                      <a:pt x="114" y="69"/>
                      <a:pt x="114" y="69"/>
                    </a:cubicBezTo>
                    <a:cubicBezTo>
                      <a:pt x="114" y="69"/>
                      <a:pt x="115" y="69"/>
                      <a:pt x="115" y="69"/>
                    </a:cubicBezTo>
                    <a:close/>
                    <a:moveTo>
                      <a:pt x="102" y="67"/>
                    </a:moveTo>
                    <a:cubicBezTo>
                      <a:pt x="104" y="67"/>
                      <a:pt x="105" y="67"/>
                      <a:pt x="107" y="68"/>
                    </a:cubicBezTo>
                    <a:cubicBezTo>
                      <a:pt x="106" y="69"/>
                      <a:pt x="105" y="70"/>
                      <a:pt x="104" y="71"/>
                    </a:cubicBezTo>
                    <a:cubicBezTo>
                      <a:pt x="103" y="70"/>
                      <a:pt x="103" y="69"/>
                      <a:pt x="103" y="69"/>
                    </a:cubicBezTo>
                    <a:cubicBezTo>
                      <a:pt x="103" y="68"/>
                      <a:pt x="102" y="68"/>
                      <a:pt x="102" y="67"/>
                    </a:cubicBezTo>
                    <a:close/>
                    <a:moveTo>
                      <a:pt x="62" y="77"/>
                    </a:moveTo>
                    <a:cubicBezTo>
                      <a:pt x="62" y="77"/>
                      <a:pt x="62" y="77"/>
                      <a:pt x="62" y="77"/>
                    </a:cubicBezTo>
                    <a:cubicBezTo>
                      <a:pt x="62" y="77"/>
                      <a:pt x="62" y="77"/>
                      <a:pt x="62" y="77"/>
                    </a:cubicBezTo>
                    <a:cubicBezTo>
                      <a:pt x="62" y="77"/>
                      <a:pt x="62" y="77"/>
                      <a:pt x="62"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0" name="Group 29"/>
            <p:cNvGrpSpPr/>
            <p:nvPr/>
          </p:nvGrpSpPr>
          <p:grpSpPr>
            <a:xfrm>
              <a:off x="8423929" y="1631840"/>
              <a:ext cx="1046648" cy="1170310"/>
              <a:chOff x="8375098" y="1043138"/>
              <a:chExt cx="1266444" cy="1416075"/>
            </a:xfrm>
          </p:grpSpPr>
          <p:sp>
            <p:nvSpPr>
              <p:cNvPr id="31" name="Freeform 19"/>
              <p:cNvSpPr>
                <a:spLocks/>
              </p:cNvSpPr>
              <p:nvPr/>
            </p:nvSpPr>
            <p:spPr bwMode="auto">
              <a:xfrm>
                <a:off x="8375098" y="1043138"/>
                <a:ext cx="1266444" cy="1416075"/>
              </a:xfrm>
              <a:custGeom>
                <a:avLst/>
                <a:gdLst>
                  <a:gd name="T0" fmla="*/ 455 w 494"/>
                  <a:gd name="T1" fmla="*/ 317 h 552"/>
                  <a:gd name="T2" fmla="*/ 317 w 494"/>
                  <a:gd name="T3" fmla="*/ 39 h 552"/>
                  <a:gd name="T4" fmla="*/ 39 w 494"/>
                  <a:gd name="T5" fmla="*/ 174 h 552"/>
                  <a:gd name="T6" fmla="*/ 176 w 494"/>
                  <a:gd name="T7" fmla="*/ 451 h 552"/>
                  <a:gd name="T8" fmla="*/ 190 w 494"/>
                  <a:gd name="T9" fmla="*/ 455 h 552"/>
                  <a:gd name="T10" fmla="*/ 243 w 494"/>
                  <a:gd name="T11" fmla="*/ 552 h 552"/>
                  <a:gd name="T12" fmla="*/ 287 w 494"/>
                  <a:gd name="T13" fmla="*/ 460 h 552"/>
                  <a:gd name="T14" fmla="*/ 455 w 494"/>
                  <a:gd name="T15" fmla="*/ 317 h 5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4" h="552">
                    <a:moveTo>
                      <a:pt x="455" y="317"/>
                    </a:moveTo>
                    <a:cubicBezTo>
                      <a:pt x="494" y="203"/>
                      <a:pt x="432" y="79"/>
                      <a:pt x="317" y="39"/>
                    </a:cubicBezTo>
                    <a:cubicBezTo>
                      <a:pt x="202" y="0"/>
                      <a:pt x="78" y="60"/>
                      <a:pt x="39" y="174"/>
                    </a:cubicBezTo>
                    <a:cubicBezTo>
                      <a:pt x="0" y="287"/>
                      <a:pt x="61" y="412"/>
                      <a:pt x="176" y="451"/>
                    </a:cubicBezTo>
                    <a:cubicBezTo>
                      <a:pt x="181" y="453"/>
                      <a:pt x="186" y="454"/>
                      <a:pt x="190" y="455"/>
                    </a:cubicBezTo>
                    <a:cubicBezTo>
                      <a:pt x="243" y="552"/>
                      <a:pt x="243" y="552"/>
                      <a:pt x="243" y="552"/>
                    </a:cubicBezTo>
                    <a:cubicBezTo>
                      <a:pt x="287" y="460"/>
                      <a:pt x="287" y="460"/>
                      <a:pt x="287" y="460"/>
                    </a:cubicBezTo>
                    <a:cubicBezTo>
                      <a:pt x="362" y="446"/>
                      <a:pt x="428" y="394"/>
                      <a:pt x="455" y="317"/>
                    </a:cubicBezTo>
                    <a:close/>
                  </a:path>
                </a:pathLst>
              </a:custGeom>
              <a:solidFill>
                <a:schemeClr val="accent4"/>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Freeform 38"/>
              <p:cNvSpPr>
                <a:spLocks noEditPoints="1"/>
              </p:cNvSpPr>
              <p:nvPr/>
            </p:nvSpPr>
            <p:spPr bwMode="auto">
              <a:xfrm>
                <a:off x="8608219" y="1396614"/>
                <a:ext cx="813213" cy="564912"/>
              </a:xfrm>
              <a:custGeom>
                <a:avLst/>
                <a:gdLst>
                  <a:gd name="T0" fmla="*/ 314 w 317"/>
                  <a:gd name="T1" fmla="*/ 82 h 220"/>
                  <a:gd name="T2" fmla="*/ 309 w 317"/>
                  <a:gd name="T3" fmla="*/ 75 h 220"/>
                  <a:gd name="T4" fmla="*/ 303 w 317"/>
                  <a:gd name="T5" fmla="*/ 71 h 220"/>
                  <a:gd name="T6" fmla="*/ 302 w 317"/>
                  <a:gd name="T7" fmla="*/ 72 h 220"/>
                  <a:gd name="T8" fmla="*/ 306 w 317"/>
                  <a:gd name="T9" fmla="*/ 83 h 220"/>
                  <a:gd name="T10" fmla="*/ 307 w 317"/>
                  <a:gd name="T11" fmla="*/ 87 h 220"/>
                  <a:gd name="T12" fmla="*/ 305 w 317"/>
                  <a:gd name="T13" fmla="*/ 92 h 220"/>
                  <a:gd name="T14" fmla="*/ 303 w 317"/>
                  <a:gd name="T15" fmla="*/ 94 h 220"/>
                  <a:gd name="T16" fmla="*/ 302 w 317"/>
                  <a:gd name="T17" fmla="*/ 94 h 220"/>
                  <a:gd name="T18" fmla="*/ 303 w 317"/>
                  <a:gd name="T19" fmla="*/ 94 h 220"/>
                  <a:gd name="T20" fmla="*/ 303 w 317"/>
                  <a:gd name="T21" fmla="*/ 94 h 220"/>
                  <a:gd name="T22" fmla="*/ 301 w 317"/>
                  <a:gd name="T23" fmla="*/ 95 h 220"/>
                  <a:gd name="T24" fmla="*/ 298 w 317"/>
                  <a:gd name="T25" fmla="*/ 96 h 220"/>
                  <a:gd name="T26" fmla="*/ 159 w 317"/>
                  <a:gd name="T27" fmla="*/ 0 h 220"/>
                  <a:gd name="T28" fmla="*/ 17 w 317"/>
                  <a:gd name="T29" fmla="*/ 11 h 220"/>
                  <a:gd name="T30" fmla="*/ 20 w 317"/>
                  <a:gd name="T31" fmla="*/ 99 h 220"/>
                  <a:gd name="T32" fmla="*/ 9 w 317"/>
                  <a:gd name="T33" fmla="*/ 99 h 220"/>
                  <a:gd name="T34" fmla="*/ 9 w 317"/>
                  <a:gd name="T35" fmla="*/ 146 h 220"/>
                  <a:gd name="T36" fmla="*/ 91 w 317"/>
                  <a:gd name="T37" fmla="*/ 185 h 220"/>
                  <a:gd name="T38" fmla="*/ 113 w 317"/>
                  <a:gd name="T39" fmla="*/ 220 h 220"/>
                  <a:gd name="T40" fmla="*/ 135 w 317"/>
                  <a:gd name="T41" fmla="*/ 196 h 220"/>
                  <a:gd name="T42" fmla="*/ 177 w 317"/>
                  <a:gd name="T43" fmla="*/ 197 h 220"/>
                  <a:gd name="T44" fmla="*/ 196 w 317"/>
                  <a:gd name="T45" fmla="*/ 220 h 220"/>
                  <a:gd name="T46" fmla="*/ 220 w 317"/>
                  <a:gd name="T47" fmla="*/ 187 h 220"/>
                  <a:gd name="T48" fmla="*/ 303 w 317"/>
                  <a:gd name="T49" fmla="*/ 110 h 220"/>
                  <a:gd name="T50" fmla="*/ 309 w 317"/>
                  <a:gd name="T51" fmla="*/ 106 h 220"/>
                  <a:gd name="T52" fmla="*/ 311 w 317"/>
                  <a:gd name="T53" fmla="*/ 104 h 220"/>
                  <a:gd name="T54" fmla="*/ 312 w 317"/>
                  <a:gd name="T55" fmla="*/ 104 h 220"/>
                  <a:gd name="T56" fmla="*/ 312 w 317"/>
                  <a:gd name="T57" fmla="*/ 103 h 220"/>
                  <a:gd name="T58" fmla="*/ 312 w 317"/>
                  <a:gd name="T59" fmla="*/ 103 h 220"/>
                  <a:gd name="T60" fmla="*/ 316 w 317"/>
                  <a:gd name="T61" fmla="*/ 96 h 220"/>
                  <a:gd name="T62" fmla="*/ 316 w 317"/>
                  <a:gd name="T63" fmla="*/ 85 h 220"/>
                  <a:gd name="T64" fmla="*/ 52 w 317"/>
                  <a:gd name="T65" fmla="*/ 99 h 220"/>
                  <a:gd name="T66" fmla="*/ 76 w 317"/>
                  <a:gd name="T67" fmla="*/ 99 h 220"/>
                  <a:gd name="T68" fmla="*/ 201 w 317"/>
                  <a:gd name="T69" fmla="*/ 24 h 220"/>
                  <a:gd name="T70" fmla="*/ 158 w 317"/>
                  <a:gd name="T71" fmla="*/ 31 h 220"/>
                  <a:gd name="T72" fmla="*/ 119 w 317"/>
                  <a:gd name="T73" fmla="*/ 37 h 220"/>
                  <a:gd name="T74" fmla="*/ 113 w 317"/>
                  <a:gd name="T75" fmla="*/ 25 h 220"/>
                  <a:gd name="T76" fmla="*/ 158 w 317"/>
                  <a:gd name="T77" fmla="*/ 12 h 220"/>
                  <a:gd name="T78" fmla="*/ 201 w 317"/>
                  <a:gd name="T79" fmla="*/ 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7" h="220">
                    <a:moveTo>
                      <a:pt x="316" y="85"/>
                    </a:moveTo>
                    <a:cubicBezTo>
                      <a:pt x="315" y="84"/>
                      <a:pt x="315" y="83"/>
                      <a:pt x="314" y="82"/>
                    </a:cubicBezTo>
                    <a:cubicBezTo>
                      <a:pt x="314" y="81"/>
                      <a:pt x="313" y="80"/>
                      <a:pt x="313" y="79"/>
                    </a:cubicBezTo>
                    <a:cubicBezTo>
                      <a:pt x="311" y="78"/>
                      <a:pt x="310" y="77"/>
                      <a:pt x="309" y="75"/>
                    </a:cubicBezTo>
                    <a:cubicBezTo>
                      <a:pt x="308" y="74"/>
                      <a:pt x="307" y="74"/>
                      <a:pt x="306" y="73"/>
                    </a:cubicBezTo>
                    <a:cubicBezTo>
                      <a:pt x="305" y="72"/>
                      <a:pt x="304" y="71"/>
                      <a:pt x="303" y="71"/>
                    </a:cubicBezTo>
                    <a:cubicBezTo>
                      <a:pt x="302" y="70"/>
                      <a:pt x="301" y="70"/>
                      <a:pt x="301" y="70"/>
                    </a:cubicBezTo>
                    <a:cubicBezTo>
                      <a:pt x="301" y="70"/>
                      <a:pt x="301" y="71"/>
                      <a:pt x="302" y="72"/>
                    </a:cubicBezTo>
                    <a:cubicBezTo>
                      <a:pt x="303" y="74"/>
                      <a:pt x="304" y="76"/>
                      <a:pt x="305" y="78"/>
                    </a:cubicBezTo>
                    <a:cubicBezTo>
                      <a:pt x="305" y="80"/>
                      <a:pt x="306" y="81"/>
                      <a:pt x="306" y="83"/>
                    </a:cubicBezTo>
                    <a:cubicBezTo>
                      <a:pt x="306" y="83"/>
                      <a:pt x="306" y="84"/>
                      <a:pt x="306" y="85"/>
                    </a:cubicBezTo>
                    <a:cubicBezTo>
                      <a:pt x="307" y="85"/>
                      <a:pt x="307" y="86"/>
                      <a:pt x="307" y="87"/>
                    </a:cubicBezTo>
                    <a:cubicBezTo>
                      <a:pt x="307" y="88"/>
                      <a:pt x="306" y="89"/>
                      <a:pt x="306" y="90"/>
                    </a:cubicBezTo>
                    <a:cubicBezTo>
                      <a:pt x="306" y="91"/>
                      <a:pt x="305" y="91"/>
                      <a:pt x="305" y="92"/>
                    </a:cubicBezTo>
                    <a:cubicBezTo>
                      <a:pt x="305" y="92"/>
                      <a:pt x="305" y="92"/>
                      <a:pt x="305" y="92"/>
                    </a:cubicBezTo>
                    <a:cubicBezTo>
                      <a:pt x="303" y="94"/>
                      <a:pt x="303" y="94"/>
                      <a:pt x="303" y="94"/>
                    </a:cubicBezTo>
                    <a:cubicBezTo>
                      <a:pt x="302" y="94"/>
                      <a:pt x="302" y="94"/>
                      <a:pt x="302" y="94"/>
                    </a:cubicBezTo>
                    <a:cubicBezTo>
                      <a:pt x="302" y="94"/>
                      <a:pt x="302" y="94"/>
                      <a:pt x="302" y="94"/>
                    </a:cubicBezTo>
                    <a:cubicBezTo>
                      <a:pt x="302" y="94"/>
                      <a:pt x="303" y="94"/>
                      <a:pt x="303" y="94"/>
                    </a:cubicBezTo>
                    <a:cubicBezTo>
                      <a:pt x="303" y="94"/>
                      <a:pt x="303" y="94"/>
                      <a:pt x="303" y="94"/>
                    </a:cubicBezTo>
                    <a:cubicBezTo>
                      <a:pt x="303" y="94"/>
                      <a:pt x="303" y="94"/>
                      <a:pt x="303" y="94"/>
                    </a:cubicBezTo>
                    <a:cubicBezTo>
                      <a:pt x="303" y="94"/>
                      <a:pt x="303" y="94"/>
                      <a:pt x="303" y="94"/>
                    </a:cubicBezTo>
                    <a:cubicBezTo>
                      <a:pt x="302" y="94"/>
                      <a:pt x="302" y="94"/>
                      <a:pt x="302" y="94"/>
                    </a:cubicBezTo>
                    <a:cubicBezTo>
                      <a:pt x="301" y="95"/>
                      <a:pt x="301" y="95"/>
                      <a:pt x="301" y="95"/>
                    </a:cubicBezTo>
                    <a:cubicBezTo>
                      <a:pt x="301" y="95"/>
                      <a:pt x="300" y="95"/>
                      <a:pt x="300" y="96"/>
                    </a:cubicBezTo>
                    <a:cubicBezTo>
                      <a:pt x="299" y="96"/>
                      <a:pt x="299" y="96"/>
                      <a:pt x="298" y="96"/>
                    </a:cubicBezTo>
                    <a:cubicBezTo>
                      <a:pt x="298" y="96"/>
                      <a:pt x="297" y="96"/>
                      <a:pt x="297" y="96"/>
                    </a:cubicBezTo>
                    <a:cubicBezTo>
                      <a:pt x="295" y="43"/>
                      <a:pt x="234" y="0"/>
                      <a:pt x="159" y="0"/>
                    </a:cubicBezTo>
                    <a:cubicBezTo>
                      <a:pt x="123" y="0"/>
                      <a:pt x="90" y="10"/>
                      <a:pt x="66" y="26"/>
                    </a:cubicBezTo>
                    <a:cubicBezTo>
                      <a:pt x="56" y="19"/>
                      <a:pt x="39" y="11"/>
                      <a:pt x="17" y="11"/>
                    </a:cubicBezTo>
                    <a:cubicBezTo>
                      <a:pt x="17" y="11"/>
                      <a:pt x="32" y="33"/>
                      <a:pt x="40" y="48"/>
                    </a:cubicBezTo>
                    <a:cubicBezTo>
                      <a:pt x="28" y="63"/>
                      <a:pt x="20" y="80"/>
                      <a:pt x="20" y="99"/>
                    </a:cubicBezTo>
                    <a:cubicBezTo>
                      <a:pt x="20" y="99"/>
                      <a:pt x="20" y="99"/>
                      <a:pt x="20" y="99"/>
                    </a:cubicBezTo>
                    <a:cubicBezTo>
                      <a:pt x="9" y="99"/>
                      <a:pt x="9" y="99"/>
                      <a:pt x="9" y="99"/>
                    </a:cubicBezTo>
                    <a:cubicBezTo>
                      <a:pt x="9" y="99"/>
                      <a:pt x="0" y="108"/>
                      <a:pt x="0" y="123"/>
                    </a:cubicBezTo>
                    <a:cubicBezTo>
                      <a:pt x="0" y="138"/>
                      <a:pt x="9" y="146"/>
                      <a:pt x="9" y="146"/>
                    </a:cubicBezTo>
                    <a:cubicBezTo>
                      <a:pt x="45" y="155"/>
                      <a:pt x="45" y="155"/>
                      <a:pt x="45" y="155"/>
                    </a:cubicBezTo>
                    <a:cubicBezTo>
                      <a:pt x="57" y="167"/>
                      <a:pt x="72" y="177"/>
                      <a:pt x="91" y="185"/>
                    </a:cubicBezTo>
                    <a:cubicBezTo>
                      <a:pt x="99" y="216"/>
                      <a:pt x="99" y="216"/>
                      <a:pt x="99" y="216"/>
                    </a:cubicBezTo>
                    <a:cubicBezTo>
                      <a:pt x="99" y="216"/>
                      <a:pt x="101" y="220"/>
                      <a:pt x="113" y="220"/>
                    </a:cubicBezTo>
                    <a:cubicBezTo>
                      <a:pt x="126" y="220"/>
                      <a:pt x="130" y="216"/>
                      <a:pt x="130" y="216"/>
                    </a:cubicBezTo>
                    <a:cubicBezTo>
                      <a:pt x="135" y="196"/>
                      <a:pt x="135" y="196"/>
                      <a:pt x="135" y="196"/>
                    </a:cubicBezTo>
                    <a:cubicBezTo>
                      <a:pt x="143" y="197"/>
                      <a:pt x="151" y="197"/>
                      <a:pt x="159" y="197"/>
                    </a:cubicBezTo>
                    <a:cubicBezTo>
                      <a:pt x="165" y="197"/>
                      <a:pt x="171" y="197"/>
                      <a:pt x="177" y="197"/>
                    </a:cubicBezTo>
                    <a:cubicBezTo>
                      <a:pt x="182" y="216"/>
                      <a:pt x="182" y="216"/>
                      <a:pt x="182" y="216"/>
                    </a:cubicBezTo>
                    <a:cubicBezTo>
                      <a:pt x="182" y="216"/>
                      <a:pt x="184" y="220"/>
                      <a:pt x="196" y="220"/>
                    </a:cubicBezTo>
                    <a:cubicBezTo>
                      <a:pt x="208" y="220"/>
                      <a:pt x="213" y="216"/>
                      <a:pt x="213" y="216"/>
                    </a:cubicBezTo>
                    <a:cubicBezTo>
                      <a:pt x="220" y="187"/>
                      <a:pt x="220" y="187"/>
                      <a:pt x="220" y="187"/>
                    </a:cubicBezTo>
                    <a:cubicBezTo>
                      <a:pt x="260" y="173"/>
                      <a:pt x="290" y="145"/>
                      <a:pt x="296" y="111"/>
                    </a:cubicBezTo>
                    <a:cubicBezTo>
                      <a:pt x="298" y="111"/>
                      <a:pt x="300" y="111"/>
                      <a:pt x="303" y="110"/>
                    </a:cubicBezTo>
                    <a:cubicBezTo>
                      <a:pt x="304" y="109"/>
                      <a:pt x="305" y="109"/>
                      <a:pt x="306" y="108"/>
                    </a:cubicBezTo>
                    <a:cubicBezTo>
                      <a:pt x="307" y="108"/>
                      <a:pt x="308" y="107"/>
                      <a:pt x="309" y="106"/>
                    </a:cubicBezTo>
                    <a:cubicBezTo>
                      <a:pt x="311" y="105"/>
                      <a:pt x="311" y="105"/>
                      <a:pt x="311" y="105"/>
                    </a:cubicBezTo>
                    <a:cubicBezTo>
                      <a:pt x="311" y="104"/>
                      <a:pt x="311" y="104"/>
                      <a:pt x="311" y="104"/>
                    </a:cubicBezTo>
                    <a:cubicBezTo>
                      <a:pt x="312" y="104"/>
                      <a:pt x="312" y="104"/>
                      <a:pt x="312" y="104"/>
                    </a:cubicBezTo>
                    <a:cubicBezTo>
                      <a:pt x="312" y="104"/>
                      <a:pt x="312" y="104"/>
                      <a:pt x="312" y="104"/>
                    </a:cubicBezTo>
                    <a:cubicBezTo>
                      <a:pt x="312" y="104"/>
                      <a:pt x="312" y="104"/>
                      <a:pt x="312" y="104"/>
                    </a:cubicBezTo>
                    <a:cubicBezTo>
                      <a:pt x="312" y="103"/>
                      <a:pt x="312" y="103"/>
                      <a:pt x="312" y="103"/>
                    </a:cubicBezTo>
                    <a:cubicBezTo>
                      <a:pt x="312" y="103"/>
                      <a:pt x="312" y="103"/>
                      <a:pt x="312" y="103"/>
                    </a:cubicBezTo>
                    <a:cubicBezTo>
                      <a:pt x="312" y="103"/>
                      <a:pt x="312" y="103"/>
                      <a:pt x="312" y="103"/>
                    </a:cubicBezTo>
                    <a:cubicBezTo>
                      <a:pt x="314" y="101"/>
                      <a:pt x="314" y="101"/>
                      <a:pt x="314" y="101"/>
                    </a:cubicBezTo>
                    <a:cubicBezTo>
                      <a:pt x="315" y="99"/>
                      <a:pt x="316" y="98"/>
                      <a:pt x="316" y="96"/>
                    </a:cubicBezTo>
                    <a:cubicBezTo>
                      <a:pt x="317" y="95"/>
                      <a:pt x="317" y="93"/>
                      <a:pt x="317" y="92"/>
                    </a:cubicBezTo>
                    <a:cubicBezTo>
                      <a:pt x="317" y="89"/>
                      <a:pt x="317" y="87"/>
                      <a:pt x="316" y="85"/>
                    </a:cubicBezTo>
                    <a:close/>
                    <a:moveTo>
                      <a:pt x="64" y="111"/>
                    </a:moveTo>
                    <a:cubicBezTo>
                      <a:pt x="57" y="111"/>
                      <a:pt x="52" y="106"/>
                      <a:pt x="52" y="99"/>
                    </a:cubicBezTo>
                    <a:cubicBezTo>
                      <a:pt x="52" y="93"/>
                      <a:pt x="57" y="87"/>
                      <a:pt x="64" y="87"/>
                    </a:cubicBezTo>
                    <a:cubicBezTo>
                      <a:pt x="70" y="87"/>
                      <a:pt x="76" y="93"/>
                      <a:pt x="76" y="99"/>
                    </a:cubicBezTo>
                    <a:cubicBezTo>
                      <a:pt x="76" y="106"/>
                      <a:pt x="70" y="111"/>
                      <a:pt x="64" y="111"/>
                    </a:cubicBezTo>
                    <a:close/>
                    <a:moveTo>
                      <a:pt x="201" y="24"/>
                    </a:moveTo>
                    <a:cubicBezTo>
                      <a:pt x="200" y="27"/>
                      <a:pt x="197" y="37"/>
                      <a:pt x="195" y="36"/>
                    </a:cubicBezTo>
                    <a:cubicBezTo>
                      <a:pt x="183" y="33"/>
                      <a:pt x="171" y="31"/>
                      <a:pt x="158" y="31"/>
                    </a:cubicBezTo>
                    <a:cubicBezTo>
                      <a:pt x="145" y="31"/>
                      <a:pt x="132" y="33"/>
                      <a:pt x="119" y="37"/>
                    </a:cubicBezTo>
                    <a:cubicBezTo>
                      <a:pt x="119" y="37"/>
                      <a:pt x="119" y="37"/>
                      <a:pt x="119" y="37"/>
                    </a:cubicBezTo>
                    <a:cubicBezTo>
                      <a:pt x="119" y="37"/>
                      <a:pt x="119" y="37"/>
                      <a:pt x="119" y="37"/>
                    </a:cubicBezTo>
                    <a:cubicBezTo>
                      <a:pt x="116" y="36"/>
                      <a:pt x="114" y="27"/>
                      <a:pt x="113" y="25"/>
                    </a:cubicBezTo>
                    <a:cubicBezTo>
                      <a:pt x="112" y="23"/>
                      <a:pt x="114" y="20"/>
                      <a:pt x="116" y="19"/>
                    </a:cubicBezTo>
                    <a:cubicBezTo>
                      <a:pt x="130" y="15"/>
                      <a:pt x="144" y="12"/>
                      <a:pt x="158" y="12"/>
                    </a:cubicBezTo>
                    <a:cubicBezTo>
                      <a:pt x="172" y="12"/>
                      <a:pt x="185" y="14"/>
                      <a:pt x="198" y="18"/>
                    </a:cubicBezTo>
                    <a:cubicBezTo>
                      <a:pt x="200" y="19"/>
                      <a:pt x="202" y="22"/>
                      <a:pt x="201"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3" name="Group 32"/>
            <p:cNvGrpSpPr/>
            <p:nvPr/>
          </p:nvGrpSpPr>
          <p:grpSpPr>
            <a:xfrm>
              <a:off x="9332833" y="3121655"/>
              <a:ext cx="847714" cy="902375"/>
              <a:chOff x="9611182" y="2728115"/>
              <a:chExt cx="1025733" cy="1091874"/>
            </a:xfrm>
          </p:grpSpPr>
          <p:sp>
            <p:nvSpPr>
              <p:cNvPr id="34" name="Freeform 7"/>
              <p:cNvSpPr>
                <a:spLocks/>
              </p:cNvSpPr>
              <p:nvPr/>
            </p:nvSpPr>
            <p:spPr bwMode="auto">
              <a:xfrm>
                <a:off x="9611182" y="2728115"/>
                <a:ext cx="1025733" cy="1091874"/>
              </a:xfrm>
              <a:custGeom>
                <a:avLst/>
                <a:gdLst>
                  <a:gd name="T0" fmla="*/ 327 w 400"/>
                  <a:gd name="T1" fmla="*/ 332 h 426"/>
                  <a:gd name="T2" fmla="*/ 330 w 400"/>
                  <a:gd name="T3" fmla="*/ 75 h 426"/>
                  <a:gd name="T4" fmla="*/ 74 w 400"/>
                  <a:gd name="T5" fmla="*/ 69 h 426"/>
                  <a:gd name="T6" fmla="*/ 70 w 400"/>
                  <a:gd name="T7" fmla="*/ 326 h 426"/>
                  <a:gd name="T8" fmla="*/ 79 w 400"/>
                  <a:gd name="T9" fmla="*/ 334 h 426"/>
                  <a:gd name="T10" fmla="*/ 82 w 400"/>
                  <a:gd name="T11" fmla="*/ 426 h 426"/>
                  <a:gd name="T12" fmla="*/ 149 w 400"/>
                  <a:gd name="T13" fmla="*/ 374 h 426"/>
                  <a:gd name="T14" fmla="*/ 327 w 400"/>
                  <a:gd name="T15" fmla="*/ 332 h 4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0" h="426">
                    <a:moveTo>
                      <a:pt x="327" y="332"/>
                    </a:moveTo>
                    <a:cubicBezTo>
                      <a:pt x="399" y="263"/>
                      <a:pt x="400" y="148"/>
                      <a:pt x="330" y="75"/>
                    </a:cubicBezTo>
                    <a:cubicBezTo>
                      <a:pt x="260" y="3"/>
                      <a:pt x="146" y="0"/>
                      <a:pt x="74" y="69"/>
                    </a:cubicBezTo>
                    <a:cubicBezTo>
                      <a:pt x="2" y="138"/>
                      <a:pt x="0" y="253"/>
                      <a:pt x="70" y="326"/>
                    </a:cubicBezTo>
                    <a:cubicBezTo>
                      <a:pt x="73" y="329"/>
                      <a:pt x="76" y="331"/>
                      <a:pt x="79" y="334"/>
                    </a:cubicBezTo>
                    <a:cubicBezTo>
                      <a:pt x="82" y="426"/>
                      <a:pt x="82" y="426"/>
                      <a:pt x="82" y="426"/>
                    </a:cubicBezTo>
                    <a:cubicBezTo>
                      <a:pt x="149" y="374"/>
                      <a:pt x="149" y="374"/>
                      <a:pt x="149" y="374"/>
                    </a:cubicBezTo>
                    <a:cubicBezTo>
                      <a:pt x="210" y="393"/>
                      <a:pt x="278" y="379"/>
                      <a:pt x="327" y="332"/>
                    </a:cubicBezTo>
                    <a:close/>
                  </a:path>
                </a:pathLst>
              </a:custGeom>
              <a:solidFill>
                <a:schemeClr val="accent4"/>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Freeform 39"/>
              <p:cNvSpPr>
                <a:spLocks/>
              </p:cNvSpPr>
              <p:nvPr/>
            </p:nvSpPr>
            <p:spPr bwMode="auto">
              <a:xfrm>
                <a:off x="9787920" y="3010029"/>
                <a:ext cx="499855" cy="325285"/>
              </a:xfrm>
              <a:custGeom>
                <a:avLst/>
                <a:gdLst>
                  <a:gd name="T0" fmla="*/ 95 w 195"/>
                  <a:gd name="T1" fmla="*/ 122 h 127"/>
                  <a:gd name="T2" fmla="*/ 180 w 195"/>
                  <a:gd name="T3" fmla="*/ 65 h 127"/>
                  <a:gd name="T4" fmla="*/ 195 w 195"/>
                  <a:gd name="T5" fmla="*/ 66 h 127"/>
                  <a:gd name="T6" fmla="*/ 195 w 195"/>
                  <a:gd name="T7" fmla="*/ 63 h 127"/>
                  <a:gd name="T8" fmla="*/ 100 w 195"/>
                  <a:gd name="T9" fmla="*/ 0 h 127"/>
                  <a:gd name="T10" fmla="*/ 5 w 195"/>
                  <a:gd name="T11" fmla="*/ 63 h 127"/>
                  <a:gd name="T12" fmla="*/ 28 w 195"/>
                  <a:gd name="T13" fmla="*/ 105 h 127"/>
                  <a:gd name="T14" fmla="*/ 0 w 195"/>
                  <a:gd name="T15" fmla="*/ 125 h 127"/>
                  <a:gd name="T16" fmla="*/ 13 w 195"/>
                  <a:gd name="T17" fmla="*/ 127 h 127"/>
                  <a:gd name="T18" fmla="*/ 44 w 195"/>
                  <a:gd name="T19" fmla="*/ 115 h 127"/>
                  <a:gd name="T20" fmla="*/ 94 w 195"/>
                  <a:gd name="T21" fmla="*/ 126 h 127"/>
                  <a:gd name="T22" fmla="*/ 95 w 195"/>
                  <a:gd name="T23" fmla="*/ 12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127">
                    <a:moveTo>
                      <a:pt x="95" y="122"/>
                    </a:moveTo>
                    <a:cubicBezTo>
                      <a:pt x="102" y="89"/>
                      <a:pt x="134" y="65"/>
                      <a:pt x="180" y="65"/>
                    </a:cubicBezTo>
                    <a:cubicBezTo>
                      <a:pt x="185" y="65"/>
                      <a:pt x="190" y="65"/>
                      <a:pt x="195" y="66"/>
                    </a:cubicBezTo>
                    <a:cubicBezTo>
                      <a:pt x="195" y="65"/>
                      <a:pt x="195" y="64"/>
                      <a:pt x="195" y="63"/>
                    </a:cubicBezTo>
                    <a:cubicBezTo>
                      <a:pt x="195" y="28"/>
                      <a:pt x="152" y="0"/>
                      <a:pt x="100" y="0"/>
                    </a:cubicBezTo>
                    <a:cubicBezTo>
                      <a:pt x="47" y="0"/>
                      <a:pt x="5" y="28"/>
                      <a:pt x="5" y="63"/>
                    </a:cubicBezTo>
                    <a:cubicBezTo>
                      <a:pt x="5" y="79"/>
                      <a:pt x="14" y="94"/>
                      <a:pt x="28" y="105"/>
                    </a:cubicBezTo>
                    <a:cubicBezTo>
                      <a:pt x="21" y="114"/>
                      <a:pt x="11" y="121"/>
                      <a:pt x="0" y="125"/>
                    </a:cubicBezTo>
                    <a:cubicBezTo>
                      <a:pt x="4" y="126"/>
                      <a:pt x="8" y="127"/>
                      <a:pt x="13" y="127"/>
                    </a:cubicBezTo>
                    <a:cubicBezTo>
                      <a:pt x="25" y="127"/>
                      <a:pt x="36" y="122"/>
                      <a:pt x="44" y="115"/>
                    </a:cubicBezTo>
                    <a:cubicBezTo>
                      <a:pt x="59" y="122"/>
                      <a:pt x="74" y="126"/>
                      <a:pt x="94" y="126"/>
                    </a:cubicBezTo>
                    <a:cubicBezTo>
                      <a:pt x="93" y="125"/>
                      <a:pt x="94" y="123"/>
                      <a:pt x="95" y="1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Freeform 40"/>
              <p:cNvSpPr>
                <a:spLocks noEditPoints="1"/>
              </p:cNvSpPr>
              <p:nvPr/>
            </p:nvSpPr>
            <p:spPr bwMode="auto">
              <a:xfrm>
                <a:off x="10073087" y="3220380"/>
                <a:ext cx="387089" cy="251554"/>
              </a:xfrm>
              <a:custGeom>
                <a:avLst/>
                <a:gdLst>
                  <a:gd name="T0" fmla="*/ 129 w 151"/>
                  <a:gd name="T1" fmla="*/ 81 h 98"/>
                  <a:gd name="T2" fmla="*/ 147 w 151"/>
                  <a:gd name="T3" fmla="*/ 49 h 98"/>
                  <a:gd name="T4" fmla="*/ 73 w 151"/>
                  <a:gd name="T5" fmla="*/ 0 h 98"/>
                  <a:gd name="T6" fmla="*/ 0 w 151"/>
                  <a:gd name="T7" fmla="*/ 49 h 98"/>
                  <a:gd name="T8" fmla="*/ 73 w 151"/>
                  <a:gd name="T9" fmla="*/ 98 h 98"/>
                  <a:gd name="T10" fmla="*/ 116 w 151"/>
                  <a:gd name="T11" fmla="*/ 88 h 98"/>
                  <a:gd name="T12" fmla="*/ 140 w 151"/>
                  <a:gd name="T13" fmla="*/ 98 h 98"/>
                  <a:gd name="T14" fmla="*/ 151 w 151"/>
                  <a:gd name="T15" fmla="*/ 96 h 98"/>
                  <a:gd name="T16" fmla="*/ 129 w 151"/>
                  <a:gd name="T17" fmla="*/ 81 h 98"/>
                  <a:gd name="T18" fmla="*/ 46 w 151"/>
                  <a:gd name="T19" fmla="*/ 57 h 98"/>
                  <a:gd name="T20" fmla="*/ 37 w 151"/>
                  <a:gd name="T21" fmla="*/ 49 h 98"/>
                  <a:gd name="T22" fmla="*/ 46 w 151"/>
                  <a:gd name="T23" fmla="*/ 40 h 98"/>
                  <a:gd name="T24" fmla="*/ 54 w 151"/>
                  <a:gd name="T25" fmla="*/ 49 h 98"/>
                  <a:gd name="T26" fmla="*/ 46 w 151"/>
                  <a:gd name="T27" fmla="*/ 57 h 98"/>
                  <a:gd name="T28" fmla="*/ 76 w 151"/>
                  <a:gd name="T29" fmla="*/ 57 h 98"/>
                  <a:gd name="T30" fmla="*/ 67 w 151"/>
                  <a:gd name="T31" fmla="*/ 49 h 98"/>
                  <a:gd name="T32" fmla="*/ 76 w 151"/>
                  <a:gd name="T33" fmla="*/ 40 h 98"/>
                  <a:gd name="T34" fmla="*/ 84 w 151"/>
                  <a:gd name="T35" fmla="*/ 49 h 98"/>
                  <a:gd name="T36" fmla="*/ 76 w 151"/>
                  <a:gd name="T37" fmla="*/ 57 h 98"/>
                  <a:gd name="T38" fmla="*/ 106 w 151"/>
                  <a:gd name="T39" fmla="*/ 57 h 98"/>
                  <a:gd name="T40" fmla="*/ 97 w 151"/>
                  <a:gd name="T41" fmla="*/ 49 h 98"/>
                  <a:gd name="T42" fmla="*/ 106 w 151"/>
                  <a:gd name="T43" fmla="*/ 40 h 98"/>
                  <a:gd name="T44" fmla="*/ 114 w 151"/>
                  <a:gd name="T45" fmla="*/ 49 h 98"/>
                  <a:gd name="T46" fmla="*/ 106 w 151"/>
                  <a:gd name="T47"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98">
                    <a:moveTo>
                      <a:pt x="129" y="81"/>
                    </a:moveTo>
                    <a:cubicBezTo>
                      <a:pt x="140" y="72"/>
                      <a:pt x="147" y="61"/>
                      <a:pt x="147" y="49"/>
                    </a:cubicBezTo>
                    <a:cubicBezTo>
                      <a:pt x="147" y="22"/>
                      <a:pt x="114" y="0"/>
                      <a:pt x="73" y="0"/>
                    </a:cubicBezTo>
                    <a:cubicBezTo>
                      <a:pt x="33" y="0"/>
                      <a:pt x="0" y="22"/>
                      <a:pt x="0" y="49"/>
                    </a:cubicBezTo>
                    <a:cubicBezTo>
                      <a:pt x="0" y="76"/>
                      <a:pt x="33" y="98"/>
                      <a:pt x="73" y="98"/>
                    </a:cubicBezTo>
                    <a:cubicBezTo>
                      <a:pt x="89" y="98"/>
                      <a:pt x="104" y="94"/>
                      <a:pt x="116" y="88"/>
                    </a:cubicBezTo>
                    <a:cubicBezTo>
                      <a:pt x="123" y="94"/>
                      <a:pt x="131" y="98"/>
                      <a:pt x="140" y="98"/>
                    </a:cubicBezTo>
                    <a:cubicBezTo>
                      <a:pt x="144" y="98"/>
                      <a:pt x="147" y="97"/>
                      <a:pt x="151" y="96"/>
                    </a:cubicBezTo>
                    <a:cubicBezTo>
                      <a:pt x="142" y="93"/>
                      <a:pt x="134" y="88"/>
                      <a:pt x="129" y="81"/>
                    </a:cubicBezTo>
                    <a:close/>
                    <a:moveTo>
                      <a:pt x="46" y="57"/>
                    </a:moveTo>
                    <a:cubicBezTo>
                      <a:pt x="41" y="57"/>
                      <a:pt x="37" y="54"/>
                      <a:pt x="37" y="49"/>
                    </a:cubicBezTo>
                    <a:cubicBezTo>
                      <a:pt x="37" y="44"/>
                      <a:pt x="41" y="40"/>
                      <a:pt x="46" y="40"/>
                    </a:cubicBezTo>
                    <a:cubicBezTo>
                      <a:pt x="50" y="40"/>
                      <a:pt x="54" y="44"/>
                      <a:pt x="54" y="49"/>
                    </a:cubicBezTo>
                    <a:cubicBezTo>
                      <a:pt x="54" y="54"/>
                      <a:pt x="50" y="57"/>
                      <a:pt x="46" y="57"/>
                    </a:cubicBezTo>
                    <a:close/>
                    <a:moveTo>
                      <a:pt x="76" y="57"/>
                    </a:moveTo>
                    <a:cubicBezTo>
                      <a:pt x="71" y="57"/>
                      <a:pt x="67" y="54"/>
                      <a:pt x="67" y="49"/>
                    </a:cubicBezTo>
                    <a:cubicBezTo>
                      <a:pt x="67" y="44"/>
                      <a:pt x="71" y="40"/>
                      <a:pt x="76" y="40"/>
                    </a:cubicBezTo>
                    <a:cubicBezTo>
                      <a:pt x="80" y="40"/>
                      <a:pt x="84" y="44"/>
                      <a:pt x="84" y="49"/>
                    </a:cubicBezTo>
                    <a:cubicBezTo>
                      <a:pt x="84" y="54"/>
                      <a:pt x="80" y="57"/>
                      <a:pt x="76" y="57"/>
                    </a:cubicBezTo>
                    <a:close/>
                    <a:moveTo>
                      <a:pt x="106" y="57"/>
                    </a:moveTo>
                    <a:cubicBezTo>
                      <a:pt x="101" y="57"/>
                      <a:pt x="97" y="54"/>
                      <a:pt x="97" y="49"/>
                    </a:cubicBezTo>
                    <a:cubicBezTo>
                      <a:pt x="97" y="44"/>
                      <a:pt x="101" y="40"/>
                      <a:pt x="106" y="40"/>
                    </a:cubicBezTo>
                    <a:cubicBezTo>
                      <a:pt x="110" y="40"/>
                      <a:pt x="114" y="44"/>
                      <a:pt x="114" y="49"/>
                    </a:cubicBezTo>
                    <a:cubicBezTo>
                      <a:pt x="114" y="54"/>
                      <a:pt x="110" y="57"/>
                      <a:pt x="106"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7" name="Group 36"/>
            <p:cNvGrpSpPr/>
            <p:nvPr/>
          </p:nvGrpSpPr>
          <p:grpSpPr>
            <a:xfrm>
              <a:off x="10146494" y="3213057"/>
              <a:ext cx="1055608" cy="1012596"/>
              <a:chOff x="10595712" y="2838712"/>
              <a:chExt cx="1277286" cy="1225241"/>
            </a:xfrm>
          </p:grpSpPr>
          <p:sp>
            <p:nvSpPr>
              <p:cNvPr id="38" name="Freeform 12"/>
              <p:cNvSpPr>
                <a:spLocks/>
              </p:cNvSpPr>
              <p:nvPr/>
            </p:nvSpPr>
            <p:spPr bwMode="auto">
              <a:xfrm>
                <a:off x="10595712" y="2838712"/>
                <a:ext cx="1277286" cy="1225241"/>
              </a:xfrm>
              <a:custGeom>
                <a:avLst/>
                <a:gdLst>
                  <a:gd name="T0" fmla="*/ 314 w 498"/>
                  <a:gd name="T1" fmla="*/ 456 h 478"/>
                  <a:gd name="T2" fmla="*/ 465 w 498"/>
                  <a:gd name="T3" fmla="*/ 187 h 478"/>
                  <a:gd name="T4" fmla="*/ 197 w 498"/>
                  <a:gd name="T5" fmla="*/ 32 h 478"/>
                  <a:gd name="T6" fmla="*/ 46 w 498"/>
                  <a:gd name="T7" fmla="*/ 302 h 478"/>
                  <a:gd name="T8" fmla="*/ 50 w 498"/>
                  <a:gd name="T9" fmla="*/ 316 h 478"/>
                  <a:gd name="T10" fmla="*/ 0 w 498"/>
                  <a:gd name="T11" fmla="*/ 415 h 478"/>
                  <a:gd name="T12" fmla="*/ 101 w 498"/>
                  <a:gd name="T13" fmla="*/ 398 h 478"/>
                  <a:gd name="T14" fmla="*/ 314 w 498"/>
                  <a:gd name="T15" fmla="*/ 456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478">
                    <a:moveTo>
                      <a:pt x="314" y="456"/>
                    </a:moveTo>
                    <a:cubicBezTo>
                      <a:pt x="430" y="425"/>
                      <a:pt x="498" y="304"/>
                      <a:pt x="465" y="187"/>
                    </a:cubicBezTo>
                    <a:cubicBezTo>
                      <a:pt x="433" y="69"/>
                      <a:pt x="313" y="0"/>
                      <a:pt x="197" y="32"/>
                    </a:cubicBezTo>
                    <a:cubicBezTo>
                      <a:pt x="81" y="64"/>
                      <a:pt x="14" y="185"/>
                      <a:pt x="46" y="302"/>
                    </a:cubicBezTo>
                    <a:cubicBezTo>
                      <a:pt x="47" y="307"/>
                      <a:pt x="49" y="312"/>
                      <a:pt x="50" y="316"/>
                    </a:cubicBezTo>
                    <a:cubicBezTo>
                      <a:pt x="0" y="415"/>
                      <a:pt x="0" y="415"/>
                      <a:pt x="0" y="415"/>
                    </a:cubicBezTo>
                    <a:cubicBezTo>
                      <a:pt x="101" y="398"/>
                      <a:pt x="101" y="398"/>
                      <a:pt x="101" y="398"/>
                    </a:cubicBezTo>
                    <a:cubicBezTo>
                      <a:pt x="155" y="453"/>
                      <a:pt x="235" y="478"/>
                      <a:pt x="314" y="456"/>
                    </a:cubicBezTo>
                    <a:close/>
                  </a:path>
                </a:pathLst>
              </a:custGeom>
              <a:solidFill>
                <a:schemeClr val="accent3"/>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Freeform 41"/>
              <p:cNvSpPr>
                <a:spLocks noEditPoints="1"/>
              </p:cNvSpPr>
              <p:nvPr/>
            </p:nvSpPr>
            <p:spPr bwMode="auto">
              <a:xfrm>
                <a:off x="10931840" y="3214959"/>
                <a:ext cx="651655" cy="477085"/>
              </a:xfrm>
              <a:custGeom>
                <a:avLst/>
                <a:gdLst>
                  <a:gd name="T0" fmla="*/ 223 w 254"/>
                  <a:gd name="T1" fmla="*/ 0 h 186"/>
                  <a:gd name="T2" fmla="*/ 31 w 254"/>
                  <a:gd name="T3" fmla="*/ 0 h 186"/>
                  <a:gd name="T4" fmla="*/ 0 w 254"/>
                  <a:gd name="T5" fmla="*/ 31 h 186"/>
                  <a:gd name="T6" fmla="*/ 0 w 254"/>
                  <a:gd name="T7" fmla="*/ 155 h 186"/>
                  <a:gd name="T8" fmla="*/ 31 w 254"/>
                  <a:gd name="T9" fmla="*/ 186 h 186"/>
                  <a:gd name="T10" fmla="*/ 223 w 254"/>
                  <a:gd name="T11" fmla="*/ 186 h 186"/>
                  <a:gd name="T12" fmla="*/ 254 w 254"/>
                  <a:gd name="T13" fmla="*/ 155 h 186"/>
                  <a:gd name="T14" fmla="*/ 254 w 254"/>
                  <a:gd name="T15" fmla="*/ 31 h 186"/>
                  <a:gd name="T16" fmla="*/ 223 w 254"/>
                  <a:gd name="T17" fmla="*/ 0 h 186"/>
                  <a:gd name="T18" fmla="*/ 216 w 254"/>
                  <a:gd name="T19" fmla="*/ 24 h 186"/>
                  <a:gd name="T20" fmla="*/ 129 w 254"/>
                  <a:gd name="T21" fmla="*/ 86 h 186"/>
                  <a:gd name="T22" fmla="*/ 47 w 254"/>
                  <a:gd name="T23" fmla="*/ 24 h 186"/>
                  <a:gd name="T24" fmla="*/ 216 w 254"/>
                  <a:gd name="T25" fmla="*/ 24 h 186"/>
                  <a:gd name="T26" fmla="*/ 223 w 254"/>
                  <a:gd name="T27" fmla="*/ 162 h 186"/>
                  <a:gd name="T28" fmla="*/ 31 w 254"/>
                  <a:gd name="T29" fmla="*/ 162 h 186"/>
                  <a:gd name="T30" fmla="*/ 24 w 254"/>
                  <a:gd name="T31" fmla="*/ 155 h 186"/>
                  <a:gd name="T32" fmla="*/ 24 w 254"/>
                  <a:gd name="T33" fmla="*/ 36 h 186"/>
                  <a:gd name="T34" fmla="*/ 128 w 254"/>
                  <a:gd name="T35" fmla="*/ 115 h 186"/>
                  <a:gd name="T36" fmla="*/ 230 w 254"/>
                  <a:gd name="T37" fmla="*/ 43 h 186"/>
                  <a:gd name="T38" fmla="*/ 230 w 254"/>
                  <a:gd name="T39" fmla="*/ 155 h 186"/>
                  <a:gd name="T40" fmla="*/ 223 w 254"/>
                  <a:gd name="T41" fmla="*/ 16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 h="186">
                    <a:moveTo>
                      <a:pt x="223" y="0"/>
                    </a:moveTo>
                    <a:cubicBezTo>
                      <a:pt x="31" y="0"/>
                      <a:pt x="31" y="0"/>
                      <a:pt x="31" y="0"/>
                    </a:cubicBezTo>
                    <a:cubicBezTo>
                      <a:pt x="14" y="0"/>
                      <a:pt x="0" y="14"/>
                      <a:pt x="0" y="31"/>
                    </a:cubicBezTo>
                    <a:cubicBezTo>
                      <a:pt x="0" y="155"/>
                      <a:pt x="0" y="155"/>
                      <a:pt x="0" y="155"/>
                    </a:cubicBezTo>
                    <a:cubicBezTo>
                      <a:pt x="0" y="172"/>
                      <a:pt x="14" y="186"/>
                      <a:pt x="31" y="186"/>
                    </a:cubicBezTo>
                    <a:cubicBezTo>
                      <a:pt x="223" y="186"/>
                      <a:pt x="223" y="186"/>
                      <a:pt x="223" y="186"/>
                    </a:cubicBezTo>
                    <a:cubicBezTo>
                      <a:pt x="240" y="186"/>
                      <a:pt x="254" y="172"/>
                      <a:pt x="254" y="155"/>
                    </a:cubicBezTo>
                    <a:cubicBezTo>
                      <a:pt x="254" y="31"/>
                      <a:pt x="254" y="31"/>
                      <a:pt x="254" y="31"/>
                    </a:cubicBezTo>
                    <a:cubicBezTo>
                      <a:pt x="254" y="14"/>
                      <a:pt x="240" y="0"/>
                      <a:pt x="223" y="0"/>
                    </a:cubicBezTo>
                    <a:close/>
                    <a:moveTo>
                      <a:pt x="216" y="24"/>
                    </a:moveTo>
                    <a:cubicBezTo>
                      <a:pt x="129" y="86"/>
                      <a:pt x="129" y="86"/>
                      <a:pt x="129" y="86"/>
                    </a:cubicBezTo>
                    <a:cubicBezTo>
                      <a:pt x="47" y="24"/>
                      <a:pt x="47" y="24"/>
                      <a:pt x="47" y="24"/>
                    </a:cubicBezTo>
                    <a:lnTo>
                      <a:pt x="216" y="24"/>
                    </a:lnTo>
                    <a:close/>
                    <a:moveTo>
                      <a:pt x="223" y="162"/>
                    </a:moveTo>
                    <a:cubicBezTo>
                      <a:pt x="31" y="162"/>
                      <a:pt x="31" y="162"/>
                      <a:pt x="31" y="162"/>
                    </a:cubicBezTo>
                    <a:cubicBezTo>
                      <a:pt x="27" y="162"/>
                      <a:pt x="24" y="159"/>
                      <a:pt x="24" y="155"/>
                    </a:cubicBezTo>
                    <a:cubicBezTo>
                      <a:pt x="24" y="36"/>
                      <a:pt x="24" y="36"/>
                      <a:pt x="24" y="36"/>
                    </a:cubicBezTo>
                    <a:cubicBezTo>
                      <a:pt x="128" y="115"/>
                      <a:pt x="128" y="115"/>
                      <a:pt x="128" y="115"/>
                    </a:cubicBezTo>
                    <a:cubicBezTo>
                      <a:pt x="230" y="43"/>
                      <a:pt x="230" y="43"/>
                      <a:pt x="230" y="43"/>
                    </a:cubicBezTo>
                    <a:cubicBezTo>
                      <a:pt x="230" y="155"/>
                      <a:pt x="230" y="155"/>
                      <a:pt x="230" y="155"/>
                    </a:cubicBezTo>
                    <a:cubicBezTo>
                      <a:pt x="230" y="159"/>
                      <a:pt x="227" y="162"/>
                      <a:pt x="223" y="1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0" name="Group 39"/>
            <p:cNvGrpSpPr/>
            <p:nvPr/>
          </p:nvGrpSpPr>
          <p:grpSpPr>
            <a:xfrm>
              <a:off x="7855160" y="2471085"/>
              <a:ext cx="805596" cy="898791"/>
              <a:chOff x="7823198" y="1940925"/>
              <a:chExt cx="974771" cy="1087537"/>
            </a:xfrm>
          </p:grpSpPr>
          <p:sp>
            <p:nvSpPr>
              <p:cNvPr id="41" name="Freeform 9"/>
              <p:cNvSpPr>
                <a:spLocks/>
              </p:cNvSpPr>
              <p:nvPr/>
            </p:nvSpPr>
            <p:spPr bwMode="auto">
              <a:xfrm>
                <a:off x="7823198" y="1940925"/>
                <a:ext cx="974771" cy="1087537"/>
              </a:xfrm>
              <a:custGeom>
                <a:avLst/>
                <a:gdLst>
                  <a:gd name="T0" fmla="*/ 347 w 380"/>
                  <a:gd name="T1" fmla="*/ 249 h 424"/>
                  <a:gd name="T2" fmla="*/ 250 w 380"/>
                  <a:gd name="T3" fmla="*/ 33 h 424"/>
                  <a:gd name="T4" fmla="*/ 33 w 380"/>
                  <a:gd name="T5" fmla="*/ 129 h 424"/>
                  <a:gd name="T6" fmla="*/ 131 w 380"/>
                  <a:gd name="T7" fmla="*/ 344 h 424"/>
                  <a:gd name="T8" fmla="*/ 141 w 380"/>
                  <a:gd name="T9" fmla="*/ 348 h 424"/>
                  <a:gd name="T10" fmla="*/ 179 w 380"/>
                  <a:gd name="T11" fmla="*/ 424 h 424"/>
                  <a:gd name="T12" fmla="*/ 215 w 380"/>
                  <a:gd name="T13" fmla="*/ 354 h 424"/>
                  <a:gd name="T14" fmla="*/ 347 w 380"/>
                  <a:gd name="T15" fmla="*/ 249 h 4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24">
                    <a:moveTo>
                      <a:pt x="347" y="249"/>
                    </a:moveTo>
                    <a:cubicBezTo>
                      <a:pt x="380" y="163"/>
                      <a:pt x="337" y="67"/>
                      <a:pt x="250" y="33"/>
                    </a:cubicBezTo>
                    <a:cubicBezTo>
                      <a:pt x="163" y="0"/>
                      <a:pt x="66" y="43"/>
                      <a:pt x="33" y="129"/>
                    </a:cubicBezTo>
                    <a:cubicBezTo>
                      <a:pt x="0" y="215"/>
                      <a:pt x="44" y="311"/>
                      <a:pt x="131" y="344"/>
                    </a:cubicBezTo>
                    <a:cubicBezTo>
                      <a:pt x="134" y="346"/>
                      <a:pt x="138" y="347"/>
                      <a:pt x="141" y="348"/>
                    </a:cubicBezTo>
                    <a:cubicBezTo>
                      <a:pt x="179" y="424"/>
                      <a:pt x="179" y="424"/>
                      <a:pt x="179" y="424"/>
                    </a:cubicBezTo>
                    <a:cubicBezTo>
                      <a:pt x="215" y="354"/>
                      <a:pt x="215" y="354"/>
                      <a:pt x="215" y="354"/>
                    </a:cubicBezTo>
                    <a:cubicBezTo>
                      <a:pt x="273" y="346"/>
                      <a:pt x="325" y="307"/>
                      <a:pt x="347" y="249"/>
                    </a:cubicBezTo>
                    <a:close/>
                  </a:path>
                </a:pathLst>
              </a:custGeom>
              <a:solidFill>
                <a:schemeClr val="accent1"/>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Freeform 42"/>
              <p:cNvSpPr>
                <a:spLocks noEditPoints="1"/>
              </p:cNvSpPr>
              <p:nvPr/>
            </p:nvSpPr>
            <p:spPr bwMode="auto">
              <a:xfrm>
                <a:off x="8051982" y="2176215"/>
                <a:ext cx="497686" cy="510698"/>
              </a:xfrm>
              <a:custGeom>
                <a:avLst/>
                <a:gdLst>
                  <a:gd name="T0" fmla="*/ 142 w 194"/>
                  <a:gd name="T1" fmla="*/ 189 h 199"/>
                  <a:gd name="T2" fmla="*/ 89 w 194"/>
                  <a:gd name="T3" fmla="*/ 199 h 199"/>
                  <a:gd name="T4" fmla="*/ 0 w 194"/>
                  <a:gd name="T5" fmla="*/ 109 h 199"/>
                  <a:gd name="T6" fmla="*/ 107 w 194"/>
                  <a:gd name="T7" fmla="*/ 0 h 199"/>
                  <a:gd name="T8" fmla="*/ 194 w 194"/>
                  <a:gd name="T9" fmla="*/ 83 h 199"/>
                  <a:gd name="T10" fmla="*/ 139 w 194"/>
                  <a:gd name="T11" fmla="*/ 151 h 199"/>
                  <a:gd name="T12" fmla="*/ 115 w 194"/>
                  <a:gd name="T13" fmla="*/ 129 h 199"/>
                  <a:gd name="T14" fmla="*/ 114 w 194"/>
                  <a:gd name="T15" fmla="*/ 129 h 199"/>
                  <a:gd name="T16" fmla="*/ 77 w 194"/>
                  <a:gd name="T17" fmla="*/ 151 h 199"/>
                  <a:gd name="T18" fmla="*/ 45 w 194"/>
                  <a:gd name="T19" fmla="*/ 114 h 199"/>
                  <a:gd name="T20" fmla="*/ 112 w 194"/>
                  <a:gd name="T21" fmla="*/ 47 h 199"/>
                  <a:gd name="T22" fmla="*/ 146 w 194"/>
                  <a:gd name="T23" fmla="*/ 54 h 199"/>
                  <a:gd name="T24" fmla="*/ 138 w 194"/>
                  <a:gd name="T25" fmla="*/ 107 h 199"/>
                  <a:gd name="T26" fmla="*/ 145 w 194"/>
                  <a:gd name="T27" fmla="*/ 132 h 199"/>
                  <a:gd name="T28" fmla="*/ 173 w 194"/>
                  <a:gd name="T29" fmla="*/ 84 h 199"/>
                  <a:gd name="T30" fmla="*/ 104 w 194"/>
                  <a:gd name="T31" fmla="*/ 17 h 199"/>
                  <a:gd name="T32" fmla="*/ 22 w 194"/>
                  <a:gd name="T33" fmla="*/ 106 h 199"/>
                  <a:gd name="T34" fmla="*/ 95 w 194"/>
                  <a:gd name="T35" fmla="*/ 181 h 199"/>
                  <a:gd name="T36" fmla="*/ 137 w 194"/>
                  <a:gd name="T37" fmla="*/ 173 h 199"/>
                  <a:gd name="T38" fmla="*/ 142 w 194"/>
                  <a:gd name="T39" fmla="*/ 189 h 199"/>
                  <a:gd name="T40" fmla="*/ 117 w 194"/>
                  <a:gd name="T41" fmla="*/ 71 h 199"/>
                  <a:gd name="T42" fmla="*/ 108 w 194"/>
                  <a:gd name="T43" fmla="*/ 70 h 199"/>
                  <a:gd name="T44" fmla="*/ 74 w 194"/>
                  <a:gd name="T45" fmla="*/ 110 h 199"/>
                  <a:gd name="T46" fmla="*/ 88 w 194"/>
                  <a:gd name="T47" fmla="*/ 128 h 199"/>
                  <a:gd name="T48" fmla="*/ 113 w 194"/>
                  <a:gd name="T49" fmla="*/ 98 h 199"/>
                  <a:gd name="T50" fmla="*/ 117 w 194"/>
                  <a:gd name="T51" fmla="*/ 7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199">
                    <a:moveTo>
                      <a:pt x="142" y="189"/>
                    </a:moveTo>
                    <a:cubicBezTo>
                      <a:pt x="125" y="197"/>
                      <a:pt x="110" y="199"/>
                      <a:pt x="89" y="199"/>
                    </a:cubicBezTo>
                    <a:cubicBezTo>
                      <a:pt x="42" y="199"/>
                      <a:pt x="0" y="165"/>
                      <a:pt x="0" y="109"/>
                    </a:cubicBezTo>
                    <a:cubicBezTo>
                      <a:pt x="0" y="51"/>
                      <a:pt x="43" y="0"/>
                      <a:pt x="107" y="0"/>
                    </a:cubicBezTo>
                    <a:cubicBezTo>
                      <a:pt x="158" y="0"/>
                      <a:pt x="194" y="35"/>
                      <a:pt x="194" y="83"/>
                    </a:cubicBezTo>
                    <a:cubicBezTo>
                      <a:pt x="194" y="125"/>
                      <a:pt x="170" y="151"/>
                      <a:pt x="139" y="151"/>
                    </a:cubicBezTo>
                    <a:cubicBezTo>
                      <a:pt x="126" y="151"/>
                      <a:pt x="116" y="144"/>
                      <a:pt x="115" y="129"/>
                    </a:cubicBezTo>
                    <a:cubicBezTo>
                      <a:pt x="114" y="129"/>
                      <a:pt x="114" y="129"/>
                      <a:pt x="114" y="129"/>
                    </a:cubicBezTo>
                    <a:cubicBezTo>
                      <a:pt x="105" y="143"/>
                      <a:pt x="92" y="151"/>
                      <a:pt x="77" y="151"/>
                    </a:cubicBezTo>
                    <a:cubicBezTo>
                      <a:pt x="59" y="151"/>
                      <a:pt x="45" y="137"/>
                      <a:pt x="45" y="114"/>
                    </a:cubicBezTo>
                    <a:cubicBezTo>
                      <a:pt x="45" y="78"/>
                      <a:pt x="71" y="47"/>
                      <a:pt x="112" y="47"/>
                    </a:cubicBezTo>
                    <a:cubicBezTo>
                      <a:pt x="125" y="47"/>
                      <a:pt x="139" y="50"/>
                      <a:pt x="146" y="54"/>
                    </a:cubicBezTo>
                    <a:cubicBezTo>
                      <a:pt x="138" y="107"/>
                      <a:pt x="138" y="107"/>
                      <a:pt x="138" y="107"/>
                    </a:cubicBezTo>
                    <a:cubicBezTo>
                      <a:pt x="135" y="124"/>
                      <a:pt x="137" y="132"/>
                      <a:pt x="145" y="132"/>
                    </a:cubicBezTo>
                    <a:cubicBezTo>
                      <a:pt x="157" y="132"/>
                      <a:pt x="173" y="117"/>
                      <a:pt x="173" y="84"/>
                    </a:cubicBezTo>
                    <a:cubicBezTo>
                      <a:pt x="173" y="46"/>
                      <a:pt x="149" y="17"/>
                      <a:pt x="104" y="17"/>
                    </a:cubicBezTo>
                    <a:cubicBezTo>
                      <a:pt x="60" y="17"/>
                      <a:pt x="22" y="51"/>
                      <a:pt x="22" y="106"/>
                    </a:cubicBezTo>
                    <a:cubicBezTo>
                      <a:pt x="22" y="154"/>
                      <a:pt x="52" y="181"/>
                      <a:pt x="95" y="181"/>
                    </a:cubicBezTo>
                    <a:cubicBezTo>
                      <a:pt x="110" y="181"/>
                      <a:pt x="125" y="178"/>
                      <a:pt x="137" y="173"/>
                    </a:cubicBezTo>
                    <a:lnTo>
                      <a:pt x="142" y="189"/>
                    </a:lnTo>
                    <a:close/>
                    <a:moveTo>
                      <a:pt x="117" y="71"/>
                    </a:moveTo>
                    <a:cubicBezTo>
                      <a:pt x="114" y="70"/>
                      <a:pt x="111" y="70"/>
                      <a:pt x="108" y="70"/>
                    </a:cubicBezTo>
                    <a:cubicBezTo>
                      <a:pt x="89" y="70"/>
                      <a:pt x="74" y="88"/>
                      <a:pt x="74" y="110"/>
                    </a:cubicBezTo>
                    <a:cubicBezTo>
                      <a:pt x="74" y="121"/>
                      <a:pt x="79" y="128"/>
                      <a:pt x="88" y="128"/>
                    </a:cubicBezTo>
                    <a:cubicBezTo>
                      <a:pt x="99" y="128"/>
                      <a:pt x="110" y="114"/>
                      <a:pt x="113" y="98"/>
                    </a:cubicBezTo>
                    <a:lnTo>
                      <a:pt x="117"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3" name="Group 42"/>
            <p:cNvGrpSpPr/>
            <p:nvPr/>
          </p:nvGrpSpPr>
          <p:grpSpPr>
            <a:xfrm>
              <a:off x="9455598" y="4119913"/>
              <a:ext cx="1051128" cy="1015285"/>
              <a:chOff x="9759729" y="3936007"/>
              <a:chExt cx="1271865" cy="1228494"/>
            </a:xfrm>
          </p:grpSpPr>
          <p:sp>
            <p:nvSpPr>
              <p:cNvPr id="44" name="Freeform 14"/>
              <p:cNvSpPr>
                <a:spLocks/>
              </p:cNvSpPr>
              <p:nvPr/>
            </p:nvSpPr>
            <p:spPr bwMode="auto">
              <a:xfrm>
                <a:off x="9759729" y="3936007"/>
                <a:ext cx="1271865" cy="1228494"/>
              </a:xfrm>
              <a:custGeom>
                <a:avLst/>
                <a:gdLst>
                  <a:gd name="T0" fmla="*/ 315 w 496"/>
                  <a:gd name="T1" fmla="*/ 456 h 479"/>
                  <a:gd name="T2" fmla="*/ 462 w 496"/>
                  <a:gd name="T3" fmla="*/ 184 h 479"/>
                  <a:gd name="T4" fmla="*/ 191 w 496"/>
                  <a:gd name="T5" fmla="*/ 34 h 479"/>
                  <a:gd name="T6" fmla="*/ 44 w 496"/>
                  <a:gd name="T7" fmla="*/ 307 h 479"/>
                  <a:gd name="T8" fmla="*/ 49 w 496"/>
                  <a:gd name="T9" fmla="*/ 321 h 479"/>
                  <a:gd name="T10" fmla="*/ 0 w 496"/>
                  <a:gd name="T11" fmla="*/ 420 h 479"/>
                  <a:gd name="T12" fmla="*/ 101 w 496"/>
                  <a:gd name="T13" fmla="*/ 402 h 479"/>
                  <a:gd name="T14" fmla="*/ 315 w 496"/>
                  <a:gd name="T15" fmla="*/ 456 h 4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79">
                    <a:moveTo>
                      <a:pt x="315" y="456"/>
                    </a:moveTo>
                    <a:cubicBezTo>
                      <a:pt x="430" y="422"/>
                      <a:pt x="496" y="300"/>
                      <a:pt x="462" y="184"/>
                    </a:cubicBezTo>
                    <a:cubicBezTo>
                      <a:pt x="427" y="67"/>
                      <a:pt x="306" y="0"/>
                      <a:pt x="191" y="34"/>
                    </a:cubicBezTo>
                    <a:cubicBezTo>
                      <a:pt x="75" y="68"/>
                      <a:pt x="10" y="190"/>
                      <a:pt x="44" y="307"/>
                    </a:cubicBezTo>
                    <a:cubicBezTo>
                      <a:pt x="46" y="311"/>
                      <a:pt x="47" y="316"/>
                      <a:pt x="49" y="321"/>
                    </a:cubicBezTo>
                    <a:cubicBezTo>
                      <a:pt x="0" y="420"/>
                      <a:pt x="0" y="420"/>
                      <a:pt x="0" y="420"/>
                    </a:cubicBezTo>
                    <a:cubicBezTo>
                      <a:pt x="101" y="402"/>
                      <a:pt x="101" y="402"/>
                      <a:pt x="101" y="402"/>
                    </a:cubicBezTo>
                    <a:cubicBezTo>
                      <a:pt x="156" y="456"/>
                      <a:pt x="237" y="479"/>
                      <a:pt x="315" y="456"/>
                    </a:cubicBezTo>
                    <a:close/>
                  </a:path>
                </a:pathLst>
              </a:custGeom>
              <a:solidFill>
                <a:schemeClr val="accent2"/>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43"/>
              <p:cNvSpPr>
                <a:spLocks/>
              </p:cNvSpPr>
              <p:nvPr/>
            </p:nvSpPr>
            <p:spPr bwMode="auto">
              <a:xfrm>
                <a:off x="10011283" y="4235270"/>
                <a:ext cx="535636" cy="518288"/>
              </a:xfrm>
              <a:custGeom>
                <a:avLst/>
                <a:gdLst>
                  <a:gd name="T0" fmla="*/ 11 w 209"/>
                  <a:gd name="T1" fmla="*/ 202 h 202"/>
                  <a:gd name="T2" fmla="*/ 26 w 209"/>
                  <a:gd name="T3" fmla="*/ 166 h 202"/>
                  <a:gd name="T4" fmla="*/ 79 w 209"/>
                  <a:gd name="T5" fmla="*/ 119 h 202"/>
                  <a:gd name="T6" fmla="*/ 52 w 209"/>
                  <a:gd name="T7" fmla="*/ 63 h 202"/>
                  <a:gd name="T8" fmla="*/ 107 w 209"/>
                  <a:gd name="T9" fmla="*/ 0 h 202"/>
                  <a:gd name="T10" fmla="*/ 159 w 209"/>
                  <a:gd name="T11" fmla="*/ 68 h 202"/>
                  <a:gd name="T12" fmla="*/ 134 w 209"/>
                  <a:gd name="T13" fmla="*/ 121 h 202"/>
                  <a:gd name="T14" fmla="*/ 190 w 209"/>
                  <a:gd name="T15" fmla="*/ 163 h 202"/>
                  <a:gd name="T16" fmla="*/ 209 w 209"/>
                  <a:gd name="T17" fmla="*/ 202 h 202"/>
                  <a:gd name="T18" fmla="*/ 11 w 209"/>
                  <a:gd name="T19"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202">
                    <a:moveTo>
                      <a:pt x="11" y="202"/>
                    </a:moveTo>
                    <a:cubicBezTo>
                      <a:pt x="11" y="202"/>
                      <a:pt x="0" y="174"/>
                      <a:pt x="26" y="166"/>
                    </a:cubicBezTo>
                    <a:cubicBezTo>
                      <a:pt x="52" y="158"/>
                      <a:pt x="79" y="149"/>
                      <a:pt x="79" y="119"/>
                    </a:cubicBezTo>
                    <a:cubicBezTo>
                      <a:pt x="79" y="119"/>
                      <a:pt x="52" y="108"/>
                      <a:pt x="52" y="63"/>
                    </a:cubicBezTo>
                    <a:cubicBezTo>
                      <a:pt x="52" y="23"/>
                      <a:pt x="73" y="0"/>
                      <a:pt x="107" y="0"/>
                    </a:cubicBezTo>
                    <a:cubicBezTo>
                      <a:pt x="140" y="0"/>
                      <a:pt x="159" y="25"/>
                      <a:pt x="159" y="68"/>
                    </a:cubicBezTo>
                    <a:cubicBezTo>
                      <a:pt x="159" y="68"/>
                      <a:pt x="152" y="111"/>
                      <a:pt x="134" y="121"/>
                    </a:cubicBezTo>
                    <a:cubicBezTo>
                      <a:pt x="135" y="128"/>
                      <a:pt x="130" y="154"/>
                      <a:pt x="190" y="163"/>
                    </a:cubicBezTo>
                    <a:cubicBezTo>
                      <a:pt x="208" y="165"/>
                      <a:pt x="209" y="183"/>
                      <a:pt x="209" y="202"/>
                    </a:cubicBezTo>
                    <a:lnTo>
                      <a:pt x="11" y="2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44"/>
              <p:cNvSpPr>
                <a:spLocks/>
              </p:cNvSpPr>
              <p:nvPr/>
            </p:nvSpPr>
            <p:spPr bwMode="auto">
              <a:xfrm>
                <a:off x="10482946" y="4304664"/>
                <a:ext cx="345887" cy="446725"/>
              </a:xfrm>
              <a:custGeom>
                <a:avLst/>
                <a:gdLst>
                  <a:gd name="T0" fmla="*/ 40 w 135"/>
                  <a:gd name="T1" fmla="*/ 174 h 174"/>
                  <a:gd name="T2" fmla="*/ 135 w 135"/>
                  <a:gd name="T3" fmla="*/ 174 h 174"/>
                  <a:gd name="T4" fmla="*/ 119 w 135"/>
                  <a:gd name="T5" fmla="*/ 141 h 174"/>
                  <a:gd name="T6" fmla="*/ 70 w 135"/>
                  <a:gd name="T7" fmla="*/ 104 h 174"/>
                  <a:gd name="T8" fmla="*/ 92 w 135"/>
                  <a:gd name="T9" fmla="*/ 59 h 174"/>
                  <a:gd name="T10" fmla="*/ 47 w 135"/>
                  <a:gd name="T11" fmla="*/ 0 h 174"/>
                  <a:gd name="T12" fmla="*/ 0 w 135"/>
                  <a:gd name="T13" fmla="*/ 55 h 174"/>
                  <a:gd name="T14" fmla="*/ 23 w 135"/>
                  <a:gd name="T15" fmla="*/ 103 h 174"/>
                  <a:gd name="T16" fmla="*/ 14 w 135"/>
                  <a:gd name="T17" fmla="*/ 124 h 174"/>
                  <a:gd name="T18" fmla="*/ 38 w 135"/>
                  <a:gd name="T19" fmla="*/ 146 h 174"/>
                  <a:gd name="T20" fmla="*/ 40 w 135"/>
                  <a:gd name="T21"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74">
                    <a:moveTo>
                      <a:pt x="40" y="174"/>
                    </a:moveTo>
                    <a:cubicBezTo>
                      <a:pt x="135" y="174"/>
                      <a:pt x="135" y="174"/>
                      <a:pt x="135" y="174"/>
                    </a:cubicBezTo>
                    <a:cubicBezTo>
                      <a:pt x="135" y="158"/>
                      <a:pt x="134" y="143"/>
                      <a:pt x="119" y="141"/>
                    </a:cubicBezTo>
                    <a:cubicBezTo>
                      <a:pt x="67" y="133"/>
                      <a:pt x="71" y="111"/>
                      <a:pt x="70" y="104"/>
                    </a:cubicBezTo>
                    <a:cubicBezTo>
                      <a:pt x="86" y="96"/>
                      <a:pt x="92" y="59"/>
                      <a:pt x="92" y="59"/>
                    </a:cubicBezTo>
                    <a:cubicBezTo>
                      <a:pt x="92" y="22"/>
                      <a:pt x="76" y="0"/>
                      <a:pt x="47" y="0"/>
                    </a:cubicBezTo>
                    <a:cubicBezTo>
                      <a:pt x="18" y="0"/>
                      <a:pt x="0" y="20"/>
                      <a:pt x="0" y="55"/>
                    </a:cubicBezTo>
                    <a:cubicBezTo>
                      <a:pt x="0" y="93"/>
                      <a:pt x="23" y="103"/>
                      <a:pt x="23" y="103"/>
                    </a:cubicBezTo>
                    <a:cubicBezTo>
                      <a:pt x="23" y="115"/>
                      <a:pt x="18" y="121"/>
                      <a:pt x="14" y="124"/>
                    </a:cubicBezTo>
                    <a:cubicBezTo>
                      <a:pt x="14" y="124"/>
                      <a:pt x="33" y="129"/>
                      <a:pt x="38" y="146"/>
                    </a:cubicBezTo>
                    <a:cubicBezTo>
                      <a:pt x="42" y="158"/>
                      <a:pt x="40" y="174"/>
                      <a:pt x="40" y="1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7" name="Group 46"/>
            <p:cNvGrpSpPr/>
            <p:nvPr/>
          </p:nvGrpSpPr>
          <p:grpSpPr>
            <a:xfrm>
              <a:off x="6300422" y="3401239"/>
              <a:ext cx="887141" cy="826206"/>
              <a:chOff x="5941965" y="3066412"/>
              <a:chExt cx="1073441" cy="999710"/>
            </a:xfrm>
          </p:grpSpPr>
          <p:sp>
            <p:nvSpPr>
              <p:cNvPr id="48" name="Freeform 20"/>
              <p:cNvSpPr>
                <a:spLocks/>
              </p:cNvSpPr>
              <p:nvPr/>
            </p:nvSpPr>
            <p:spPr bwMode="auto">
              <a:xfrm>
                <a:off x="5941965" y="3066412"/>
                <a:ext cx="1073441" cy="999710"/>
              </a:xfrm>
              <a:custGeom>
                <a:avLst/>
                <a:gdLst>
                  <a:gd name="T0" fmla="*/ 311 w 419"/>
                  <a:gd name="T1" fmla="*/ 64 h 390"/>
                  <a:gd name="T2" fmla="*/ 65 w 419"/>
                  <a:gd name="T3" fmla="*/ 79 h 390"/>
                  <a:gd name="T4" fmla="*/ 77 w 419"/>
                  <a:gd name="T5" fmla="*/ 326 h 390"/>
                  <a:gd name="T6" fmla="*/ 323 w 419"/>
                  <a:gd name="T7" fmla="*/ 311 h 390"/>
                  <a:gd name="T8" fmla="*/ 331 w 419"/>
                  <a:gd name="T9" fmla="*/ 302 h 390"/>
                  <a:gd name="T10" fmla="*/ 419 w 419"/>
                  <a:gd name="T11" fmla="*/ 293 h 390"/>
                  <a:gd name="T12" fmla="*/ 364 w 419"/>
                  <a:gd name="T13" fmla="*/ 232 h 390"/>
                  <a:gd name="T14" fmla="*/ 311 w 419"/>
                  <a:gd name="T15" fmla="*/ 64 h 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 h="390">
                    <a:moveTo>
                      <a:pt x="311" y="64"/>
                    </a:moveTo>
                    <a:cubicBezTo>
                      <a:pt x="240" y="0"/>
                      <a:pt x="129" y="7"/>
                      <a:pt x="65" y="79"/>
                    </a:cubicBezTo>
                    <a:cubicBezTo>
                      <a:pt x="0" y="151"/>
                      <a:pt x="5" y="262"/>
                      <a:pt x="77" y="326"/>
                    </a:cubicBezTo>
                    <a:cubicBezTo>
                      <a:pt x="148" y="390"/>
                      <a:pt x="259" y="383"/>
                      <a:pt x="323" y="311"/>
                    </a:cubicBezTo>
                    <a:cubicBezTo>
                      <a:pt x="326" y="308"/>
                      <a:pt x="328" y="305"/>
                      <a:pt x="331" y="302"/>
                    </a:cubicBezTo>
                    <a:cubicBezTo>
                      <a:pt x="419" y="293"/>
                      <a:pt x="419" y="293"/>
                      <a:pt x="419" y="293"/>
                    </a:cubicBezTo>
                    <a:cubicBezTo>
                      <a:pt x="364" y="232"/>
                      <a:pt x="364" y="232"/>
                      <a:pt x="364" y="232"/>
                    </a:cubicBezTo>
                    <a:cubicBezTo>
                      <a:pt x="378" y="173"/>
                      <a:pt x="360" y="108"/>
                      <a:pt x="311" y="64"/>
                    </a:cubicBezTo>
                    <a:close/>
                  </a:path>
                </a:pathLst>
              </a:custGeom>
              <a:solidFill>
                <a:schemeClr val="accent3"/>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Freeform 45"/>
              <p:cNvSpPr>
                <a:spLocks/>
              </p:cNvSpPr>
              <p:nvPr/>
            </p:nvSpPr>
            <p:spPr bwMode="auto">
              <a:xfrm>
                <a:off x="6159906" y="3286521"/>
                <a:ext cx="481422" cy="512866"/>
              </a:xfrm>
              <a:custGeom>
                <a:avLst/>
                <a:gdLst>
                  <a:gd name="T0" fmla="*/ 188 w 188"/>
                  <a:gd name="T1" fmla="*/ 9 h 200"/>
                  <a:gd name="T2" fmla="*/ 179 w 188"/>
                  <a:gd name="T3" fmla="*/ 0 h 200"/>
                  <a:gd name="T4" fmla="*/ 48 w 188"/>
                  <a:gd name="T5" fmla="*/ 42 h 200"/>
                  <a:gd name="T6" fmla="*/ 48 w 188"/>
                  <a:gd name="T7" fmla="*/ 154 h 200"/>
                  <a:gd name="T8" fmla="*/ 34 w 188"/>
                  <a:gd name="T9" fmla="*/ 151 h 200"/>
                  <a:gd name="T10" fmla="*/ 0 w 188"/>
                  <a:gd name="T11" fmla="*/ 176 h 200"/>
                  <a:gd name="T12" fmla="*/ 34 w 188"/>
                  <a:gd name="T13" fmla="*/ 200 h 200"/>
                  <a:gd name="T14" fmla="*/ 68 w 188"/>
                  <a:gd name="T15" fmla="*/ 176 h 200"/>
                  <a:gd name="T16" fmla="*/ 68 w 188"/>
                  <a:gd name="T17" fmla="*/ 172 h 200"/>
                  <a:gd name="T18" fmla="*/ 68 w 188"/>
                  <a:gd name="T19" fmla="*/ 80 h 200"/>
                  <a:gd name="T20" fmla="*/ 159 w 188"/>
                  <a:gd name="T21" fmla="*/ 50 h 200"/>
                  <a:gd name="T22" fmla="*/ 159 w 188"/>
                  <a:gd name="T23" fmla="*/ 120 h 200"/>
                  <a:gd name="T24" fmla="*/ 145 w 188"/>
                  <a:gd name="T25" fmla="*/ 117 h 200"/>
                  <a:gd name="T26" fmla="*/ 111 w 188"/>
                  <a:gd name="T27" fmla="*/ 142 h 200"/>
                  <a:gd name="T28" fmla="*/ 145 w 188"/>
                  <a:gd name="T29" fmla="*/ 166 h 200"/>
                  <a:gd name="T30" fmla="*/ 179 w 188"/>
                  <a:gd name="T31" fmla="*/ 142 h 200"/>
                  <a:gd name="T32" fmla="*/ 178 w 188"/>
                  <a:gd name="T33" fmla="*/ 137 h 200"/>
                  <a:gd name="T34" fmla="*/ 179 w 188"/>
                  <a:gd name="T35" fmla="*/ 137 h 200"/>
                  <a:gd name="T36" fmla="*/ 188 w 188"/>
                  <a:gd name="T37" fmla="*/ 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8" h="200">
                    <a:moveTo>
                      <a:pt x="188" y="9"/>
                    </a:moveTo>
                    <a:cubicBezTo>
                      <a:pt x="179" y="0"/>
                      <a:pt x="179" y="0"/>
                      <a:pt x="179" y="0"/>
                    </a:cubicBezTo>
                    <a:cubicBezTo>
                      <a:pt x="48" y="42"/>
                      <a:pt x="48" y="42"/>
                      <a:pt x="48" y="42"/>
                    </a:cubicBezTo>
                    <a:cubicBezTo>
                      <a:pt x="48" y="154"/>
                      <a:pt x="48" y="154"/>
                      <a:pt x="48" y="154"/>
                    </a:cubicBezTo>
                    <a:cubicBezTo>
                      <a:pt x="44" y="152"/>
                      <a:pt x="39" y="151"/>
                      <a:pt x="34" y="151"/>
                    </a:cubicBezTo>
                    <a:cubicBezTo>
                      <a:pt x="15" y="151"/>
                      <a:pt x="0" y="162"/>
                      <a:pt x="0" y="176"/>
                    </a:cubicBezTo>
                    <a:cubicBezTo>
                      <a:pt x="0" y="189"/>
                      <a:pt x="15" y="200"/>
                      <a:pt x="34" y="200"/>
                    </a:cubicBezTo>
                    <a:cubicBezTo>
                      <a:pt x="53" y="200"/>
                      <a:pt x="68" y="189"/>
                      <a:pt x="68" y="176"/>
                    </a:cubicBezTo>
                    <a:cubicBezTo>
                      <a:pt x="68" y="174"/>
                      <a:pt x="68" y="173"/>
                      <a:pt x="68" y="172"/>
                    </a:cubicBezTo>
                    <a:cubicBezTo>
                      <a:pt x="68" y="80"/>
                      <a:pt x="68" y="80"/>
                      <a:pt x="68" y="80"/>
                    </a:cubicBezTo>
                    <a:cubicBezTo>
                      <a:pt x="159" y="50"/>
                      <a:pt x="159" y="50"/>
                      <a:pt x="159" y="50"/>
                    </a:cubicBezTo>
                    <a:cubicBezTo>
                      <a:pt x="159" y="120"/>
                      <a:pt x="159" y="120"/>
                      <a:pt x="159" y="120"/>
                    </a:cubicBezTo>
                    <a:cubicBezTo>
                      <a:pt x="155" y="118"/>
                      <a:pt x="150" y="117"/>
                      <a:pt x="145" y="117"/>
                    </a:cubicBezTo>
                    <a:cubicBezTo>
                      <a:pt x="126" y="117"/>
                      <a:pt x="111" y="128"/>
                      <a:pt x="111" y="142"/>
                    </a:cubicBezTo>
                    <a:cubicBezTo>
                      <a:pt x="111" y="155"/>
                      <a:pt x="126" y="166"/>
                      <a:pt x="145" y="166"/>
                    </a:cubicBezTo>
                    <a:cubicBezTo>
                      <a:pt x="164" y="166"/>
                      <a:pt x="179" y="155"/>
                      <a:pt x="179" y="142"/>
                    </a:cubicBezTo>
                    <a:cubicBezTo>
                      <a:pt x="179" y="140"/>
                      <a:pt x="179" y="138"/>
                      <a:pt x="178" y="137"/>
                    </a:cubicBezTo>
                    <a:cubicBezTo>
                      <a:pt x="179" y="137"/>
                      <a:pt x="179" y="137"/>
                      <a:pt x="179" y="137"/>
                    </a:cubicBezTo>
                    <a:lnTo>
                      <a:pt x="188"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0" name="Group 49"/>
            <p:cNvGrpSpPr/>
            <p:nvPr/>
          </p:nvGrpSpPr>
          <p:grpSpPr>
            <a:xfrm>
              <a:off x="7202648" y="3165770"/>
              <a:ext cx="964206" cy="1080699"/>
              <a:chOff x="6913484" y="2576315"/>
              <a:chExt cx="1166689" cy="1307646"/>
            </a:xfrm>
          </p:grpSpPr>
          <p:sp>
            <p:nvSpPr>
              <p:cNvPr id="51" name="Freeform 10"/>
              <p:cNvSpPr>
                <a:spLocks/>
              </p:cNvSpPr>
              <p:nvPr/>
            </p:nvSpPr>
            <p:spPr bwMode="auto">
              <a:xfrm>
                <a:off x="6913484" y="2576315"/>
                <a:ext cx="1166689" cy="1307646"/>
              </a:xfrm>
              <a:custGeom>
                <a:avLst/>
                <a:gdLst>
                  <a:gd name="T0" fmla="*/ 449 w 455"/>
                  <a:gd name="T1" fmla="*/ 209 h 510"/>
                  <a:gd name="T2" fmla="*/ 212 w 455"/>
                  <a:gd name="T3" fmla="*/ 10 h 510"/>
                  <a:gd name="T4" fmla="*/ 10 w 455"/>
                  <a:gd name="T5" fmla="*/ 245 h 510"/>
                  <a:gd name="T6" fmla="*/ 247 w 455"/>
                  <a:gd name="T7" fmla="*/ 444 h 510"/>
                  <a:gd name="T8" fmla="*/ 262 w 455"/>
                  <a:gd name="T9" fmla="*/ 442 h 510"/>
                  <a:gd name="T10" fmla="*/ 349 w 455"/>
                  <a:gd name="T11" fmla="*/ 510 h 510"/>
                  <a:gd name="T12" fmla="*/ 352 w 455"/>
                  <a:gd name="T13" fmla="*/ 408 h 510"/>
                  <a:gd name="T14" fmla="*/ 449 w 455"/>
                  <a:gd name="T15" fmla="*/ 209 h 5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510">
                    <a:moveTo>
                      <a:pt x="449" y="209"/>
                    </a:moveTo>
                    <a:cubicBezTo>
                      <a:pt x="439" y="90"/>
                      <a:pt x="333" y="0"/>
                      <a:pt x="212" y="10"/>
                    </a:cubicBezTo>
                    <a:cubicBezTo>
                      <a:pt x="91" y="20"/>
                      <a:pt x="0" y="125"/>
                      <a:pt x="10" y="245"/>
                    </a:cubicBezTo>
                    <a:cubicBezTo>
                      <a:pt x="20" y="365"/>
                      <a:pt x="126" y="454"/>
                      <a:pt x="247" y="444"/>
                    </a:cubicBezTo>
                    <a:cubicBezTo>
                      <a:pt x="252" y="444"/>
                      <a:pt x="257" y="443"/>
                      <a:pt x="262" y="442"/>
                    </a:cubicBezTo>
                    <a:cubicBezTo>
                      <a:pt x="349" y="510"/>
                      <a:pt x="349" y="510"/>
                      <a:pt x="349" y="510"/>
                    </a:cubicBezTo>
                    <a:cubicBezTo>
                      <a:pt x="352" y="408"/>
                      <a:pt x="352" y="408"/>
                      <a:pt x="352" y="408"/>
                    </a:cubicBezTo>
                    <a:cubicBezTo>
                      <a:pt x="416" y="365"/>
                      <a:pt x="455" y="291"/>
                      <a:pt x="449" y="209"/>
                    </a:cubicBezTo>
                    <a:close/>
                  </a:path>
                </a:pathLst>
              </a:custGeom>
              <a:solidFill>
                <a:schemeClr val="accent4"/>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Freeform 46"/>
              <p:cNvSpPr>
                <a:spLocks/>
              </p:cNvSpPr>
              <p:nvPr/>
            </p:nvSpPr>
            <p:spPr bwMode="auto">
              <a:xfrm>
                <a:off x="7118413" y="2850639"/>
                <a:ext cx="669003" cy="628885"/>
              </a:xfrm>
              <a:custGeom>
                <a:avLst/>
                <a:gdLst>
                  <a:gd name="T0" fmla="*/ 245 w 261"/>
                  <a:gd name="T1" fmla="*/ 61 h 245"/>
                  <a:gd name="T2" fmla="*/ 168 w 261"/>
                  <a:gd name="T3" fmla="*/ 18 h 245"/>
                  <a:gd name="T4" fmla="*/ 122 w 261"/>
                  <a:gd name="T5" fmla="*/ 70 h 245"/>
                  <a:gd name="T6" fmla="*/ 55 w 261"/>
                  <a:gd name="T7" fmla="*/ 54 h 245"/>
                  <a:gd name="T8" fmla="*/ 17 w 261"/>
                  <a:gd name="T9" fmla="*/ 134 h 245"/>
                  <a:gd name="T10" fmla="*/ 86 w 261"/>
                  <a:gd name="T11" fmla="*/ 204 h 245"/>
                  <a:gd name="T12" fmla="*/ 179 w 261"/>
                  <a:gd name="T13" fmla="*/ 245 h 245"/>
                  <a:gd name="T14" fmla="*/ 179 w 261"/>
                  <a:gd name="T15" fmla="*/ 245 h 245"/>
                  <a:gd name="T16" fmla="*/ 179 w 261"/>
                  <a:gd name="T17" fmla="*/ 245 h 245"/>
                  <a:gd name="T18" fmla="*/ 179 w 261"/>
                  <a:gd name="T19" fmla="*/ 245 h 245"/>
                  <a:gd name="T20" fmla="*/ 179 w 261"/>
                  <a:gd name="T21" fmla="*/ 245 h 245"/>
                  <a:gd name="T22" fmla="*/ 230 w 261"/>
                  <a:gd name="T23" fmla="*/ 158 h 245"/>
                  <a:gd name="T24" fmla="*/ 245 w 261"/>
                  <a:gd name="T25" fmla="*/ 6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1" h="245">
                    <a:moveTo>
                      <a:pt x="245" y="61"/>
                    </a:moveTo>
                    <a:cubicBezTo>
                      <a:pt x="222" y="0"/>
                      <a:pt x="168" y="18"/>
                      <a:pt x="168" y="18"/>
                    </a:cubicBezTo>
                    <a:cubicBezTo>
                      <a:pt x="131" y="28"/>
                      <a:pt x="123" y="68"/>
                      <a:pt x="122" y="70"/>
                    </a:cubicBezTo>
                    <a:cubicBezTo>
                      <a:pt x="121" y="68"/>
                      <a:pt x="91" y="41"/>
                      <a:pt x="55" y="54"/>
                    </a:cubicBezTo>
                    <a:cubicBezTo>
                      <a:pt x="55" y="54"/>
                      <a:pt x="0" y="71"/>
                      <a:pt x="17" y="134"/>
                    </a:cubicBezTo>
                    <a:cubicBezTo>
                      <a:pt x="17" y="134"/>
                      <a:pt x="28" y="176"/>
                      <a:pt x="86" y="204"/>
                    </a:cubicBezTo>
                    <a:cubicBezTo>
                      <a:pt x="179" y="245"/>
                      <a:pt x="179" y="245"/>
                      <a:pt x="179" y="245"/>
                    </a:cubicBezTo>
                    <a:cubicBezTo>
                      <a:pt x="179" y="245"/>
                      <a:pt x="179" y="245"/>
                      <a:pt x="179" y="245"/>
                    </a:cubicBezTo>
                    <a:cubicBezTo>
                      <a:pt x="179" y="245"/>
                      <a:pt x="179" y="245"/>
                      <a:pt x="179" y="245"/>
                    </a:cubicBezTo>
                    <a:cubicBezTo>
                      <a:pt x="179" y="245"/>
                      <a:pt x="179" y="245"/>
                      <a:pt x="179" y="245"/>
                    </a:cubicBezTo>
                    <a:cubicBezTo>
                      <a:pt x="179" y="245"/>
                      <a:pt x="179" y="245"/>
                      <a:pt x="179" y="245"/>
                    </a:cubicBezTo>
                    <a:cubicBezTo>
                      <a:pt x="230" y="158"/>
                      <a:pt x="230" y="158"/>
                      <a:pt x="230" y="158"/>
                    </a:cubicBezTo>
                    <a:cubicBezTo>
                      <a:pt x="261" y="101"/>
                      <a:pt x="245" y="61"/>
                      <a:pt x="245" y="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3" name="Group 52"/>
            <p:cNvGrpSpPr/>
            <p:nvPr/>
          </p:nvGrpSpPr>
          <p:grpSpPr>
            <a:xfrm>
              <a:off x="6232318" y="2301721"/>
              <a:ext cx="983024" cy="1076219"/>
              <a:chOff x="5859560" y="1735995"/>
              <a:chExt cx="1189459" cy="1302225"/>
            </a:xfrm>
          </p:grpSpPr>
          <p:sp>
            <p:nvSpPr>
              <p:cNvPr id="54" name="Freeform 13"/>
              <p:cNvSpPr>
                <a:spLocks/>
              </p:cNvSpPr>
              <p:nvPr/>
            </p:nvSpPr>
            <p:spPr bwMode="auto">
              <a:xfrm>
                <a:off x="5859560" y="1735995"/>
                <a:ext cx="1189459" cy="1302225"/>
              </a:xfrm>
              <a:custGeom>
                <a:avLst/>
                <a:gdLst>
                  <a:gd name="T0" fmla="*/ 453 w 464"/>
                  <a:gd name="T1" fmla="*/ 202 h 508"/>
                  <a:gd name="T2" fmla="*/ 205 w 464"/>
                  <a:gd name="T3" fmla="*/ 17 h 508"/>
                  <a:gd name="T4" fmla="*/ 17 w 464"/>
                  <a:gd name="T5" fmla="*/ 263 h 508"/>
                  <a:gd name="T6" fmla="*/ 265 w 464"/>
                  <a:gd name="T7" fmla="*/ 448 h 508"/>
                  <a:gd name="T8" fmla="*/ 280 w 464"/>
                  <a:gd name="T9" fmla="*/ 445 h 508"/>
                  <a:gd name="T10" fmla="*/ 371 w 464"/>
                  <a:gd name="T11" fmla="*/ 508 h 508"/>
                  <a:gd name="T12" fmla="*/ 368 w 464"/>
                  <a:gd name="T13" fmla="*/ 406 h 508"/>
                  <a:gd name="T14" fmla="*/ 453 w 464"/>
                  <a:gd name="T15" fmla="*/ 202 h 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4" h="508">
                    <a:moveTo>
                      <a:pt x="453" y="202"/>
                    </a:moveTo>
                    <a:cubicBezTo>
                      <a:pt x="436" y="83"/>
                      <a:pt x="325" y="0"/>
                      <a:pt x="205" y="17"/>
                    </a:cubicBezTo>
                    <a:cubicBezTo>
                      <a:pt x="84" y="34"/>
                      <a:pt x="0" y="144"/>
                      <a:pt x="17" y="263"/>
                    </a:cubicBezTo>
                    <a:cubicBezTo>
                      <a:pt x="34" y="382"/>
                      <a:pt x="145" y="465"/>
                      <a:pt x="265" y="448"/>
                    </a:cubicBezTo>
                    <a:cubicBezTo>
                      <a:pt x="270" y="447"/>
                      <a:pt x="275" y="446"/>
                      <a:pt x="280" y="445"/>
                    </a:cubicBezTo>
                    <a:cubicBezTo>
                      <a:pt x="371" y="508"/>
                      <a:pt x="371" y="508"/>
                      <a:pt x="371" y="508"/>
                    </a:cubicBezTo>
                    <a:cubicBezTo>
                      <a:pt x="368" y="406"/>
                      <a:pt x="368" y="406"/>
                      <a:pt x="368" y="406"/>
                    </a:cubicBezTo>
                    <a:cubicBezTo>
                      <a:pt x="429" y="359"/>
                      <a:pt x="464" y="283"/>
                      <a:pt x="453" y="202"/>
                    </a:cubicBezTo>
                    <a:close/>
                  </a:path>
                </a:pathLst>
              </a:custGeom>
              <a:solidFill>
                <a:schemeClr val="accent1"/>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Freeform 47"/>
              <p:cNvSpPr>
                <a:spLocks noEditPoints="1"/>
              </p:cNvSpPr>
              <p:nvPr/>
            </p:nvSpPr>
            <p:spPr bwMode="auto">
              <a:xfrm>
                <a:off x="6023287" y="2030921"/>
                <a:ext cx="841404" cy="702616"/>
              </a:xfrm>
              <a:custGeom>
                <a:avLst/>
                <a:gdLst>
                  <a:gd name="T0" fmla="*/ 328 w 328"/>
                  <a:gd name="T1" fmla="*/ 42 h 274"/>
                  <a:gd name="T2" fmla="*/ 163 w 328"/>
                  <a:gd name="T3" fmla="*/ 0 h 274"/>
                  <a:gd name="T4" fmla="*/ 0 w 328"/>
                  <a:gd name="T5" fmla="*/ 42 h 274"/>
                  <a:gd name="T6" fmla="*/ 1 w 328"/>
                  <a:gd name="T7" fmla="*/ 53 h 274"/>
                  <a:gd name="T8" fmla="*/ 66 w 328"/>
                  <a:gd name="T9" fmla="*/ 70 h 274"/>
                  <a:gd name="T10" fmla="*/ 66 w 328"/>
                  <a:gd name="T11" fmla="*/ 150 h 274"/>
                  <a:gd name="T12" fmla="*/ 160 w 328"/>
                  <a:gd name="T13" fmla="*/ 197 h 274"/>
                  <a:gd name="T14" fmla="*/ 261 w 328"/>
                  <a:gd name="T15" fmla="*/ 150 h 274"/>
                  <a:gd name="T16" fmla="*/ 262 w 328"/>
                  <a:gd name="T17" fmla="*/ 71 h 274"/>
                  <a:gd name="T18" fmla="*/ 266 w 328"/>
                  <a:gd name="T19" fmla="*/ 70 h 274"/>
                  <a:gd name="T20" fmla="*/ 272 w 328"/>
                  <a:gd name="T21" fmla="*/ 134 h 274"/>
                  <a:gd name="T22" fmla="*/ 269 w 328"/>
                  <a:gd name="T23" fmla="*/ 204 h 274"/>
                  <a:gd name="T24" fmla="*/ 258 w 328"/>
                  <a:gd name="T25" fmla="*/ 216 h 274"/>
                  <a:gd name="T26" fmla="*/ 267 w 328"/>
                  <a:gd name="T27" fmla="*/ 228 h 274"/>
                  <a:gd name="T28" fmla="*/ 252 w 328"/>
                  <a:gd name="T29" fmla="*/ 272 h 274"/>
                  <a:gd name="T30" fmla="*/ 256 w 328"/>
                  <a:gd name="T31" fmla="*/ 273 h 274"/>
                  <a:gd name="T32" fmla="*/ 263 w 328"/>
                  <a:gd name="T33" fmla="*/ 256 h 274"/>
                  <a:gd name="T34" fmla="*/ 259 w 328"/>
                  <a:gd name="T35" fmla="*/ 273 h 274"/>
                  <a:gd name="T36" fmla="*/ 264 w 328"/>
                  <a:gd name="T37" fmla="*/ 274 h 274"/>
                  <a:gd name="T38" fmla="*/ 266 w 328"/>
                  <a:gd name="T39" fmla="*/ 261 h 274"/>
                  <a:gd name="T40" fmla="*/ 267 w 328"/>
                  <a:gd name="T41" fmla="*/ 274 h 274"/>
                  <a:gd name="T42" fmla="*/ 272 w 328"/>
                  <a:gd name="T43" fmla="*/ 274 h 274"/>
                  <a:gd name="T44" fmla="*/ 272 w 328"/>
                  <a:gd name="T45" fmla="*/ 261 h 274"/>
                  <a:gd name="T46" fmla="*/ 274 w 328"/>
                  <a:gd name="T47" fmla="*/ 274 h 274"/>
                  <a:gd name="T48" fmla="*/ 278 w 328"/>
                  <a:gd name="T49" fmla="*/ 274 h 274"/>
                  <a:gd name="T50" fmla="*/ 276 w 328"/>
                  <a:gd name="T51" fmla="*/ 259 h 274"/>
                  <a:gd name="T52" fmla="*/ 281 w 328"/>
                  <a:gd name="T53" fmla="*/ 273 h 274"/>
                  <a:gd name="T54" fmla="*/ 284 w 328"/>
                  <a:gd name="T55" fmla="*/ 272 h 274"/>
                  <a:gd name="T56" fmla="*/ 274 w 328"/>
                  <a:gd name="T57" fmla="*/ 228 h 274"/>
                  <a:gd name="T58" fmla="*/ 283 w 328"/>
                  <a:gd name="T59" fmla="*/ 216 h 274"/>
                  <a:gd name="T60" fmla="*/ 274 w 328"/>
                  <a:gd name="T61" fmla="*/ 204 h 274"/>
                  <a:gd name="T62" fmla="*/ 277 w 328"/>
                  <a:gd name="T63" fmla="*/ 134 h 274"/>
                  <a:gd name="T64" fmla="*/ 271 w 328"/>
                  <a:gd name="T65" fmla="*/ 68 h 274"/>
                  <a:gd name="T66" fmla="*/ 327 w 328"/>
                  <a:gd name="T67" fmla="*/ 54 h 274"/>
                  <a:gd name="T68" fmla="*/ 328 w 328"/>
                  <a:gd name="T69" fmla="*/ 42 h 274"/>
                  <a:gd name="T70" fmla="*/ 162 w 328"/>
                  <a:gd name="T71" fmla="*/ 57 h 274"/>
                  <a:gd name="T72" fmla="*/ 66 w 328"/>
                  <a:gd name="T73" fmla="*/ 40 h 274"/>
                  <a:gd name="T74" fmla="*/ 162 w 328"/>
                  <a:gd name="T75" fmla="*/ 23 h 274"/>
                  <a:gd name="T76" fmla="*/ 258 w 328"/>
                  <a:gd name="T77" fmla="*/ 40 h 274"/>
                  <a:gd name="T78" fmla="*/ 162 w 328"/>
                  <a:gd name="T79" fmla="*/ 57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8" h="274">
                    <a:moveTo>
                      <a:pt x="328" y="42"/>
                    </a:moveTo>
                    <a:cubicBezTo>
                      <a:pt x="163" y="0"/>
                      <a:pt x="163" y="0"/>
                      <a:pt x="163" y="0"/>
                    </a:cubicBezTo>
                    <a:cubicBezTo>
                      <a:pt x="0" y="42"/>
                      <a:pt x="0" y="42"/>
                      <a:pt x="0" y="42"/>
                    </a:cubicBezTo>
                    <a:cubicBezTo>
                      <a:pt x="1" y="53"/>
                      <a:pt x="1" y="53"/>
                      <a:pt x="1" y="53"/>
                    </a:cubicBezTo>
                    <a:cubicBezTo>
                      <a:pt x="66" y="70"/>
                      <a:pt x="66" y="70"/>
                      <a:pt x="66" y="70"/>
                    </a:cubicBezTo>
                    <a:cubicBezTo>
                      <a:pt x="66" y="150"/>
                      <a:pt x="66" y="150"/>
                      <a:pt x="66" y="150"/>
                    </a:cubicBezTo>
                    <a:cubicBezTo>
                      <a:pt x="80" y="195"/>
                      <a:pt x="160" y="197"/>
                      <a:pt x="160" y="197"/>
                    </a:cubicBezTo>
                    <a:cubicBezTo>
                      <a:pt x="253" y="196"/>
                      <a:pt x="261" y="150"/>
                      <a:pt x="261" y="150"/>
                    </a:cubicBezTo>
                    <a:cubicBezTo>
                      <a:pt x="262" y="71"/>
                      <a:pt x="262" y="71"/>
                      <a:pt x="262" y="71"/>
                    </a:cubicBezTo>
                    <a:cubicBezTo>
                      <a:pt x="266" y="70"/>
                      <a:pt x="266" y="70"/>
                      <a:pt x="266" y="70"/>
                    </a:cubicBezTo>
                    <a:cubicBezTo>
                      <a:pt x="270" y="80"/>
                      <a:pt x="274" y="99"/>
                      <a:pt x="272" y="134"/>
                    </a:cubicBezTo>
                    <a:cubicBezTo>
                      <a:pt x="269" y="182"/>
                      <a:pt x="268" y="196"/>
                      <a:pt x="269" y="204"/>
                    </a:cubicBezTo>
                    <a:cubicBezTo>
                      <a:pt x="263" y="204"/>
                      <a:pt x="258" y="210"/>
                      <a:pt x="258" y="216"/>
                    </a:cubicBezTo>
                    <a:cubicBezTo>
                      <a:pt x="258" y="222"/>
                      <a:pt x="262" y="226"/>
                      <a:pt x="267" y="228"/>
                    </a:cubicBezTo>
                    <a:cubicBezTo>
                      <a:pt x="266" y="234"/>
                      <a:pt x="261" y="251"/>
                      <a:pt x="252" y="272"/>
                    </a:cubicBezTo>
                    <a:cubicBezTo>
                      <a:pt x="256" y="273"/>
                      <a:pt x="256" y="273"/>
                      <a:pt x="256" y="273"/>
                    </a:cubicBezTo>
                    <a:cubicBezTo>
                      <a:pt x="256" y="273"/>
                      <a:pt x="262" y="260"/>
                      <a:pt x="263" y="256"/>
                    </a:cubicBezTo>
                    <a:cubicBezTo>
                      <a:pt x="262" y="259"/>
                      <a:pt x="260" y="272"/>
                      <a:pt x="259" y="273"/>
                    </a:cubicBezTo>
                    <a:cubicBezTo>
                      <a:pt x="264" y="274"/>
                      <a:pt x="264" y="274"/>
                      <a:pt x="264" y="274"/>
                    </a:cubicBezTo>
                    <a:cubicBezTo>
                      <a:pt x="264" y="274"/>
                      <a:pt x="267" y="263"/>
                      <a:pt x="266" y="261"/>
                    </a:cubicBezTo>
                    <a:cubicBezTo>
                      <a:pt x="266" y="261"/>
                      <a:pt x="267" y="273"/>
                      <a:pt x="267" y="274"/>
                    </a:cubicBezTo>
                    <a:cubicBezTo>
                      <a:pt x="272" y="274"/>
                      <a:pt x="272" y="274"/>
                      <a:pt x="272" y="274"/>
                    </a:cubicBezTo>
                    <a:cubicBezTo>
                      <a:pt x="272" y="274"/>
                      <a:pt x="271" y="263"/>
                      <a:pt x="272" y="261"/>
                    </a:cubicBezTo>
                    <a:cubicBezTo>
                      <a:pt x="272" y="261"/>
                      <a:pt x="274" y="268"/>
                      <a:pt x="274" y="274"/>
                    </a:cubicBezTo>
                    <a:cubicBezTo>
                      <a:pt x="278" y="274"/>
                      <a:pt x="278" y="274"/>
                      <a:pt x="278" y="274"/>
                    </a:cubicBezTo>
                    <a:cubicBezTo>
                      <a:pt x="278" y="274"/>
                      <a:pt x="277" y="261"/>
                      <a:pt x="276" y="259"/>
                    </a:cubicBezTo>
                    <a:cubicBezTo>
                      <a:pt x="276" y="259"/>
                      <a:pt x="280" y="266"/>
                      <a:pt x="281" y="273"/>
                    </a:cubicBezTo>
                    <a:cubicBezTo>
                      <a:pt x="284" y="272"/>
                      <a:pt x="284" y="272"/>
                      <a:pt x="284" y="272"/>
                    </a:cubicBezTo>
                    <a:cubicBezTo>
                      <a:pt x="284" y="272"/>
                      <a:pt x="277" y="237"/>
                      <a:pt x="274" y="228"/>
                    </a:cubicBezTo>
                    <a:cubicBezTo>
                      <a:pt x="279" y="226"/>
                      <a:pt x="283" y="221"/>
                      <a:pt x="283" y="216"/>
                    </a:cubicBezTo>
                    <a:cubicBezTo>
                      <a:pt x="283" y="210"/>
                      <a:pt x="279" y="205"/>
                      <a:pt x="274" y="204"/>
                    </a:cubicBezTo>
                    <a:cubicBezTo>
                      <a:pt x="274" y="196"/>
                      <a:pt x="274" y="183"/>
                      <a:pt x="277" y="134"/>
                    </a:cubicBezTo>
                    <a:cubicBezTo>
                      <a:pt x="279" y="105"/>
                      <a:pt x="277" y="83"/>
                      <a:pt x="271" y="68"/>
                    </a:cubicBezTo>
                    <a:cubicBezTo>
                      <a:pt x="327" y="54"/>
                      <a:pt x="327" y="54"/>
                      <a:pt x="327" y="54"/>
                    </a:cubicBezTo>
                    <a:lnTo>
                      <a:pt x="328" y="42"/>
                    </a:lnTo>
                    <a:close/>
                    <a:moveTo>
                      <a:pt x="162" y="57"/>
                    </a:moveTo>
                    <a:cubicBezTo>
                      <a:pt x="109" y="57"/>
                      <a:pt x="66" y="50"/>
                      <a:pt x="66" y="40"/>
                    </a:cubicBezTo>
                    <a:cubicBezTo>
                      <a:pt x="66" y="30"/>
                      <a:pt x="109" y="23"/>
                      <a:pt x="162" y="23"/>
                    </a:cubicBezTo>
                    <a:cubicBezTo>
                      <a:pt x="215" y="23"/>
                      <a:pt x="258" y="30"/>
                      <a:pt x="258" y="40"/>
                    </a:cubicBezTo>
                    <a:cubicBezTo>
                      <a:pt x="258" y="50"/>
                      <a:pt x="215" y="57"/>
                      <a:pt x="162"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6" name="Group 55"/>
            <p:cNvGrpSpPr/>
            <p:nvPr/>
          </p:nvGrpSpPr>
          <p:grpSpPr>
            <a:xfrm>
              <a:off x="9020988" y="2621630"/>
              <a:ext cx="612934" cy="675661"/>
              <a:chOff x="9233851" y="2123085"/>
              <a:chExt cx="741650" cy="817550"/>
            </a:xfrm>
          </p:grpSpPr>
          <p:sp>
            <p:nvSpPr>
              <p:cNvPr id="57" name="Freeform 16"/>
              <p:cNvSpPr>
                <a:spLocks/>
              </p:cNvSpPr>
              <p:nvPr/>
            </p:nvSpPr>
            <p:spPr bwMode="auto">
              <a:xfrm>
                <a:off x="9233851" y="2123085"/>
                <a:ext cx="741650" cy="817550"/>
              </a:xfrm>
              <a:custGeom>
                <a:avLst/>
                <a:gdLst>
                  <a:gd name="T0" fmla="*/ 258 w 289"/>
                  <a:gd name="T1" fmla="*/ 200 h 319"/>
                  <a:gd name="T2" fmla="*/ 201 w 289"/>
                  <a:gd name="T3" fmla="*/ 31 h 319"/>
                  <a:gd name="T4" fmla="*/ 31 w 289"/>
                  <a:gd name="T5" fmla="*/ 87 h 319"/>
                  <a:gd name="T6" fmla="*/ 89 w 289"/>
                  <a:gd name="T7" fmla="*/ 256 h 319"/>
                  <a:gd name="T8" fmla="*/ 96 w 289"/>
                  <a:gd name="T9" fmla="*/ 259 h 319"/>
                  <a:gd name="T10" fmla="*/ 119 w 289"/>
                  <a:gd name="T11" fmla="*/ 319 h 319"/>
                  <a:gd name="T12" fmla="*/ 151 w 289"/>
                  <a:gd name="T13" fmla="*/ 269 h 319"/>
                  <a:gd name="T14" fmla="*/ 258 w 289"/>
                  <a:gd name="T15" fmla="*/ 200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319">
                    <a:moveTo>
                      <a:pt x="258" y="200"/>
                    </a:moveTo>
                    <a:cubicBezTo>
                      <a:pt x="289" y="138"/>
                      <a:pt x="264" y="62"/>
                      <a:pt x="201" y="31"/>
                    </a:cubicBezTo>
                    <a:cubicBezTo>
                      <a:pt x="138" y="0"/>
                      <a:pt x="62" y="25"/>
                      <a:pt x="31" y="87"/>
                    </a:cubicBezTo>
                    <a:cubicBezTo>
                      <a:pt x="0" y="149"/>
                      <a:pt x="26" y="224"/>
                      <a:pt x="89" y="256"/>
                    </a:cubicBezTo>
                    <a:cubicBezTo>
                      <a:pt x="91" y="257"/>
                      <a:pt x="94" y="258"/>
                      <a:pt x="96" y="259"/>
                    </a:cubicBezTo>
                    <a:cubicBezTo>
                      <a:pt x="119" y="319"/>
                      <a:pt x="119" y="319"/>
                      <a:pt x="119" y="319"/>
                    </a:cubicBezTo>
                    <a:cubicBezTo>
                      <a:pt x="151" y="269"/>
                      <a:pt x="151" y="269"/>
                      <a:pt x="151" y="269"/>
                    </a:cubicBezTo>
                    <a:cubicBezTo>
                      <a:pt x="196" y="267"/>
                      <a:pt x="237" y="242"/>
                      <a:pt x="258" y="200"/>
                    </a:cubicBezTo>
                    <a:close/>
                  </a:path>
                </a:pathLst>
              </a:custGeom>
              <a:solidFill>
                <a:schemeClr val="accent2"/>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Freeform 48"/>
              <p:cNvSpPr>
                <a:spLocks noEditPoints="1"/>
              </p:cNvSpPr>
              <p:nvPr/>
            </p:nvSpPr>
            <p:spPr bwMode="auto">
              <a:xfrm>
                <a:off x="9419264" y="2251030"/>
                <a:ext cx="368657" cy="492265"/>
              </a:xfrm>
              <a:custGeom>
                <a:avLst/>
                <a:gdLst>
                  <a:gd name="T0" fmla="*/ 87 w 144"/>
                  <a:gd name="T1" fmla="*/ 86 h 192"/>
                  <a:gd name="T2" fmla="*/ 126 w 144"/>
                  <a:gd name="T3" fmla="*/ 119 h 192"/>
                  <a:gd name="T4" fmla="*/ 128 w 144"/>
                  <a:gd name="T5" fmla="*/ 143 h 192"/>
                  <a:gd name="T6" fmla="*/ 127 w 144"/>
                  <a:gd name="T7" fmla="*/ 145 h 192"/>
                  <a:gd name="T8" fmla="*/ 104 w 144"/>
                  <a:gd name="T9" fmla="*/ 169 h 192"/>
                  <a:gd name="T10" fmla="*/ 65 w 144"/>
                  <a:gd name="T11" fmla="*/ 171 h 192"/>
                  <a:gd name="T12" fmla="*/ 61 w 144"/>
                  <a:gd name="T13" fmla="*/ 186 h 192"/>
                  <a:gd name="T14" fmla="*/ 51 w 144"/>
                  <a:gd name="T15" fmla="*/ 191 h 192"/>
                  <a:gd name="T16" fmla="*/ 45 w 144"/>
                  <a:gd name="T17" fmla="*/ 182 h 192"/>
                  <a:gd name="T18" fmla="*/ 48 w 144"/>
                  <a:gd name="T19" fmla="*/ 167 h 192"/>
                  <a:gd name="T20" fmla="*/ 12 w 144"/>
                  <a:gd name="T21" fmla="*/ 143 h 192"/>
                  <a:gd name="T22" fmla="*/ 2 w 144"/>
                  <a:gd name="T23" fmla="*/ 113 h 192"/>
                  <a:gd name="T24" fmla="*/ 17 w 144"/>
                  <a:gd name="T25" fmla="*/ 106 h 192"/>
                  <a:gd name="T26" fmla="*/ 27 w 144"/>
                  <a:gd name="T27" fmla="*/ 118 h 192"/>
                  <a:gd name="T28" fmla="*/ 53 w 144"/>
                  <a:gd name="T29" fmla="*/ 150 h 192"/>
                  <a:gd name="T30" fmla="*/ 66 w 144"/>
                  <a:gd name="T31" fmla="*/ 99 h 192"/>
                  <a:gd name="T32" fmla="*/ 28 w 144"/>
                  <a:gd name="T33" fmla="*/ 47 h 192"/>
                  <a:gd name="T34" fmla="*/ 86 w 144"/>
                  <a:gd name="T35" fmla="*/ 20 h 192"/>
                  <a:gd name="T36" fmla="*/ 90 w 144"/>
                  <a:gd name="T37" fmla="*/ 6 h 192"/>
                  <a:gd name="T38" fmla="*/ 100 w 144"/>
                  <a:gd name="T39" fmla="*/ 1 h 192"/>
                  <a:gd name="T40" fmla="*/ 106 w 144"/>
                  <a:gd name="T41" fmla="*/ 10 h 192"/>
                  <a:gd name="T42" fmla="*/ 102 w 144"/>
                  <a:gd name="T43" fmla="*/ 25 h 192"/>
                  <a:gd name="T44" fmla="*/ 143 w 144"/>
                  <a:gd name="T45" fmla="*/ 71 h 192"/>
                  <a:gd name="T46" fmla="*/ 129 w 144"/>
                  <a:gd name="T47" fmla="*/ 77 h 192"/>
                  <a:gd name="T48" fmla="*/ 120 w 144"/>
                  <a:gd name="T49" fmla="*/ 68 h 192"/>
                  <a:gd name="T50" fmla="*/ 98 w 144"/>
                  <a:gd name="T51" fmla="*/ 41 h 192"/>
                  <a:gd name="T52" fmla="*/ 87 w 144"/>
                  <a:gd name="T53" fmla="*/ 86 h 192"/>
                  <a:gd name="T54" fmla="*/ 82 w 144"/>
                  <a:gd name="T55" fmla="*/ 37 h 192"/>
                  <a:gd name="T56" fmla="*/ 53 w 144"/>
                  <a:gd name="T57" fmla="*/ 51 h 192"/>
                  <a:gd name="T58" fmla="*/ 72 w 144"/>
                  <a:gd name="T59" fmla="*/ 78 h 192"/>
                  <a:gd name="T60" fmla="*/ 82 w 144"/>
                  <a:gd name="T61" fmla="*/ 37 h 192"/>
                  <a:gd name="T62" fmla="*/ 69 w 144"/>
                  <a:gd name="T63" fmla="*/ 154 h 192"/>
                  <a:gd name="T64" fmla="*/ 103 w 144"/>
                  <a:gd name="T65" fmla="*/ 139 h 192"/>
                  <a:gd name="T66" fmla="*/ 81 w 144"/>
                  <a:gd name="T67" fmla="*/ 108 h 192"/>
                  <a:gd name="T68" fmla="*/ 69 w 144"/>
                  <a:gd name="T69" fmla="*/ 15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92">
                    <a:moveTo>
                      <a:pt x="87" y="86"/>
                    </a:moveTo>
                    <a:cubicBezTo>
                      <a:pt x="109" y="99"/>
                      <a:pt x="120" y="107"/>
                      <a:pt x="126" y="119"/>
                    </a:cubicBezTo>
                    <a:cubicBezTo>
                      <a:pt x="129" y="126"/>
                      <a:pt x="130" y="135"/>
                      <a:pt x="128" y="143"/>
                    </a:cubicBezTo>
                    <a:cubicBezTo>
                      <a:pt x="127" y="145"/>
                      <a:pt x="127" y="145"/>
                      <a:pt x="127" y="145"/>
                    </a:cubicBezTo>
                    <a:cubicBezTo>
                      <a:pt x="125" y="154"/>
                      <a:pt x="119" y="164"/>
                      <a:pt x="104" y="169"/>
                    </a:cubicBezTo>
                    <a:cubicBezTo>
                      <a:pt x="88" y="175"/>
                      <a:pt x="73" y="173"/>
                      <a:pt x="65" y="171"/>
                    </a:cubicBezTo>
                    <a:cubicBezTo>
                      <a:pt x="61" y="186"/>
                      <a:pt x="61" y="186"/>
                      <a:pt x="61" y="186"/>
                    </a:cubicBezTo>
                    <a:cubicBezTo>
                      <a:pt x="60" y="188"/>
                      <a:pt x="59" y="192"/>
                      <a:pt x="51" y="191"/>
                    </a:cubicBezTo>
                    <a:cubicBezTo>
                      <a:pt x="44" y="189"/>
                      <a:pt x="44" y="184"/>
                      <a:pt x="45" y="182"/>
                    </a:cubicBezTo>
                    <a:cubicBezTo>
                      <a:pt x="48" y="167"/>
                      <a:pt x="48" y="167"/>
                      <a:pt x="48" y="167"/>
                    </a:cubicBezTo>
                    <a:cubicBezTo>
                      <a:pt x="41" y="165"/>
                      <a:pt x="24" y="159"/>
                      <a:pt x="12" y="143"/>
                    </a:cubicBezTo>
                    <a:cubicBezTo>
                      <a:pt x="4" y="132"/>
                      <a:pt x="0" y="119"/>
                      <a:pt x="2" y="113"/>
                    </a:cubicBezTo>
                    <a:cubicBezTo>
                      <a:pt x="4" y="107"/>
                      <a:pt x="11" y="105"/>
                      <a:pt x="17" y="106"/>
                    </a:cubicBezTo>
                    <a:cubicBezTo>
                      <a:pt x="25" y="108"/>
                      <a:pt x="26" y="114"/>
                      <a:pt x="27" y="118"/>
                    </a:cubicBezTo>
                    <a:cubicBezTo>
                      <a:pt x="28" y="127"/>
                      <a:pt x="31" y="142"/>
                      <a:pt x="53" y="150"/>
                    </a:cubicBezTo>
                    <a:cubicBezTo>
                      <a:pt x="66" y="99"/>
                      <a:pt x="66" y="99"/>
                      <a:pt x="66" y="99"/>
                    </a:cubicBezTo>
                    <a:cubicBezTo>
                      <a:pt x="46" y="88"/>
                      <a:pt x="21" y="73"/>
                      <a:pt x="28" y="47"/>
                    </a:cubicBezTo>
                    <a:cubicBezTo>
                      <a:pt x="33" y="24"/>
                      <a:pt x="57" y="15"/>
                      <a:pt x="86" y="20"/>
                    </a:cubicBezTo>
                    <a:cubicBezTo>
                      <a:pt x="90" y="6"/>
                      <a:pt x="90" y="6"/>
                      <a:pt x="90" y="6"/>
                    </a:cubicBezTo>
                    <a:cubicBezTo>
                      <a:pt x="91" y="4"/>
                      <a:pt x="93" y="0"/>
                      <a:pt x="100" y="1"/>
                    </a:cubicBezTo>
                    <a:cubicBezTo>
                      <a:pt x="107" y="3"/>
                      <a:pt x="106" y="8"/>
                      <a:pt x="106" y="10"/>
                    </a:cubicBezTo>
                    <a:cubicBezTo>
                      <a:pt x="102" y="25"/>
                      <a:pt x="102" y="25"/>
                      <a:pt x="102" y="25"/>
                    </a:cubicBezTo>
                    <a:cubicBezTo>
                      <a:pt x="142" y="37"/>
                      <a:pt x="144" y="67"/>
                      <a:pt x="143" y="71"/>
                    </a:cubicBezTo>
                    <a:cubicBezTo>
                      <a:pt x="141" y="77"/>
                      <a:pt x="135" y="79"/>
                      <a:pt x="129" y="77"/>
                    </a:cubicBezTo>
                    <a:cubicBezTo>
                      <a:pt x="122" y="75"/>
                      <a:pt x="120" y="71"/>
                      <a:pt x="120" y="68"/>
                    </a:cubicBezTo>
                    <a:cubicBezTo>
                      <a:pt x="118" y="60"/>
                      <a:pt x="116" y="49"/>
                      <a:pt x="98" y="41"/>
                    </a:cubicBezTo>
                    <a:lnTo>
                      <a:pt x="87" y="86"/>
                    </a:lnTo>
                    <a:close/>
                    <a:moveTo>
                      <a:pt x="82" y="37"/>
                    </a:moveTo>
                    <a:cubicBezTo>
                      <a:pt x="63" y="34"/>
                      <a:pt x="55" y="44"/>
                      <a:pt x="53" y="51"/>
                    </a:cubicBezTo>
                    <a:cubicBezTo>
                      <a:pt x="50" y="64"/>
                      <a:pt x="60" y="70"/>
                      <a:pt x="72" y="78"/>
                    </a:cubicBezTo>
                    <a:lnTo>
                      <a:pt x="82" y="37"/>
                    </a:lnTo>
                    <a:close/>
                    <a:moveTo>
                      <a:pt x="69" y="154"/>
                    </a:moveTo>
                    <a:cubicBezTo>
                      <a:pt x="75" y="155"/>
                      <a:pt x="98" y="157"/>
                      <a:pt x="103" y="139"/>
                    </a:cubicBezTo>
                    <a:cubicBezTo>
                      <a:pt x="106" y="125"/>
                      <a:pt x="95" y="116"/>
                      <a:pt x="81" y="108"/>
                    </a:cubicBezTo>
                    <a:lnTo>
                      <a:pt x="69"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0" name="Group 59"/>
            <p:cNvGrpSpPr/>
            <p:nvPr/>
          </p:nvGrpSpPr>
          <p:grpSpPr>
            <a:xfrm>
              <a:off x="8020490" y="4111471"/>
              <a:ext cx="612934" cy="675661"/>
              <a:chOff x="9233851" y="2123085"/>
              <a:chExt cx="741650" cy="817550"/>
            </a:xfrm>
          </p:grpSpPr>
          <p:sp>
            <p:nvSpPr>
              <p:cNvPr id="61" name="Freeform 16"/>
              <p:cNvSpPr>
                <a:spLocks/>
              </p:cNvSpPr>
              <p:nvPr/>
            </p:nvSpPr>
            <p:spPr bwMode="auto">
              <a:xfrm>
                <a:off x="9233851" y="2123085"/>
                <a:ext cx="741650" cy="817550"/>
              </a:xfrm>
              <a:custGeom>
                <a:avLst/>
                <a:gdLst>
                  <a:gd name="T0" fmla="*/ 258 w 289"/>
                  <a:gd name="T1" fmla="*/ 200 h 319"/>
                  <a:gd name="T2" fmla="*/ 201 w 289"/>
                  <a:gd name="T3" fmla="*/ 31 h 319"/>
                  <a:gd name="T4" fmla="*/ 31 w 289"/>
                  <a:gd name="T5" fmla="*/ 87 h 319"/>
                  <a:gd name="T6" fmla="*/ 89 w 289"/>
                  <a:gd name="T7" fmla="*/ 256 h 319"/>
                  <a:gd name="T8" fmla="*/ 96 w 289"/>
                  <a:gd name="T9" fmla="*/ 259 h 319"/>
                  <a:gd name="T10" fmla="*/ 119 w 289"/>
                  <a:gd name="T11" fmla="*/ 319 h 319"/>
                  <a:gd name="T12" fmla="*/ 151 w 289"/>
                  <a:gd name="T13" fmla="*/ 269 h 319"/>
                  <a:gd name="T14" fmla="*/ 258 w 289"/>
                  <a:gd name="T15" fmla="*/ 200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319">
                    <a:moveTo>
                      <a:pt x="258" y="200"/>
                    </a:moveTo>
                    <a:cubicBezTo>
                      <a:pt x="289" y="138"/>
                      <a:pt x="264" y="62"/>
                      <a:pt x="201" y="31"/>
                    </a:cubicBezTo>
                    <a:cubicBezTo>
                      <a:pt x="138" y="0"/>
                      <a:pt x="62" y="25"/>
                      <a:pt x="31" y="87"/>
                    </a:cubicBezTo>
                    <a:cubicBezTo>
                      <a:pt x="0" y="149"/>
                      <a:pt x="26" y="224"/>
                      <a:pt x="89" y="256"/>
                    </a:cubicBezTo>
                    <a:cubicBezTo>
                      <a:pt x="91" y="257"/>
                      <a:pt x="94" y="258"/>
                      <a:pt x="96" y="259"/>
                    </a:cubicBezTo>
                    <a:cubicBezTo>
                      <a:pt x="119" y="319"/>
                      <a:pt x="119" y="319"/>
                      <a:pt x="119" y="319"/>
                    </a:cubicBezTo>
                    <a:cubicBezTo>
                      <a:pt x="151" y="269"/>
                      <a:pt x="151" y="269"/>
                      <a:pt x="151" y="269"/>
                    </a:cubicBezTo>
                    <a:cubicBezTo>
                      <a:pt x="196" y="267"/>
                      <a:pt x="237" y="242"/>
                      <a:pt x="258" y="200"/>
                    </a:cubicBezTo>
                    <a:close/>
                  </a:path>
                </a:pathLst>
              </a:custGeom>
              <a:solidFill>
                <a:schemeClr val="accent2"/>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Freeform 48"/>
              <p:cNvSpPr>
                <a:spLocks noEditPoints="1"/>
              </p:cNvSpPr>
              <p:nvPr/>
            </p:nvSpPr>
            <p:spPr bwMode="auto">
              <a:xfrm>
                <a:off x="9419264" y="2251030"/>
                <a:ext cx="368657" cy="492265"/>
              </a:xfrm>
              <a:custGeom>
                <a:avLst/>
                <a:gdLst>
                  <a:gd name="T0" fmla="*/ 87 w 144"/>
                  <a:gd name="T1" fmla="*/ 86 h 192"/>
                  <a:gd name="T2" fmla="*/ 126 w 144"/>
                  <a:gd name="T3" fmla="*/ 119 h 192"/>
                  <a:gd name="T4" fmla="*/ 128 w 144"/>
                  <a:gd name="T5" fmla="*/ 143 h 192"/>
                  <a:gd name="T6" fmla="*/ 127 w 144"/>
                  <a:gd name="T7" fmla="*/ 145 h 192"/>
                  <a:gd name="T8" fmla="*/ 104 w 144"/>
                  <a:gd name="T9" fmla="*/ 169 h 192"/>
                  <a:gd name="T10" fmla="*/ 65 w 144"/>
                  <a:gd name="T11" fmla="*/ 171 h 192"/>
                  <a:gd name="T12" fmla="*/ 61 w 144"/>
                  <a:gd name="T13" fmla="*/ 186 h 192"/>
                  <a:gd name="T14" fmla="*/ 51 w 144"/>
                  <a:gd name="T15" fmla="*/ 191 h 192"/>
                  <a:gd name="T16" fmla="*/ 45 w 144"/>
                  <a:gd name="T17" fmla="*/ 182 h 192"/>
                  <a:gd name="T18" fmla="*/ 48 w 144"/>
                  <a:gd name="T19" fmla="*/ 167 h 192"/>
                  <a:gd name="T20" fmla="*/ 12 w 144"/>
                  <a:gd name="T21" fmla="*/ 143 h 192"/>
                  <a:gd name="T22" fmla="*/ 2 w 144"/>
                  <a:gd name="T23" fmla="*/ 113 h 192"/>
                  <a:gd name="T24" fmla="*/ 17 w 144"/>
                  <a:gd name="T25" fmla="*/ 106 h 192"/>
                  <a:gd name="T26" fmla="*/ 27 w 144"/>
                  <a:gd name="T27" fmla="*/ 118 h 192"/>
                  <a:gd name="T28" fmla="*/ 53 w 144"/>
                  <a:gd name="T29" fmla="*/ 150 h 192"/>
                  <a:gd name="T30" fmla="*/ 66 w 144"/>
                  <a:gd name="T31" fmla="*/ 99 h 192"/>
                  <a:gd name="T32" fmla="*/ 28 w 144"/>
                  <a:gd name="T33" fmla="*/ 47 h 192"/>
                  <a:gd name="T34" fmla="*/ 86 w 144"/>
                  <a:gd name="T35" fmla="*/ 20 h 192"/>
                  <a:gd name="T36" fmla="*/ 90 w 144"/>
                  <a:gd name="T37" fmla="*/ 6 h 192"/>
                  <a:gd name="T38" fmla="*/ 100 w 144"/>
                  <a:gd name="T39" fmla="*/ 1 h 192"/>
                  <a:gd name="T40" fmla="*/ 106 w 144"/>
                  <a:gd name="T41" fmla="*/ 10 h 192"/>
                  <a:gd name="T42" fmla="*/ 102 w 144"/>
                  <a:gd name="T43" fmla="*/ 25 h 192"/>
                  <a:gd name="T44" fmla="*/ 143 w 144"/>
                  <a:gd name="T45" fmla="*/ 71 h 192"/>
                  <a:gd name="T46" fmla="*/ 129 w 144"/>
                  <a:gd name="T47" fmla="*/ 77 h 192"/>
                  <a:gd name="T48" fmla="*/ 120 w 144"/>
                  <a:gd name="T49" fmla="*/ 68 h 192"/>
                  <a:gd name="T50" fmla="*/ 98 w 144"/>
                  <a:gd name="T51" fmla="*/ 41 h 192"/>
                  <a:gd name="T52" fmla="*/ 87 w 144"/>
                  <a:gd name="T53" fmla="*/ 86 h 192"/>
                  <a:gd name="T54" fmla="*/ 82 w 144"/>
                  <a:gd name="T55" fmla="*/ 37 h 192"/>
                  <a:gd name="T56" fmla="*/ 53 w 144"/>
                  <a:gd name="T57" fmla="*/ 51 h 192"/>
                  <a:gd name="T58" fmla="*/ 72 w 144"/>
                  <a:gd name="T59" fmla="*/ 78 h 192"/>
                  <a:gd name="T60" fmla="*/ 82 w 144"/>
                  <a:gd name="T61" fmla="*/ 37 h 192"/>
                  <a:gd name="T62" fmla="*/ 69 w 144"/>
                  <a:gd name="T63" fmla="*/ 154 h 192"/>
                  <a:gd name="T64" fmla="*/ 103 w 144"/>
                  <a:gd name="T65" fmla="*/ 139 h 192"/>
                  <a:gd name="T66" fmla="*/ 81 w 144"/>
                  <a:gd name="T67" fmla="*/ 108 h 192"/>
                  <a:gd name="T68" fmla="*/ 69 w 144"/>
                  <a:gd name="T69" fmla="*/ 15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92">
                    <a:moveTo>
                      <a:pt x="87" y="86"/>
                    </a:moveTo>
                    <a:cubicBezTo>
                      <a:pt x="109" y="99"/>
                      <a:pt x="120" y="107"/>
                      <a:pt x="126" y="119"/>
                    </a:cubicBezTo>
                    <a:cubicBezTo>
                      <a:pt x="129" y="126"/>
                      <a:pt x="130" y="135"/>
                      <a:pt x="128" y="143"/>
                    </a:cubicBezTo>
                    <a:cubicBezTo>
                      <a:pt x="127" y="145"/>
                      <a:pt x="127" y="145"/>
                      <a:pt x="127" y="145"/>
                    </a:cubicBezTo>
                    <a:cubicBezTo>
                      <a:pt x="125" y="154"/>
                      <a:pt x="119" y="164"/>
                      <a:pt x="104" y="169"/>
                    </a:cubicBezTo>
                    <a:cubicBezTo>
                      <a:pt x="88" y="175"/>
                      <a:pt x="73" y="173"/>
                      <a:pt x="65" y="171"/>
                    </a:cubicBezTo>
                    <a:cubicBezTo>
                      <a:pt x="61" y="186"/>
                      <a:pt x="61" y="186"/>
                      <a:pt x="61" y="186"/>
                    </a:cubicBezTo>
                    <a:cubicBezTo>
                      <a:pt x="60" y="188"/>
                      <a:pt x="59" y="192"/>
                      <a:pt x="51" y="191"/>
                    </a:cubicBezTo>
                    <a:cubicBezTo>
                      <a:pt x="44" y="189"/>
                      <a:pt x="44" y="184"/>
                      <a:pt x="45" y="182"/>
                    </a:cubicBezTo>
                    <a:cubicBezTo>
                      <a:pt x="48" y="167"/>
                      <a:pt x="48" y="167"/>
                      <a:pt x="48" y="167"/>
                    </a:cubicBezTo>
                    <a:cubicBezTo>
                      <a:pt x="41" y="165"/>
                      <a:pt x="24" y="159"/>
                      <a:pt x="12" y="143"/>
                    </a:cubicBezTo>
                    <a:cubicBezTo>
                      <a:pt x="4" y="132"/>
                      <a:pt x="0" y="119"/>
                      <a:pt x="2" y="113"/>
                    </a:cubicBezTo>
                    <a:cubicBezTo>
                      <a:pt x="4" y="107"/>
                      <a:pt x="11" y="105"/>
                      <a:pt x="17" y="106"/>
                    </a:cubicBezTo>
                    <a:cubicBezTo>
                      <a:pt x="25" y="108"/>
                      <a:pt x="26" y="114"/>
                      <a:pt x="27" y="118"/>
                    </a:cubicBezTo>
                    <a:cubicBezTo>
                      <a:pt x="28" y="127"/>
                      <a:pt x="31" y="142"/>
                      <a:pt x="53" y="150"/>
                    </a:cubicBezTo>
                    <a:cubicBezTo>
                      <a:pt x="66" y="99"/>
                      <a:pt x="66" y="99"/>
                      <a:pt x="66" y="99"/>
                    </a:cubicBezTo>
                    <a:cubicBezTo>
                      <a:pt x="46" y="88"/>
                      <a:pt x="21" y="73"/>
                      <a:pt x="28" y="47"/>
                    </a:cubicBezTo>
                    <a:cubicBezTo>
                      <a:pt x="33" y="24"/>
                      <a:pt x="57" y="15"/>
                      <a:pt x="86" y="20"/>
                    </a:cubicBezTo>
                    <a:cubicBezTo>
                      <a:pt x="90" y="6"/>
                      <a:pt x="90" y="6"/>
                      <a:pt x="90" y="6"/>
                    </a:cubicBezTo>
                    <a:cubicBezTo>
                      <a:pt x="91" y="4"/>
                      <a:pt x="93" y="0"/>
                      <a:pt x="100" y="1"/>
                    </a:cubicBezTo>
                    <a:cubicBezTo>
                      <a:pt x="107" y="3"/>
                      <a:pt x="106" y="8"/>
                      <a:pt x="106" y="10"/>
                    </a:cubicBezTo>
                    <a:cubicBezTo>
                      <a:pt x="102" y="25"/>
                      <a:pt x="102" y="25"/>
                      <a:pt x="102" y="25"/>
                    </a:cubicBezTo>
                    <a:cubicBezTo>
                      <a:pt x="142" y="37"/>
                      <a:pt x="144" y="67"/>
                      <a:pt x="143" y="71"/>
                    </a:cubicBezTo>
                    <a:cubicBezTo>
                      <a:pt x="141" y="77"/>
                      <a:pt x="135" y="79"/>
                      <a:pt x="129" y="77"/>
                    </a:cubicBezTo>
                    <a:cubicBezTo>
                      <a:pt x="122" y="75"/>
                      <a:pt x="120" y="71"/>
                      <a:pt x="120" y="68"/>
                    </a:cubicBezTo>
                    <a:cubicBezTo>
                      <a:pt x="118" y="60"/>
                      <a:pt x="116" y="49"/>
                      <a:pt x="98" y="41"/>
                    </a:cubicBezTo>
                    <a:lnTo>
                      <a:pt x="87" y="86"/>
                    </a:lnTo>
                    <a:close/>
                    <a:moveTo>
                      <a:pt x="82" y="37"/>
                    </a:moveTo>
                    <a:cubicBezTo>
                      <a:pt x="63" y="34"/>
                      <a:pt x="55" y="44"/>
                      <a:pt x="53" y="51"/>
                    </a:cubicBezTo>
                    <a:cubicBezTo>
                      <a:pt x="50" y="64"/>
                      <a:pt x="60" y="70"/>
                      <a:pt x="72" y="78"/>
                    </a:cubicBezTo>
                    <a:lnTo>
                      <a:pt x="82" y="37"/>
                    </a:lnTo>
                    <a:close/>
                    <a:moveTo>
                      <a:pt x="69" y="154"/>
                    </a:moveTo>
                    <a:cubicBezTo>
                      <a:pt x="75" y="155"/>
                      <a:pt x="98" y="157"/>
                      <a:pt x="103" y="139"/>
                    </a:cubicBezTo>
                    <a:cubicBezTo>
                      <a:pt x="106" y="125"/>
                      <a:pt x="95" y="116"/>
                      <a:pt x="81" y="108"/>
                    </a:cubicBezTo>
                    <a:lnTo>
                      <a:pt x="69"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63" name="TextBox 62"/>
          <p:cNvSpPr txBox="1"/>
          <p:nvPr/>
        </p:nvSpPr>
        <p:spPr>
          <a:xfrm>
            <a:off x="1664769" y="2456175"/>
            <a:ext cx="1441420" cy="328551"/>
          </a:xfrm>
          <a:prstGeom prst="rect">
            <a:avLst/>
          </a:prstGeom>
          <a:noFill/>
        </p:spPr>
        <p:txBody>
          <a:bodyPr wrap="none" rtlCol="0">
            <a:spAutoFit/>
          </a:bodyPr>
          <a:lstStyle/>
          <a:p>
            <a:pPr>
              <a:lnSpc>
                <a:spcPct val="120000"/>
              </a:lnSpc>
            </a:pPr>
            <a:r>
              <a:rPr lang="zh-CN" altLang="en-US" sz="140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altLang="zh-CN" sz="14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5" name="Rectangle 64"/>
          <p:cNvSpPr/>
          <p:nvPr/>
        </p:nvSpPr>
        <p:spPr>
          <a:xfrm>
            <a:off x="1659844" y="2720726"/>
            <a:ext cx="4744767" cy="387798"/>
          </a:xfrm>
          <a:prstGeom prst="rect">
            <a:avLst/>
          </a:prstGeom>
        </p:spPr>
        <p:txBody>
          <a:bodyPr wrap="square">
            <a:spAutoFit/>
          </a:bodyPr>
          <a:lstStyle/>
          <a:p>
            <a:pPr>
              <a:lnSpc>
                <a:spcPct val="120000"/>
              </a:lnSpc>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Donut 65"/>
          <p:cNvSpPr/>
          <p:nvPr/>
        </p:nvSpPr>
        <p:spPr>
          <a:xfrm>
            <a:off x="1747893" y="3853506"/>
            <a:ext cx="724494" cy="724494"/>
          </a:xfrm>
          <a:prstGeom prst="donut">
            <a:avLst>
              <a:gd name="adj" fmla="val 680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7" name="Freeform 66"/>
          <p:cNvSpPr>
            <a:spLocks noEditPoints="1"/>
          </p:cNvSpPr>
          <p:nvPr/>
        </p:nvSpPr>
        <p:spPr bwMode="auto">
          <a:xfrm>
            <a:off x="1953649" y="4050947"/>
            <a:ext cx="312978" cy="329611"/>
          </a:xfrm>
          <a:custGeom>
            <a:avLst/>
            <a:gdLst>
              <a:gd name="T0" fmla="*/ 20 w 96"/>
              <a:gd name="T1" fmla="*/ 86 h 101"/>
              <a:gd name="T2" fmla="*/ 7 w 96"/>
              <a:gd name="T3" fmla="*/ 58 h 101"/>
              <a:gd name="T4" fmla="*/ 18 w 96"/>
              <a:gd name="T5" fmla="*/ 29 h 101"/>
              <a:gd name="T6" fmla="*/ 42 w 96"/>
              <a:gd name="T7" fmla="*/ 17 h 101"/>
              <a:gd name="T8" fmla="*/ 41 w 96"/>
              <a:gd name="T9" fmla="*/ 9 h 101"/>
              <a:gd name="T10" fmla="*/ 36 w 96"/>
              <a:gd name="T11" fmla="*/ 10 h 101"/>
              <a:gd name="T12" fmla="*/ 35 w 96"/>
              <a:gd name="T13" fmla="*/ 5 h 101"/>
              <a:gd name="T14" fmla="*/ 48 w 96"/>
              <a:gd name="T15" fmla="*/ 3 h 101"/>
              <a:gd name="T16" fmla="*/ 49 w 96"/>
              <a:gd name="T17" fmla="*/ 8 h 101"/>
              <a:gd name="T18" fmla="*/ 44 w 96"/>
              <a:gd name="T19" fmla="*/ 9 h 101"/>
              <a:gd name="T20" fmla="*/ 46 w 96"/>
              <a:gd name="T21" fmla="*/ 16 h 101"/>
              <a:gd name="T22" fmla="*/ 74 w 96"/>
              <a:gd name="T23" fmla="*/ 27 h 101"/>
              <a:gd name="T24" fmla="*/ 87 w 96"/>
              <a:gd name="T25" fmla="*/ 54 h 101"/>
              <a:gd name="T26" fmla="*/ 77 w 96"/>
              <a:gd name="T27" fmla="*/ 83 h 101"/>
              <a:gd name="T28" fmla="*/ 75 w 96"/>
              <a:gd name="T29" fmla="*/ 85 h 101"/>
              <a:gd name="T30" fmla="*/ 79 w 96"/>
              <a:gd name="T31" fmla="*/ 101 h 101"/>
              <a:gd name="T32" fmla="*/ 74 w 96"/>
              <a:gd name="T33" fmla="*/ 101 h 101"/>
              <a:gd name="T34" fmla="*/ 63 w 96"/>
              <a:gd name="T35" fmla="*/ 93 h 101"/>
              <a:gd name="T36" fmla="*/ 49 w 96"/>
              <a:gd name="T37" fmla="*/ 96 h 101"/>
              <a:gd name="T38" fmla="*/ 32 w 96"/>
              <a:gd name="T39" fmla="*/ 93 h 101"/>
              <a:gd name="T40" fmla="*/ 22 w 96"/>
              <a:gd name="T41" fmla="*/ 101 h 101"/>
              <a:gd name="T42" fmla="*/ 17 w 96"/>
              <a:gd name="T43" fmla="*/ 101 h 101"/>
              <a:gd name="T44" fmla="*/ 21 w 96"/>
              <a:gd name="T45" fmla="*/ 86 h 101"/>
              <a:gd name="T46" fmla="*/ 20 w 96"/>
              <a:gd name="T47" fmla="*/ 86 h 101"/>
              <a:gd name="T48" fmla="*/ 82 w 96"/>
              <a:gd name="T49" fmla="*/ 6 h 101"/>
              <a:gd name="T50" fmla="*/ 60 w 96"/>
              <a:gd name="T51" fmla="*/ 11 h 101"/>
              <a:gd name="T52" fmla="*/ 92 w 96"/>
              <a:gd name="T53" fmla="*/ 31 h 101"/>
              <a:gd name="T54" fmla="*/ 88 w 96"/>
              <a:gd name="T55" fmla="*/ 9 h 101"/>
              <a:gd name="T56" fmla="*/ 92 w 96"/>
              <a:gd name="T57" fmla="*/ 3 h 101"/>
              <a:gd name="T58" fmla="*/ 86 w 96"/>
              <a:gd name="T59" fmla="*/ 0 h 101"/>
              <a:gd name="T60" fmla="*/ 82 w 96"/>
              <a:gd name="T61" fmla="*/ 6 h 101"/>
              <a:gd name="T62" fmla="*/ 14 w 96"/>
              <a:gd name="T63" fmla="*/ 6 h 101"/>
              <a:gd name="T64" fmla="*/ 10 w 96"/>
              <a:gd name="T65" fmla="*/ 0 h 101"/>
              <a:gd name="T66" fmla="*/ 4 w 96"/>
              <a:gd name="T67" fmla="*/ 3 h 101"/>
              <a:gd name="T68" fmla="*/ 8 w 96"/>
              <a:gd name="T69" fmla="*/ 9 h 101"/>
              <a:gd name="T70" fmla="*/ 4 w 96"/>
              <a:gd name="T71" fmla="*/ 31 h 101"/>
              <a:gd name="T72" fmla="*/ 36 w 96"/>
              <a:gd name="T73" fmla="*/ 11 h 101"/>
              <a:gd name="T74" fmla="*/ 14 w 96"/>
              <a:gd name="T75" fmla="*/ 6 h 101"/>
              <a:gd name="T76" fmla="*/ 43 w 96"/>
              <a:gd name="T77" fmla="*/ 54 h 101"/>
              <a:gd name="T78" fmla="*/ 42 w 96"/>
              <a:gd name="T79" fmla="*/ 56 h 101"/>
              <a:gd name="T80" fmla="*/ 22 w 96"/>
              <a:gd name="T81" fmla="*/ 61 h 101"/>
              <a:gd name="T82" fmla="*/ 22 w 96"/>
              <a:gd name="T83" fmla="*/ 64 h 101"/>
              <a:gd name="T84" fmla="*/ 43 w 96"/>
              <a:gd name="T85" fmla="*/ 59 h 101"/>
              <a:gd name="T86" fmla="*/ 46 w 96"/>
              <a:gd name="T87" fmla="*/ 61 h 101"/>
              <a:gd name="T88" fmla="*/ 54 w 96"/>
              <a:gd name="T89" fmla="*/ 58 h 101"/>
              <a:gd name="T90" fmla="*/ 50 w 96"/>
              <a:gd name="T91" fmla="*/ 50 h 101"/>
              <a:gd name="T92" fmla="*/ 49 w 96"/>
              <a:gd name="T93" fmla="*/ 50 h 101"/>
              <a:gd name="T94" fmla="*/ 41 w 96"/>
              <a:gd name="T95" fmla="*/ 37 h 101"/>
              <a:gd name="T96" fmla="*/ 38 w 96"/>
              <a:gd name="T97" fmla="*/ 39 h 101"/>
              <a:gd name="T98" fmla="*/ 44 w 96"/>
              <a:gd name="T99" fmla="*/ 52 h 101"/>
              <a:gd name="T100" fmla="*/ 43 w 96"/>
              <a:gd name="T101" fmla="*/ 54 h 101"/>
              <a:gd name="T102" fmla="*/ 18 w 96"/>
              <a:gd name="T103" fmla="*/ 58 h 101"/>
              <a:gd name="T104" fmla="*/ 28 w 96"/>
              <a:gd name="T105" fmla="*/ 78 h 101"/>
              <a:gd name="T106" fmla="*/ 49 w 96"/>
              <a:gd name="T107" fmla="*/ 85 h 101"/>
              <a:gd name="T108" fmla="*/ 69 w 96"/>
              <a:gd name="T109" fmla="*/ 76 h 101"/>
              <a:gd name="T110" fmla="*/ 76 w 96"/>
              <a:gd name="T111" fmla="*/ 55 h 101"/>
              <a:gd name="T112" fmla="*/ 67 w 96"/>
              <a:gd name="T113" fmla="*/ 35 h 101"/>
              <a:gd name="T114" fmla="*/ 46 w 96"/>
              <a:gd name="T115" fmla="*/ 27 h 101"/>
              <a:gd name="T116" fmla="*/ 26 w 96"/>
              <a:gd name="T117" fmla="*/ 37 h 101"/>
              <a:gd name="T118" fmla="*/ 18 w 96"/>
              <a:gd name="T119" fmla="*/ 5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101">
                <a:moveTo>
                  <a:pt x="20" y="86"/>
                </a:moveTo>
                <a:cubicBezTo>
                  <a:pt x="12" y="78"/>
                  <a:pt x="8" y="68"/>
                  <a:pt x="7" y="58"/>
                </a:cubicBezTo>
                <a:cubicBezTo>
                  <a:pt x="7" y="48"/>
                  <a:pt x="10" y="38"/>
                  <a:pt x="18" y="29"/>
                </a:cubicBezTo>
                <a:cubicBezTo>
                  <a:pt x="24" y="22"/>
                  <a:pt x="33" y="18"/>
                  <a:pt x="42" y="17"/>
                </a:cubicBezTo>
                <a:cubicBezTo>
                  <a:pt x="41" y="9"/>
                  <a:pt x="41" y="9"/>
                  <a:pt x="41" y="9"/>
                </a:cubicBezTo>
                <a:cubicBezTo>
                  <a:pt x="36" y="10"/>
                  <a:pt x="36" y="10"/>
                  <a:pt x="36" y="10"/>
                </a:cubicBezTo>
                <a:cubicBezTo>
                  <a:pt x="35" y="5"/>
                  <a:pt x="35" y="5"/>
                  <a:pt x="35" y="5"/>
                </a:cubicBezTo>
                <a:cubicBezTo>
                  <a:pt x="48" y="3"/>
                  <a:pt x="48" y="3"/>
                  <a:pt x="48" y="3"/>
                </a:cubicBezTo>
                <a:cubicBezTo>
                  <a:pt x="49" y="8"/>
                  <a:pt x="49" y="8"/>
                  <a:pt x="49" y="8"/>
                </a:cubicBezTo>
                <a:cubicBezTo>
                  <a:pt x="44" y="9"/>
                  <a:pt x="44" y="9"/>
                  <a:pt x="44" y="9"/>
                </a:cubicBezTo>
                <a:cubicBezTo>
                  <a:pt x="46" y="16"/>
                  <a:pt x="46" y="16"/>
                  <a:pt x="46" y="16"/>
                </a:cubicBezTo>
                <a:cubicBezTo>
                  <a:pt x="56" y="16"/>
                  <a:pt x="66" y="19"/>
                  <a:pt x="74" y="27"/>
                </a:cubicBezTo>
                <a:cubicBezTo>
                  <a:pt x="82" y="34"/>
                  <a:pt x="87" y="44"/>
                  <a:pt x="87" y="54"/>
                </a:cubicBezTo>
                <a:cubicBezTo>
                  <a:pt x="88" y="65"/>
                  <a:pt x="84" y="75"/>
                  <a:pt x="77" y="83"/>
                </a:cubicBezTo>
                <a:cubicBezTo>
                  <a:pt x="76" y="84"/>
                  <a:pt x="76" y="84"/>
                  <a:pt x="75" y="85"/>
                </a:cubicBezTo>
                <a:cubicBezTo>
                  <a:pt x="79" y="101"/>
                  <a:pt x="79" y="101"/>
                  <a:pt x="79" y="101"/>
                </a:cubicBezTo>
                <a:cubicBezTo>
                  <a:pt x="74" y="101"/>
                  <a:pt x="74" y="101"/>
                  <a:pt x="74" y="101"/>
                </a:cubicBezTo>
                <a:cubicBezTo>
                  <a:pt x="63" y="93"/>
                  <a:pt x="63" y="93"/>
                  <a:pt x="63" y="93"/>
                </a:cubicBezTo>
                <a:cubicBezTo>
                  <a:pt x="59" y="95"/>
                  <a:pt x="54" y="96"/>
                  <a:pt x="49" y="96"/>
                </a:cubicBezTo>
                <a:cubicBezTo>
                  <a:pt x="44" y="96"/>
                  <a:pt x="38" y="95"/>
                  <a:pt x="32" y="93"/>
                </a:cubicBezTo>
                <a:cubicBezTo>
                  <a:pt x="22" y="101"/>
                  <a:pt x="22" y="101"/>
                  <a:pt x="22" y="101"/>
                </a:cubicBezTo>
                <a:cubicBezTo>
                  <a:pt x="17" y="101"/>
                  <a:pt x="17" y="101"/>
                  <a:pt x="17" y="101"/>
                </a:cubicBezTo>
                <a:cubicBezTo>
                  <a:pt x="21" y="86"/>
                  <a:pt x="21" y="86"/>
                  <a:pt x="21" y="86"/>
                </a:cubicBezTo>
                <a:cubicBezTo>
                  <a:pt x="20" y="86"/>
                  <a:pt x="20" y="86"/>
                  <a:pt x="20" y="86"/>
                </a:cubicBezTo>
                <a:close/>
                <a:moveTo>
                  <a:pt x="82" y="6"/>
                </a:moveTo>
                <a:cubicBezTo>
                  <a:pt x="74" y="3"/>
                  <a:pt x="66" y="5"/>
                  <a:pt x="60" y="11"/>
                </a:cubicBezTo>
                <a:cubicBezTo>
                  <a:pt x="92" y="31"/>
                  <a:pt x="92" y="31"/>
                  <a:pt x="92" y="31"/>
                </a:cubicBezTo>
                <a:cubicBezTo>
                  <a:pt x="96" y="24"/>
                  <a:pt x="94" y="15"/>
                  <a:pt x="88" y="9"/>
                </a:cubicBezTo>
                <a:cubicBezTo>
                  <a:pt x="92" y="3"/>
                  <a:pt x="92" y="3"/>
                  <a:pt x="92" y="3"/>
                </a:cubicBezTo>
                <a:cubicBezTo>
                  <a:pt x="86" y="0"/>
                  <a:pt x="86" y="0"/>
                  <a:pt x="86" y="0"/>
                </a:cubicBezTo>
                <a:cubicBezTo>
                  <a:pt x="82" y="6"/>
                  <a:pt x="82" y="6"/>
                  <a:pt x="82" y="6"/>
                </a:cubicBezTo>
                <a:close/>
                <a:moveTo>
                  <a:pt x="14" y="6"/>
                </a:moveTo>
                <a:cubicBezTo>
                  <a:pt x="10" y="0"/>
                  <a:pt x="10" y="0"/>
                  <a:pt x="10" y="0"/>
                </a:cubicBezTo>
                <a:cubicBezTo>
                  <a:pt x="4" y="3"/>
                  <a:pt x="4" y="3"/>
                  <a:pt x="4" y="3"/>
                </a:cubicBezTo>
                <a:cubicBezTo>
                  <a:pt x="8" y="9"/>
                  <a:pt x="8" y="9"/>
                  <a:pt x="8" y="9"/>
                </a:cubicBezTo>
                <a:cubicBezTo>
                  <a:pt x="2" y="15"/>
                  <a:pt x="0" y="24"/>
                  <a:pt x="4" y="31"/>
                </a:cubicBezTo>
                <a:cubicBezTo>
                  <a:pt x="36" y="11"/>
                  <a:pt x="36" y="11"/>
                  <a:pt x="36" y="11"/>
                </a:cubicBezTo>
                <a:cubicBezTo>
                  <a:pt x="30" y="5"/>
                  <a:pt x="21" y="3"/>
                  <a:pt x="14" y="6"/>
                </a:cubicBezTo>
                <a:close/>
                <a:moveTo>
                  <a:pt x="43" y="54"/>
                </a:moveTo>
                <a:cubicBezTo>
                  <a:pt x="42" y="55"/>
                  <a:pt x="42" y="55"/>
                  <a:pt x="42" y="56"/>
                </a:cubicBezTo>
                <a:cubicBezTo>
                  <a:pt x="35" y="57"/>
                  <a:pt x="28" y="58"/>
                  <a:pt x="22" y="61"/>
                </a:cubicBezTo>
                <a:cubicBezTo>
                  <a:pt x="22" y="62"/>
                  <a:pt x="22" y="63"/>
                  <a:pt x="22" y="64"/>
                </a:cubicBezTo>
                <a:cubicBezTo>
                  <a:pt x="29" y="63"/>
                  <a:pt x="37" y="62"/>
                  <a:pt x="43" y="59"/>
                </a:cubicBezTo>
                <a:cubicBezTo>
                  <a:pt x="44" y="60"/>
                  <a:pt x="45" y="61"/>
                  <a:pt x="46" y="61"/>
                </a:cubicBezTo>
                <a:cubicBezTo>
                  <a:pt x="49" y="62"/>
                  <a:pt x="53" y="61"/>
                  <a:pt x="54" y="58"/>
                </a:cubicBezTo>
                <a:cubicBezTo>
                  <a:pt x="55" y="55"/>
                  <a:pt x="53" y="51"/>
                  <a:pt x="50" y="50"/>
                </a:cubicBezTo>
                <a:cubicBezTo>
                  <a:pt x="50" y="50"/>
                  <a:pt x="49" y="50"/>
                  <a:pt x="49" y="50"/>
                </a:cubicBezTo>
                <a:cubicBezTo>
                  <a:pt x="47" y="46"/>
                  <a:pt x="44" y="41"/>
                  <a:pt x="41" y="37"/>
                </a:cubicBezTo>
                <a:cubicBezTo>
                  <a:pt x="40" y="38"/>
                  <a:pt x="39" y="39"/>
                  <a:pt x="38" y="39"/>
                </a:cubicBezTo>
                <a:cubicBezTo>
                  <a:pt x="39" y="44"/>
                  <a:pt x="41" y="48"/>
                  <a:pt x="44" y="52"/>
                </a:cubicBezTo>
                <a:cubicBezTo>
                  <a:pt x="43" y="52"/>
                  <a:pt x="43" y="53"/>
                  <a:pt x="43" y="54"/>
                </a:cubicBezTo>
                <a:close/>
                <a:moveTo>
                  <a:pt x="18" y="58"/>
                </a:moveTo>
                <a:cubicBezTo>
                  <a:pt x="19" y="65"/>
                  <a:pt x="22" y="72"/>
                  <a:pt x="28" y="78"/>
                </a:cubicBezTo>
                <a:cubicBezTo>
                  <a:pt x="34" y="83"/>
                  <a:pt x="41" y="86"/>
                  <a:pt x="49" y="85"/>
                </a:cubicBezTo>
                <a:cubicBezTo>
                  <a:pt x="56" y="85"/>
                  <a:pt x="63" y="82"/>
                  <a:pt x="69" y="76"/>
                </a:cubicBezTo>
                <a:cubicBezTo>
                  <a:pt x="74" y="70"/>
                  <a:pt x="77" y="62"/>
                  <a:pt x="76" y="55"/>
                </a:cubicBezTo>
                <a:cubicBezTo>
                  <a:pt x="76" y="47"/>
                  <a:pt x="73" y="40"/>
                  <a:pt x="67" y="35"/>
                </a:cubicBezTo>
                <a:cubicBezTo>
                  <a:pt x="61" y="29"/>
                  <a:pt x="53" y="27"/>
                  <a:pt x="46" y="27"/>
                </a:cubicBezTo>
                <a:cubicBezTo>
                  <a:pt x="38" y="28"/>
                  <a:pt x="31" y="31"/>
                  <a:pt x="26" y="37"/>
                </a:cubicBezTo>
                <a:cubicBezTo>
                  <a:pt x="20" y="43"/>
                  <a:pt x="18" y="50"/>
                  <a:pt x="18" y="58"/>
                </a:cubicBezTo>
                <a:close/>
              </a:path>
            </a:pathLst>
          </a:custGeom>
          <a:solidFill>
            <a:schemeClr val="accent1"/>
          </a:solidFill>
          <a:ln>
            <a:noFill/>
          </a:ln>
        </p:spPr>
        <p:txBody>
          <a:bodyPr vert="horz" wrap="square" lIns="96430" tIns="48216" rIns="96430" bIns="4821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4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Freeform 67"/>
          <p:cNvSpPr>
            <a:spLocks noEditPoints="1"/>
          </p:cNvSpPr>
          <p:nvPr/>
        </p:nvSpPr>
        <p:spPr bwMode="auto">
          <a:xfrm>
            <a:off x="1925298" y="5576090"/>
            <a:ext cx="355312" cy="287275"/>
          </a:xfrm>
          <a:custGeom>
            <a:avLst/>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chemeClr val="accent3"/>
          </a:solidFill>
          <a:ln>
            <a:noFill/>
          </a:ln>
        </p:spPr>
        <p:txBody>
          <a:bodyPr vert="horz" wrap="square" lIns="96430" tIns="48216" rIns="96430" bIns="4821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4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9" name="Freeform 68"/>
          <p:cNvSpPr>
            <a:spLocks noEditPoints="1"/>
          </p:cNvSpPr>
          <p:nvPr/>
        </p:nvSpPr>
        <p:spPr bwMode="auto">
          <a:xfrm>
            <a:off x="4664852" y="5573569"/>
            <a:ext cx="237380" cy="347754"/>
          </a:xfrm>
          <a:custGeom>
            <a:avLst/>
            <a:gdLst>
              <a:gd name="T0" fmla="*/ 16 w 73"/>
              <a:gd name="T1" fmla="*/ 77 h 107"/>
              <a:gd name="T2" fmla="*/ 57 w 73"/>
              <a:gd name="T3" fmla="*/ 77 h 107"/>
              <a:gd name="T4" fmla="*/ 52 w 73"/>
              <a:gd name="T5" fmla="*/ 101 h 107"/>
              <a:gd name="T6" fmla="*/ 45 w 73"/>
              <a:gd name="T7" fmla="*/ 101 h 107"/>
              <a:gd name="T8" fmla="*/ 37 w 73"/>
              <a:gd name="T9" fmla="*/ 107 h 107"/>
              <a:gd name="T10" fmla="*/ 29 w 73"/>
              <a:gd name="T11" fmla="*/ 101 h 107"/>
              <a:gd name="T12" fmla="*/ 21 w 73"/>
              <a:gd name="T13" fmla="*/ 101 h 107"/>
              <a:gd name="T14" fmla="*/ 16 w 73"/>
              <a:gd name="T15" fmla="*/ 77 h 107"/>
              <a:gd name="T16" fmla="*/ 51 w 73"/>
              <a:gd name="T17" fmla="*/ 29 h 107"/>
              <a:gd name="T18" fmla="*/ 52 w 73"/>
              <a:gd name="T19" fmla="*/ 35 h 107"/>
              <a:gd name="T20" fmla="*/ 51 w 73"/>
              <a:gd name="T21" fmla="*/ 37 h 107"/>
              <a:gd name="T22" fmla="*/ 53 w 73"/>
              <a:gd name="T23" fmla="*/ 38 h 107"/>
              <a:gd name="T24" fmla="*/ 52 w 73"/>
              <a:gd name="T25" fmla="*/ 42 h 107"/>
              <a:gd name="T26" fmla="*/ 50 w 73"/>
              <a:gd name="T27" fmla="*/ 42 h 107"/>
              <a:gd name="T28" fmla="*/ 52 w 73"/>
              <a:gd name="T29" fmla="*/ 44 h 107"/>
              <a:gd name="T30" fmla="*/ 51 w 73"/>
              <a:gd name="T31" fmla="*/ 47 h 107"/>
              <a:gd name="T32" fmla="*/ 50 w 73"/>
              <a:gd name="T33" fmla="*/ 48 h 107"/>
              <a:gd name="T34" fmla="*/ 51 w 73"/>
              <a:gd name="T35" fmla="*/ 49 h 107"/>
              <a:gd name="T36" fmla="*/ 50 w 73"/>
              <a:gd name="T37" fmla="*/ 53 h 107"/>
              <a:gd name="T38" fmla="*/ 47 w 73"/>
              <a:gd name="T39" fmla="*/ 54 h 107"/>
              <a:gd name="T40" fmla="*/ 29 w 73"/>
              <a:gd name="T41" fmla="*/ 49 h 107"/>
              <a:gd name="T42" fmla="*/ 21 w 73"/>
              <a:gd name="T43" fmla="*/ 49 h 107"/>
              <a:gd name="T44" fmla="*/ 21 w 73"/>
              <a:gd name="T45" fmla="*/ 32 h 107"/>
              <a:gd name="T46" fmla="*/ 28 w 73"/>
              <a:gd name="T47" fmla="*/ 31 h 107"/>
              <a:gd name="T48" fmla="*/ 42 w 73"/>
              <a:gd name="T49" fmla="*/ 16 h 107"/>
              <a:gd name="T50" fmla="*/ 38 w 73"/>
              <a:gd name="T51" fmla="*/ 30 h 107"/>
              <a:gd name="T52" fmla="*/ 51 w 73"/>
              <a:gd name="T53" fmla="*/ 29 h 107"/>
              <a:gd name="T54" fmla="*/ 15 w 73"/>
              <a:gd name="T55" fmla="*/ 71 h 107"/>
              <a:gd name="T56" fmla="*/ 25 w 73"/>
              <a:gd name="T57" fmla="*/ 71 h 107"/>
              <a:gd name="T58" fmla="*/ 17 w 73"/>
              <a:gd name="T59" fmla="*/ 48 h 107"/>
              <a:gd name="T60" fmla="*/ 11 w 73"/>
              <a:gd name="T61" fmla="*/ 29 h 107"/>
              <a:gd name="T62" fmla="*/ 23 w 73"/>
              <a:gd name="T63" fmla="*/ 13 h 107"/>
              <a:gd name="T64" fmla="*/ 37 w 73"/>
              <a:gd name="T65" fmla="*/ 11 h 107"/>
              <a:gd name="T66" fmla="*/ 50 w 73"/>
              <a:gd name="T67" fmla="*/ 14 h 107"/>
              <a:gd name="T68" fmla="*/ 62 w 73"/>
              <a:gd name="T69" fmla="*/ 29 h 107"/>
              <a:gd name="T70" fmla="*/ 56 w 73"/>
              <a:gd name="T71" fmla="*/ 48 h 107"/>
              <a:gd name="T72" fmla="*/ 48 w 73"/>
              <a:gd name="T73" fmla="*/ 71 h 107"/>
              <a:gd name="T74" fmla="*/ 58 w 73"/>
              <a:gd name="T75" fmla="*/ 71 h 107"/>
              <a:gd name="T76" fmla="*/ 65 w 73"/>
              <a:gd name="T77" fmla="*/ 52 h 107"/>
              <a:gd name="T78" fmla="*/ 71 w 73"/>
              <a:gd name="T79" fmla="*/ 27 h 107"/>
              <a:gd name="T80" fmla="*/ 55 w 73"/>
              <a:gd name="T81" fmla="*/ 5 h 107"/>
              <a:gd name="T82" fmla="*/ 37 w 73"/>
              <a:gd name="T83" fmla="*/ 1 h 107"/>
              <a:gd name="T84" fmla="*/ 19 w 73"/>
              <a:gd name="T85" fmla="*/ 5 h 107"/>
              <a:gd name="T86" fmla="*/ 2 w 73"/>
              <a:gd name="T87" fmla="*/ 27 h 107"/>
              <a:gd name="T88" fmla="*/ 8 w 73"/>
              <a:gd name="T89" fmla="*/ 53 h 107"/>
              <a:gd name="T90" fmla="*/ 15 w 73"/>
              <a:gd name="T91" fmla="*/ 7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 h="107">
                <a:moveTo>
                  <a:pt x="16" y="77"/>
                </a:moveTo>
                <a:cubicBezTo>
                  <a:pt x="57" y="77"/>
                  <a:pt x="57" y="77"/>
                  <a:pt x="57" y="77"/>
                </a:cubicBezTo>
                <a:cubicBezTo>
                  <a:pt x="52" y="101"/>
                  <a:pt x="52" y="101"/>
                  <a:pt x="52" y="101"/>
                </a:cubicBezTo>
                <a:cubicBezTo>
                  <a:pt x="45" y="101"/>
                  <a:pt x="45" y="101"/>
                  <a:pt x="45" y="101"/>
                </a:cubicBezTo>
                <a:cubicBezTo>
                  <a:pt x="44" y="104"/>
                  <a:pt x="41" y="107"/>
                  <a:pt x="37" y="107"/>
                </a:cubicBezTo>
                <a:cubicBezTo>
                  <a:pt x="33" y="107"/>
                  <a:pt x="30" y="104"/>
                  <a:pt x="29" y="101"/>
                </a:cubicBezTo>
                <a:cubicBezTo>
                  <a:pt x="21" y="101"/>
                  <a:pt x="21" y="101"/>
                  <a:pt x="21" y="101"/>
                </a:cubicBezTo>
                <a:cubicBezTo>
                  <a:pt x="16" y="77"/>
                  <a:pt x="16" y="77"/>
                  <a:pt x="16" y="77"/>
                </a:cubicBezTo>
                <a:close/>
                <a:moveTo>
                  <a:pt x="51" y="29"/>
                </a:moveTo>
                <a:cubicBezTo>
                  <a:pt x="52" y="35"/>
                  <a:pt x="52" y="35"/>
                  <a:pt x="52" y="35"/>
                </a:cubicBezTo>
                <a:cubicBezTo>
                  <a:pt x="51" y="37"/>
                  <a:pt x="51" y="37"/>
                  <a:pt x="51" y="37"/>
                </a:cubicBezTo>
                <a:cubicBezTo>
                  <a:pt x="53" y="38"/>
                  <a:pt x="53" y="38"/>
                  <a:pt x="53" y="38"/>
                </a:cubicBezTo>
                <a:cubicBezTo>
                  <a:pt x="52" y="42"/>
                  <a:pt x="52" y="42"/>
                  <a:pt x="52" y="42"/>
                </a:cubicBezTo>
                <a:cubicBezTo>
                  <a:pt x="50" y="42"/>
                  <a:pt x="50" y="42"/>
                  <a:pt x="50" y="42"/>
                </a:cubicBezTo>
                <a:cubicBezTo>
                  <a:pt x="52" y="44"/>
                  <a:pt x="52" y="44"/>
                  <a:pt x="52" y="44"/>
                </a:cubicBezTo>
                <a:cubicBezTo>
                  <a:pt x="51" y="47"/>
                  <a:pt x="51" y="47"/>
                  <a:pt x="51" y="47"/>
                </a:cubicBezTo>
                <a:cubicBezTo>
                  <a:pt x="50" y="48"/>
                  <a:pt x="50" y="48"/>
                  <a:pt x="50" y="48"/>
                </a:cubicBezTo>
                <a:cubicBezTo>
                  <a:pt x="51" y="49"/>
                  <a:pt x="51" y="49"/>
                  <a:pt x="51" y="49"/>
                </a:cubicBezTo>
                <a:cubicBezTo>
                  <a:pt x="50" y="53"/>
                  <a:pt x="50" y="53"/>
                  <a:pt x="50" y="53"/>
                </a:cubicBezTo>
                <a:cubicBezTo>
                  <a:pt x="47" y="54"/>
                  <a:pt x="47" y="54"/>
                  <a:pt x="47" y="54"/>
                </a:cubicBezTo>
                <a:cubicBezTo>
                  <a:pt x="29" y="49"/>
                  <a:pt x="29" y="49"/>
                  <a:pt x="29" y="49"/>
                </a:cubicBezTo>
                <a:cubicBezTo>
                  <a:pt x="21" y="49"/>
                  <a:pt x="21" y="49"/>
                  <a:pt x="21" y="49"/>
                </a:cubicBezTo>
                <a:cubicBezTo>
                  <a:pt x="21" y="32"/>
                  <a:pt x="21" y="32"/>
                  <a:pt x="21" y="32"/>
                </a:cubicBezTo>
                <a:cubicBezTo>
                  <a:pt x="28" y="31"/>
                  <a:pt x="28" y="31"/>
                  <a:pt x="28" y="31"/>
                </a:cubicBezTo>
                <a:cubicBezTo>
                  <a:pt x="42" y="16"/>
                  <a:pt x="42" y="16"/>
                  <a:pt x="42" y="16"/>
                </a:cubicBezTo>
                <a:cubicBezTo>
                  <a:pt x="50" y="21"/>
                  <a:pt x="43" y="27"/>
                  <a:pt x="38" y="30"/>
                </a:cubicBezTo>
                <a:cubicBezTo>
                  <a:pt x="51" y="29"/>
                  <a:pt x="51" y="29"/>
                  <a:pt x="51" y="29"/>
                </a:cubicBezTo>
                <a:close/>
                <a:moveTo>
                  <a:pt x="15" y="71"/>
                </a:moveTo>
                <a:cubicBezTo>
                  <a:pt x="25" y="71"/>
                  <a:pt x="25" y="71"/>
                  <a:pt x="25" y="71"/>
                </a:cubicBezTo>
                <a:cubicBezTo>
                  <a:pt x="24" y="62"/>
                  <a:pt x="20" y="55"/>
                  <a:pt x="17" y="48"/>
                </a:cubicBezTo>
                <a:cubicBezTo>
                  <a:pt x="13" y="41"/>
                  <a:pt x="10" y="34"/>
                  <a:pt x="11" y="29"/>
                </a:cubicBezTo>
                <a:cubicBezTo>
                  <a:pt x="13" y="21"/>
                  <a:pt x="17" y="16"/>
                  <a:pt x="23" y="13"/>
                </a:cubicBezTo>
                <a:cubicBezTo>
                  <a:pt x="27" y="11"/>
                  <a:pt x="32" y="10"/>
                  <a:pt x="37" y="11"/>
                </a:cubicBezTo>
                <a:cubicBezTo>
                  <a:pt x="42" y="11"/>
                  <a:pt x="46" y="12"/>
                  <a:pt x="50" y="14"/>
                </a:cubicBezTo>
                <a:cubicBezTo>
                  <a:pt x="56" y="17"/>
                  <a:pt x="60" y="22"/>
                  <a:pt x="62" y="29"/>
                </a:cubicBezTo>
                <a:cubicBezTo>
                  <a:pt x="63" y="34"/>
                  <a:pt x="59" y="41"/>
                  <a:pt x="56" y="48"/>
                </a:cubicBezTo>
                <a:cubicBezTo>
                  <a:pt x="53" y="55"/>
                  <a:pt x="49" y="62"/>
                  <a:pt x="48" y="71"/>
                </a:cubicBezTo>
                <a:cubicBezTo>
                  <a:pt x="58" y="71"/>
                  <a:pt x="58" y="71"/>
                  <a:pt x="58" y="71"/>
                </a:cubicBezTo>
                <a:cubicBezTo>
                  <a:pt x="59" y="64"/>
                  <a:pt x="62" y="58"/>
                  <a:pt x="65" y="52"/>
                </a:cubicBezTo>
                <a:cubicBezTo>
                  <a:pt x="69" y="44"/>
                  <a:pt x="73" y="36"/>
                  <a:pt x="71" y="27"/>
                </a:cubicBezTo>
                <a:cubicBezTo>
                  <a:pt x="70" y="17"/>
                  <a:pt x="63" y="9"/>
                  <a:pt x="55" y="5"/>
                </a:cubicBezTo>
                <a:cubicBezTo>
                  <a:pt x="49" y="2"/>
                  <a:pt x="43" y="1"/>
                  <a:pt x="37" y="1"/>
                </a:cubicBezTo>
                <a:cubicBezTo>
                  <a:pt x="31" y="0"/>
                  <a:pt x="24" y="2"/>
                  <a:pt x="19" y="5"/>
                </a:cubicBezTo>
                <a:cubicBezTo>
                  <a:pt x="10" y="9"/>
                  <a:pt x="4" y="16"/>
                  <a:pt x="2" y="27"/>
                </a:cubicBezTo>
                <a:cubicBezTo>
                  <a:pt x="0" y="36"/>
                  <a:pt x="4" y="44"/>
                  <a:pt x="8" y="53"/>
                </a:cubicBezTo>
                <a:cubicBezTo>
                  <a:pt x="11" y="58"/>
                  <a:pt x="13" y="64"/>
                  <a:pt x="15" y="71"/>
                </a:cubicBezTo>
                <a:close/>
              </a:path>
            </a:pathLst>
          </a:custGeom>
          <a:solidFill>
            <a:schemeClr val="accent4"/>
          </a:solidFill>
          <a:ln>
            <a:noFill/>
          </a:ln>
          <a:extLst/>
        </p:spPr>
        <p:txBody>
          <a:bodyPr vert="horz" wrap="square" lIns="96430" tIns="48216" rIns="96430" bIns="4821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4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Freeform 69"/>
          <p:cNvSpPr>
            <a:spLocks noEditPoints="1"/>
          </p:cNvSpPr>
          <p:nvPr/>
        </p:nvSpPr>
        <p:spPr bwMode="auto">
          <a:xfrm>
            <a:off x="4654720" y="4063800"/>
            <a:ext cx="250987" cy="303906"/>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accent2"/>
          </a:solidFill>
          <a:ln>
            <a:noFill/>
          </a:ln>
          <a:extLst/>
        </p:spPr>
        <p:txBody>
          <a:bodyPr vert="horz" wrap="square" lIns="96430" tIns="48216" rIns="96430" bIns="4821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4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1" name="Donut 70"/>
          <p:cNvSpPr/>
          <p:nvPr/>
        </p:nvSpPr>
        <p:spPr>
          <a:xfrm>
            <a:off x="4421297" y="5370545"/>
            <a:ext cx="724494" cy="724494"/>
          </a:xfrm>
          <a:prstGeom prst="donut">
            <a:avLst>
              <a:gd name="adj" fmla="val 680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Donut 71"/>
          <p:cNvSpPr/>
          <p:nvPr/>
        </p:nvSpPr>
        <p:spPr>
          <a:xfrm>
            <a:off x="1742473" y="5370696"/>
            <a:ext cx="724494" cy="724494"/>
          </a:xfrm>
          <a:prstGeom prst="donut">
            <a:avLst>
              <a:gd name="adj" fmla="val 680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 name="Donut 72"/>
          <p:cNvSpPr/>
          <p:nvPr/>
        </p:nvSpPr>
        <p:spPr>
          <a:xfrm>
            <a:off x="4415591" y="3853506"/>
            <a:ext cx="724494" cy="724494"/>
          </a:xfrm>
          <a:prstGeom prst="donut">
            <a:avLst>
              <a:gd name="adj" fmla="val 68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TextBox 73"/>
          <p:cNvSpPr txBox="1"/>
          <p:nvPr/>
        </p:nvSpPr>
        <p:spPr>
          <a:xfrm>
            <a:off x="2490546" y="4161509"/>
            <a:ext cx="902811" cy="328551"/>
          </a:xfrm>
          <a:prstGeom prst="rect">
            <a:avLst/>
          </a:prstGeom>
          <a:noFill/>
        </p:spPr>
        <p:txBody>
          <a:bodyPr wrap="none" rtlCol="0">
            <a:spAutoFit/>
          </a:bodyPr>
          <a:lstStyle/>
          <a:p>
            <a:pPr>
              <a:lnSpc>
                <a:spcPct val="120000"/>
              </a:lnSpc>
            </a:pPr>
            <a:r>
              <a:rPr lang="zh-CN" altLang="en-US" sz="14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GB" altLang="zh-CN" sz="14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5" name="TextBox 74"/>
          <p:cNvSpPr txBox="1"/>
          <p:nvPr/>
        </p:nvSpPr>
        <p:spPr>
          <a:xfrm>
            <a:off x="2490546" y="3892286"/>
            <a:ext cx="543739" cy="327077"/>
          </a:xfrm>
          <a:prstGeom prst="rect">
            <a:avLst/>
          </a:prstGeom>
          <a:noFill/>
        </p:spPr>
        <p:txBody>
          <a:bodyPr wrap="none" rtlCol="0">
            <a:spAutoFit/>
          </a:bodyPr>
          <a:lstStyle/>
          <a:p>
            <a:pPr>
              <a:lnSpc>
                <a:spcPct val="120000"/>
              </a:lnSpc>
            </a:pPr>
            <a:r>
              <a:rPr lang="en-US" sz="1400" b="1">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80%</a:t>
            </a:r>
            <a:endParaRPr lang="en-GB" sz="1400" b="1">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6" name="TextBox 75"/>
          <p:cNvSpPr txBox="1"/>
          <p:nvPr/>
        </p:nvSpPr>
        <p:spPr>
          <a:xfrm>
            <a:off x="5188550" y="4161510"/>
            <a:ext cx="902811" cy="328551"/>
          </a:xfrm>
          <a:prstGeom prst="rect">
            <a:avLst/>
          </a:prstGeom>
          <a:noFill/>
        </p:spPr>
        <p:txBody>
          <a:bodyPr wrap="none" rtlCol="0">
            <a:spAutoFit/>
          </a:bodyPr>
          <a:lstStyle/>
          <a:p>
            <a:pPr>
              <a:lnSpc>
                <a:spcPct val="120000"/>
              </a:lnSpc>
            </a:pPr>
            <a:r>
              <a:rPr lang="zh-CN" altLang="en-US" sz="14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GB" sz="14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7" name="TextBox 76"/>
          <p:cNvSpPr txBox="1"/>
          <p:nvPr/>
        </p:nvSpPr>
        <p:spPr>
          <a:xfrm>
            <a:off x="5188550" y="3892286"/>
            <a:ext cx="543739" cy="327077"/>
          </a:xfrm>
          <a:prstGeom prst="rect">
            <a:avLst/>
          </a:prstGeom>
          <a:noFill/>
        </p:spPr>
        <p:txBody>
          <a:bodyPr wrap="none" rtlCol="0">
            <a:spAutoFit/>
          </a:bodyPr>
          <a:lstStyle/>
          <a:p>
            <a:pPr>
              <a:lnSpc>
                <a:spcPct val="120000"/>
              </a:lnSpc>
            </a:pPr>
            <a:r>
              <a:rPr lang="en-US" sz="1400" b="1">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60%</a:t>
            </a:r>
            <a:endParaRPr lang="en-GB" sz="1400" b="1">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8" name="TextBox 77"/>
          <p:cNvSpPr txBox="1"/>
          <p:nvPr/>
        </p:nvSpPr>
        <p:spPr>
          <a:xfrm>
            <a:off x="2490546" y="5687456"/>
            <a:ext cx="902811" cy="328551"/>
          </a:xfrm>
          <a:prstGeom prst="rect">
            <a:avLst/>
          </a:prstGeom>
          <a:noFill/>
        </p:spPr>
        <p:txBody>
          <a:bodyPr wrap="none" rtlCol="0">
            <a:spAutoFit/>
          </a:bodyPr>
          <a:lstStyle/>
          <a:p>
            <a:pPr>
              <a:lnSpc>
                <a:spcPct val="120000"/>
              </a:lnSpc>
            </a:pPr>
            <a:r>
              <a:rPr lang="zh-CN" altLang="en-US" sz="14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GB" altLang="zh-CN" sz="14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TextBox 78"/>
          <p:cNvSpPr txBox="1"/>
          <p:nvPr/>
        </p:nvSpPr>
        <p:spPr>
          <a:xfrm>
            <a:off x="2490546" y="5401656"/>
            <a:ext cx="543739" cy="327077"/>
          </a:xfrm>
          <a:prstGeom prst="rect">
            <a:avLst/>
          </a:prstGeom>
          <a:noFill/>
        </p:spPr>
        <p:txBody>
          <a:bodyPr wrap="none" rtlCol="0">
            <a:spAutoFit/>
          </a:bodyPr>
          <a:lstStyle/>
          <a:p>
            <a:pPr>
              <a:lnSpc>
                <a:spcPct val="120000"/>
              </a:lnSpc>
            </a:pPr>
            <a:r>
              <a:rPr lang="en-US" sz="1400" b="1">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93%</a:t>
            </a:r>
            <a:endParaRPr lang="en-GB" sz="1400" b="1">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TextBox 79"/>
          <p:cNvSpPr txBox="1"/>
          <p:nvPr/>
        </p:nvSpPr>
        <p:spPr>
          <a:xfrm>
            <a:off x="5188550" y="5687456"/>
            <a:ext cx="902811" cy="328551"/>
          </a:xfrm>
          <a:prstGeom prst="rect">
            <a:avLst/>
          </a:prstGeom>
          <a:noFill/>
        </p:spPr>
        <p:txBody>
          <a:bodyPr wrap="none" rtlCol="0">
            <a:spAutoFit/>
          </a:bodyPr>
          <a:lstStyle/>
          <a:p>
            <a:pPr>
              <a:lnSpc>
                <a:spcPct val="120000"/>
              </a:lnSpc>
            </a:pPr>
            <a:r>
              <a:rPr lang="zh-CN" altLang="en-US" sz="14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GB" altLang="zh-CN" sz="14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1" name="TextBox 80"/>
          <p:cNvSpPr txBox="1"/>
          <p:nvPr/>
        </p:nvSpPr>
        <p:spPr>
          <a:xfrm>
            <a:off x="5188550" y="5401656"/>
            <a:ext cx="543739" cy="327077"/>
          </a:xfrm>
          <a:prstGeom prst="rect">
            <a:avLst/>
          </a:prstGeom>
          <a:noFill/>
        </p:spPr>
        <p:txBody>
          <a:bodyPr wrap="none" rtlCol="0">
            <a:spAutoFit/>
          </a:bodyPr>
          <a:lstStyle/>
          <a:p>
            <a:pPr>
              <a:lnSpc>
                <a:spcPct val="120000"/>
              </a:lnSpc>
            </a:pPr>
            <a:r>
              <a:rPr lang="en-US" sz="1400" b="1">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55%</a:t>
            </a:r>
            <a:endParaRPr lang="en-GB" sz="1400" b="1">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2" name="Rectangle 81"/>
          <p:cNvSpPr/>
          <p:nvPr/>
        </p:nvSpPr>
        <p:spPr>
          <a:xfrm>
            <a:off x="1694774" y="4588309"/>
            <a:ext cx="2400274" cy="521938"/>
          </a:xfrm>
          <a:prstGeom prst="rect">
            <a:avLst/>
          </a:prstGeom>
        </p:spPr>
        <p:txBody>
          <a:bodyPr wrap="square">
            <a:spAutoFit/>
          </a:bodyPr>
          <a:lstStyle/>
          <a:p>
            <a:pPr>
              <a:lnSpc>
                <a:spcPct val="120000"/>
              </a:lnSpc>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3" name="Rectangle 82"/>
          <p:cNvSpPr/>
          <p:nvPr/>
        </p:nvSpPr>
        <p:spPr>
          <a:xfrm>
            <a:off x="1694774" y="6111854"/>
            <a:ext cx="2400274" cy="521938"/>
          </a:xfrm>
          <a:prstGeom prst="rect">
            <a:avLst/>
          </a:prstGeom>
        </p:spPr>
        <p:txBody>
          <a:bodyPr wrap="square">
            <a:spAutoFit/>
          </a:bodyPr>
          <a:lstStyle/>
          <a:p>
            <a:pPr>
              <a:lnSpc>
                <a:spcPct val="120000"/>
              </a:lnSpc>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4" name="Rectangle 83"/>
          <p:cNvSpPr/>
          <p:nvPr/>
        </p:nvSpPr>
        <p:spPr>
          <a:xfrm>
            <a:off x="4359086" y="4588309"/>
            <a:ext cx="2400274" cy="521938"/>
          </a:xfrm>
          <a:prstGeom prst="rect">
            <a:avLst/>
          </a:prstGeom>
        </p:spPr>
        <p:txBody>
          <a:bodyPr wrap="square">
            <a:spAutoFit/>
          </a:bodyPr>
          <a:lstStyle/>
          <a:p>
            <a:pPr>
              <a:lnSpc>
                <a:spcPct val="120000"/>
              </a:lnSpc>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5" name="Rectangle 84"/>
          <p:cNvSpPr/>
          <p:nvPr/>
        </p:nvSpPr>
        <p:spPr>
          <a:xfrm>
            <a:off x="4352957" y="6111854"/>
            <a:ext cx="2400274" cy="521938"/>
          </a:xfrm>
          <a:prstGeom prst="rect">
            <a:avLst/>
          </a:prstGeom>
        </p:spPr>
        <p:txBody>
          <a:bodyPr wrap="square">
            <a:spAutoFit/>
          </a:bodyPr>
          <a:lstStyle/>
          <a:p>
            <a:pPr>
              <a:lnSpc>
                <a:spcPct val="120000"/>
              </a:lnSpc>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6" name="TextBox 32"/>
          <p:cNvSpPr txBox="1"/>
          <p:nvPr/>
        </p:nvSpPr>
        <p:spPr>
          <a:xfrm>
            <a:off x="21150" y="110395"/>
            <a:ext cx="3600400" cy="410305"/>
          </a:xfrm>
          <a:prstGeom prst="rect">
            <a:avLst/>
          </a:prstGeom>
          <a:noFill/>
        </p:spPr>
        <p:txBody>
          <a:bodyPr wrap="square" rtlCol="0">
            <a:spAutoFit/>
          </a:bodyPr>
          <a:lstStyle/>
          <a:p>
            <a:pPr>
              <a:lnSpc>
                <a:spcPct val="130000"/>
              </a:lnSpc>
            </a:pPr>
            <a:r>
              <a:rPr lang="en-US" altLang="zh-CN"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rPr>
              <a:t>CLICK ON ADD RELATED TITLE WORDS</a:t>
            </a:r>
            <a:endParaRPr lang="en-US"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4199984226"/>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p:cTn id="13" dur="500" fill="hold"/>
                                        <p:tgtEl>
                                          <p:spTgt spid="63"/>
                                        </p:tgtEl>
                                        <p:attrNameLst>
                                          <p:attrName>ppt_w</p:attrName>
                                        </p:attrNameLst>
                                      </p:cBhvr>
                                      <p:tavLst>
                                        <p:tav tm="0">
                                          <p:val>
                                            <p:fltVal val="0"/>
                                          </p:val>
                                        </p:tav>
                                        <p:tav tm="100000">
                                          <p:val>
                                            <p:strVal val="#ppt_w"/>
                                          </p:val>
                                        </p:tav>
                                      </p:tavLst>
                                    </p:anim>
                                    <p:anim calcmode="lin" valueType="num">
                                      <p:cBhvr>
                                        <p:cTn id="14" dur="500" fill="hold"/>
                                        <p:tgtEl>
                                          <p:spTgt spid="63"/>
                                        </p:tgtEl>
                                        <p:attrNameLst>
                                          <p:attrName>ppt_h</p:attrName>
                                        </p:attrNameLst>
                                      </p:cBhvr>
                                      <p:tavLst>
                                        <p:tav tm="0">
                                          <p:val>
                                            <p:fltVal val="0"/>
                                          </p:val>
                                        </p:tav>
                                        <p:tav tm="100000">
                                          <p:val>
                                            <p:strVal val="#ppt_h"/>
                                          </p:val>
                                        </p:tav>
                                      </p:tavLst>
                                    </p:anim>
                                    <p:animEffect transition="in" filter="fade">
                                      <p:cBhvr>
                                        <p:cTn id="15" dur="500"/>
                                        <p:tgtEl>
                                          <p:spTgt spid="6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left)">
                                      <p:cBhvr>
                                        <p:cTn id="19" dur="500"/>
                                        <p:tgtEl>
                                          <p:spTgt spid="65"/>
                                        </p:tgtEl>
                                      </p:cBhvr>
                                    </p:animEffect>
                                  </p:childTnLst>
                                </p:cTn>
                              </p:par>
                            </p:childTnLst>
                          </p:cTn>
                        </p:par>
                        <p:par>
                          <p:cTn id="20" fill="hold">
                            <p:stCondLst>
                              <p:cond delay="2000"/>
                            </p:stCondLst>
                            <p:childTnLst>
                              <p:par>
                                <p:cTn id="21" presetID="49" presetClass="entr" presetSubtype="0" decel="100000" fill="hold" grpId="0" nodeType="after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p:cTn id="23" dur="500" fill="hold"/>
                                        <p:tgtEl>
                                          <p:spTgt spid="66"/>
                                        </p:tgtEl>
                                        <p:attrNameLst>
                                          <p:attrName>ppt_w</p:attrName>
                                        </p:attrNameLst>
                                      </p:cBhvr>
                                      <p:tavLst>
                                        <p:tav tm="0">
                                          <p:val>
                                            <p:fltVal val="0"/>
                                          </p:val>
                                        </p:tav>
                                        <p:tav tm="100000">
                                          <p:val>
                                            <p:strVal val="#ppt_w"/>
                                          </p:val>
                                        </p:tav>
                                      </p:tavLst>
                                    </p:anim>
                                    <p:anim calcmode="lin" valueType="num">
                                      <p:cBhvr>
                                        <p:cTn id="24" dur="500" fill="hold"/>
                                        <p:tgtEl>
                                          <p:spTgt spid="66"/>
                                        </p:tgtEl>
                                        <p:attrNameLst>
                                          <p:attrName>ppt_h</p:attrName>
                                        </p:attrNameLst>
                                      </p:cBhvr>
                                      <p:tavLst>
                                        <p:tav tm="0">
                                          <p:val>
                                            <p:fltVal val="0"/>
                                          </p:val>
                                        </p:tav>
                                        <p:tav tm="100000">
                                          <p:val>
                                            <p:strVal val="#ppt_h"/>
                                          </p:val>
                                        </p:tav>
                                      </p:tavLst>
                                    </p:anim>
                                    <p:anim calcmode="lin" valueType="num">
                                      <p:cBhvr>
                                        <p:cTn id="25" dur="500" fill="hold"/>
                                        <p:tgtEl>
                                          <p:spTgt spid="66"/>
                                        </p:tgtEl>
                                        <p:attrNameLst>
                                          <p:attrName>style.rotation</p:attrName>
                                        </p:attrNameLst>
                                      </p:cBhvr>
                                      <p:tavLst>
                                        <p:tav tm="0">
                                          <p:val>
                                            <p:fltVal val="360"/>
                                          </p:val>
                                        </p:tav>
                                        <p:tav tm="100000">
                                          <p:val>
                                            <p:fltVal val="0"/>
                                          </p:val>
                                        </p:tav>
                                      </p:tavLst>
                                    </p:anim>
                                    <p:animEffect transition="in" filter="fade">
                                      <p:cBhvr>
                                        <p:cTn id="26" dur="500"/>
                                        <p:tgtEl>
                                          <p:spTgt spid="66"/>
                                        </p:tgtEl>
                                      </p:cBhvr>
                                    </p:animEffect>
                                  </p:childTnLst>
                                </p:cTn>
                              </p:par>
                            </p:childTnLst>
                          </p:cTn>
                        </p:par>
                        <p:par>
                          <p:cTn id="27" fill="hold">
                            <p:stCondLst>
                              <p:cond delay="2500"/>
                            </p:stCondLst>
                            <p:childTnLst>
                              <p:par>
                                <p:cTn id="28" presetID="49" presetClass="entr" presetSubtype="0" decel="100000"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 calcmode="lin" valueType="num">
                                      <p:cBhvr>
                                        <p:cTn id="30" dur="500" fill="hold"/>
                                        <p:tgtEl>
                                          <p:spTgt spid="67"/>
                                        </p:tgtEl>
                                        <p:attrNameLst>
                                          <p:attrName>ppt_w</p:attrName>
                                        </p:attrNameLst>
                                      </p:cBhvr>
                                      <p:tavLst>
                                        <p:tav tm="0">
                                          <p:val>
                                            <p:fltVal val="0"/>
                                          </p:val>
                                        </p:tav>
                                        <p:tav tm="100000">
                                          <p:val>
                                            <p:strVal val="#ppt_w"/>
                                          </p:val>
                                        </p:tav>
                                      </p:tavLst>
                                    </p:anim>
                                    <p:anim calcmode="lin" valueType="num">
                                      <p:cBhvr>
                                        <p:cTn id="31" dur="500" fill="hold"/>
                                        <p:tgtEl>
                                          <p:spTgt spid="67"/>
                                        </p:tgtEl>
                                        <p:attrNameLst>
                                          <p:attrName>ppt_h</p:attrName>
                                        </p:attrNameLst>
                                      </p:cBhvr>
                                      <p:tavLst>
                                        <p:tav tm="0">
                                          <p:val>
                                            <p:fltVal val="0"/>
                                          </p:val>
                                        </p:tav>
                                        <p:tav tm="100000">
                                          <p:val>
                                            <p:strVal val="#ppt_h"/>
                                          </p:val>
                                        </p:tav>
                                      </p:tavLst>
                                    </p:anim>
                                    <p:anim calcmode="lin" valueType="num">
                                      <p:cBhvr>
                                        <p:cTn id="32" dur="500" fill="hold"/>
                                        <p:tgtEl>
                                          <p:spTgt spid="67"/>
                                        </p:tgtEl>
                                        <p:attrNameLst>
                                          <p:attrName>style.rotation</p:attrName>
                                        </p:attrNameLst>
                                      </p:cBhvr>
                                      <p:tavLst>
                                        <p:tav tm="0">
                                          <p:val>
                                            <p:fltVal val="360"/>
                                          </p:val>
                                        </p:tav>
                                        <p:tav tm="100000">
                                          <p:val>
                                            <p:fltVal val="0"/>
                                          </p:val>
                                        </p:tav>
                                      </p:tavLst>
                                    </p:anim>
                                    <p:animEffect transition="in" filter="fade">
                                      <p:cBhvr>
                                        <p:cTn id="33" dur="500"/>
                                        <p:tgtEl>
                                          <p:spTgt spid="67"/>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fade">
                                      <p:cBhvr>
                                        <p:cTn id="37" dur="500"/>
                                        <p:tgtEl>
                                          <p:spTgt spid="75"/>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74"/>
                                        </p:tgtEl>
                                        <p:attrNameLst>
                                          <p:attrName>style.visibility</p:attrName>
                                        </p:attrNameLst>
                                      </p:cBhvr>
                                      <p:to>
                                        <p:strVal val="visible"/>
                                      </p:to>
                                    </p:set>
                                    <p:animEffect transition="in" filter="fade">
                                      <p:cBhvr>
                                        <p:cTn id="41" dur="500"/>
                                        <p:tgtEl>
                                          <p:spTgt spid="74"/>
                                        </p:tgtEl>
                                      </p:cBhvr>
                                    </p:animEffect>
                                  </p:childTnLst>
                                </p:cTn>
                              </p:par>
                            </p:childTnLst>
                          </p:cTn>
                        </p:par>
                        <p:par>
                          <p:cTn id="42" fill="hold">
                            <p:stCondLst>
                              <p:cond delay="4000"/>
                            </p:stCondLst>
                            <p:childTnLst>
                              <p:par>
                                <p:cTn id="43" presetID="53" presetClass="entr" presetSubtype="16" fill="hold" grpId="0" nodeType="afterEffect">
                                  <p:stCondLst>
                                    <p:cond delay="0"/>
                                  </p:stCondLst>
                                  <p:childTnLst>
                                    <p:set>
                                      <p:cBhvr>
                                        <p:cTn id="44" dur="1" fill="hold">
                                          <p:stCondLst>
                                            <p:cond delay="0"/>
                                          </p:stCondLst>
                                        </p:cTn>
                                        <p:tgtEl>
                                          <p:spTgt spid="82"/>
                                        </p:tgtEl>
                                        <p:attrNameLst>
                                          <p:attrName>style.visibility</p:attrName>
                                        </p:attrNameLst>
                                      </p:cBhvr>
                                      <p:to>
                                        <p:strVal val="visible"/>
                                      </p:to>
                                    </p:set>
                                    <p:anim calcmode="lin" valueType="num">
                                      <p:cBhvr>
                                        <p:cTn id="45" dur="500" fill="hold"/>
                                        <p:tgtEl>
                                          <p:spTgt spid="82"/>
                                        </p:tgtEl>
                                        <p:attrNameLst>
                                          <p:attrName>ppt_w</p:attrName>
                                        </p:attrNameLst>
                                      </p:cBhvr>
                                      <p:tavLst>
                                        <p:tav tm="0">
                                          <p:val>
                                            <p:fltVal val="0"/>
                                          </p:val>
                                        </p:tav>
                                        <p:tav tm="100000">
                                          <p:val>
                                            <p:strVal val="#ppt_w"/>
                                          </p:val>
                                        </p:tav>
                                      </p:tavLst>
                                    </p:anim>
                                    <p:anim calcmode="lin" valueType="num">
                                      <p:cBhvr>
                                        <p:cTn id="46" dur="500" fill="hold"/>
                                        <p:tgtEl>
                                          <p:spTgt spid="82"/>
                                        </p:tgtEl>
                                        <p:attrNameLst>
                                          <p:attrName>ppt_h</p:attrName>
                                        </p:attrNameLst>
                                      </p:cBhvr>
                                      <p:tavLst>
                                        <p:tav tm="0">
                                          <p:val>
                                            <p:fltVal val="0"/>
                                          </p:val>
                                        </p:tav>
                                        <p:tav tm="100000">
                                          <p:val>
                                            <p:strVal val="#ppt_h"/>
                                          </p:val>
                                        </p:tav>
                                      </p:tavLst>
                                    </p:anim>
                                    <p:animEffect transition="in" filter="fade">
                                      <p:cBhvr>
                                        <p:cTn id="47" dur="500"/>
                                        <p:tgtEl>
                                          <p:spTgt spid="82"/>
                                        </p:tgtEl>
                                      </p:cBhvr>
                                    </p:animEffect>
                                  </p:childTnLst>
                                </p:cTn>
                              </p:par>
                            </p:childTnLst>
                          </p:cTn>
                        </p:par>
                        <p:par>
                          <p:cTn id="48" fill="hold">
                            <p:stCondLst>
                              <p:cond delay="4500"/>
                            </p:stCondLst>
                            <p:childTnLst>
                              <p:par>
                                <p:cTn id="49" presetID="49" presetClass="entr" presetSubtype="0" decel="100000" fill="hold" grpId="0" nodeType="afterEffect">
                                  <p:stCondLst>
                                    <p:cond delay="0"/>
                                  </p:stCondLst>
                                  <p:childTnLst>
                                    <p:set>
                                      <p:cBhvr>
                                        <p:cTn id="50" dur="1" fill="hold">
                                          <p:stCondLst>
                                            <p:cond delay="0"/>
                                          </p:stCondLst>
                                        </p:cTn>
                                        <p:tgtEl>
                                          <p:spTgt spid="73"/>
                                        </p:tgtEl>
                                        <p:attrNameLst>
                                          <p:attrName>style.visibility</p:attrName>
                                        </p:attrNameLst>
                                      </p:cBhvr>
                                      <p:to>
                                        <p:strVal val="visible"/>
                                      </p:to>
                                    </p:set>
                                    <p:anim calcmode="lin" valueType="num">
                                      <p:cBhvr>
                                        <p:cTn id="51" dur="500" fill="hold"/>
                                        <p:tgtEl>
                                          <p:spTgt spid="73"/>
                                        </p:tgtEl>
                                        <p:attrNameLst>
                                          <p:attrName>ppt_w</p:attrName>
                                        </p:attrNameLst>
                                      </p:cBhvr>
                                      <p:tavLst>
                                        <p:tav tm="0">
                                          <p:val>
                                            <p:fltVal val="0"/>
                                          </p:val>
                                        </p:tav>
                                        <p:tav tm="100000">
                                          <p:val>
                                            <p:strVal val="#ppt_w"/>
                                          </p:val>
                                        </p:tav>
                                      </p:tavLst>
                                    </p:anim>
                                    <p:anim calcmode="lin" valueType="num">
                                      <p:cBhvr>
                                        <p:cTn id="52" dur="500" fill="hold"/>
                                        <p:tgtEl>
                                          <p:spTgt spid="73"/>
                                        </p:tgtEl>
                                        <p:attrNameLst>
                                          <p:attrName>ppt_h</p:attrName>
                                        </p:attrNameLst>
                                      </p:cBhvr>
                                      <p:tavLst>
                                        <p:tav tm="0">
                                          <p:val>
                                            <p:fltVal val="0"/>
                                          </p:val>
                                        </p:tav>
                                        <p:tav tm="100000">
                                          <p:val>
                                            <p:strVal val="#ppt_h"/>
                                          </p:val>
                                        </p:tav>
                                      </p:tavLst>
                                    </p:anim>
                                    <p:anim calcmode="lin" valueType="num">
                                      <p:cBhvr>
                                        <p:cTn id="53" dur="500" fill="hold"/>
                                        <p:tgtEl>
                                          <p:spTgt spid="73"/>
                                        </p:tgtEl>
                                        <p:attrNameLst>
                                          <p:attrName>style.rotation</p:attrName>
                                        </p:attrNameLst>
                                      </p:cBhvr>
                                      <p:tavLst>
                                        <p:tav tm="0">
                                          <p:val>
                                            <p:fltVal val="360"/>
                                          </p:val>
                                        </p:tav>
                                        <p:tav tm="100000">
                                          <p:val>
                                            <p:fltVal val="0"/>
                                          </p:val>
                                        </p:tav>
                                      </p:tavLst>
                                    </p:anim>
                                    <p:animEffect transition="in" filter="fade">
                                      <p:cBhvr>
                                        <p:cTn id="54" dur="500"/>
                                        <p:tgtEl>
                                          <p:spTgt spid="73"/>
                                        </p:tgtEl>
                                      </p:cBhvr>
                                    </p:animEffect>
                                  </p:childTnLst>
                                </p:cTn>
                              </p:par>
                            </p:childTnLst>
                          </p:cTn>
                        </p:par>
                        <p:par>
                          <p:cTn id="55" fill="hold">
                            <p:stCondLst>
                              <p:cond delay="5000"/>
                            </p:stCondLst>
                            <p:childTnLst>
                              <p:par>
                                <p:cTn id="56" presetID="49" presetClass="entr" presetSubtype="0" decel="100000" fill="hold" grpId="0" nodeType="afterEffect">
                                  <p:stCondLst>
                                    <p:cond delay="0"/>
                                  </p:stCondLst>
                                  <p:childTnLst>
                                    <p:set>
                                      <p:cBhvr>
                                        <p:cTn id="57" dur="1" fill="hold">
                                          <p:stCondLst>
                                            <p:cond delay="0"/>
                                          </p:stCondLst>
                                        </p:cTn>
                                        <p:tgtEl>
                                          <p:spTgt spid="70"/>
                                        </p:tgtEl>
                                        <p:attrNameLst>
                                          <p:attrName>style.visibility</p:attrName>
                                        </p:attrNameLst>
                                      </p:cBhvr>
                                      <p:to>
                                        <p:strVal val="visible"/>
                                      </p:to>
                                    </p:set>
                                    <p:anim calcmode="lin" valueType="num">
                                      <p:cBhvr>
                                        <p:cTn id="58" dur="500" fill="hold"/>
                                        <p:tgtEl>
                                          <p:spTgt spid="70"/>
                                        </p:tgtEl>
                                        <p:attrNameLst>
                                          <p:attrName>ppt_w</p:attrName>
                                        </p:attrNameLst>
                                      </p:cBhvr>
                                      <p:tavLst>
                                        <p:tav tm="0">
                                          <p:val>
                                            <p:fltVal val="0"/>
                                          </p:val>
                                        </p:tav>
                                        <p:tav tm="100000">
                                          <p:val>
                                            <p:strVal val="#ppt_w"/>
                                          </p:val>
                                        </p:tav>
                                      </p:tavLst>
                                    </p:anim>
                                    <p:anim calcmode="lin" valueType="num">
                                      <p:cBhvr>
                                        <p:cTn id="59" dur="500" fill="hold"/>
                                        <p:tgtEl>
                                          <p:spTgt spid="70"/>
                                        </p:tgtEl>
                                        <p:attrNameLst>
                                          <p:attrName>ppt_h</p:attrName>
                                        </p:attrNameLst>
                                      </p:cBhvr>
                                      <p:tavLst>
                                        <p:tav tm="0">
                                          <p:val>
                                            <p:fltVal val="0"/>
                                          </p:val>
                                        </p:tav>
                                        <p:tav tm="100000">
                                          <p:val>
                                            <p:strVal val="#ppt_h"/>
                                          </p:val>
                                        </p:tav>
                                      </p:tavLst>
                                    </p:anim>
                                    <p:anim calcmode="lin" valueType="num">
                                      <p:cBhvr>
                                        <p:cTn id="60" dur="500" fill="hold"/>
                                        <p:tgtEl>
                                          <p:spTgt spid="70"/>
                                        </p:tgtEl>
                                        <p:attrNameLst>
                                          <p:attrName>style.rotation</p:attrName>
                                        </p:attrNameLst>
                                      </p:cBhvr>
                                      <p:tavLst>
                                        <p:tav tm="0">
                                          <p:val>
                                            <p:fltVal val="360"/>
                                          </p:val>
                                        </p:tav>
                                        <p:tav tm="100000">
                                          <p:val>
                                            <p:fltVal val="0"/>
                                          </p:val>
                                        </p:tav>
                                      </p:tavLst>
                                    </p:anim>
                                    <p:animEffect transition="in" filter="fade">
                                      <p:cBhvr>
                                        <p:cTn id="61" dur="500"/>
                                        <p:tgtEl>
                                          <p:spTgt spid="70"/>
                                        </p:tgtEl>
                                      </p:cBhvr>
                                    </p:animEffect>
                                  </p:childTnLst>
                                </p:cTn>
                              </p:par>
                            </p:childTnLst>
                          </p:cTn>
                        </p:par>
                        <p:par>
                          <p:cTn id="62" fill="hold">
                            <p:stCondLst>
                              <p:cond delay="5500"/>
                            </p:stCondLst>
                            <p:childTnLst>
                              <p:par>
                                <p:cTn id="63" presetID="10" presetClass="entr" presetSubtype="0" fill="hold" grpId="0" nodeType="after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fade">
                                      <p:cBhvr>
                                        <p:cTn id="65" dur="500"/>
                                        <p:tgtEl>
                                          <p:spTgt spid="77"/>
                                        </p:tgtEl>
                                      </p:cBhvr>
                                    </p:animEffect>
                                  </p:childTnLst>
                                </p:cTn>
                              </p:par>
                            </p:childTnLst>
                          </p:cTn>
                        </p:par>
                        <p:par>
                          <p:cTn id="66" fill="hold">
                            <p:stCondLst>
                              <p:cond delay="6000"/>
                            </p:stCondLst>
                            <p:childTnLst>
                              <p:par>
                                <p:cTn id="67" presetID="10" presetClass="entr" presetSubtype="0" fill="hold" grpId="0" nodeType="afterEffect">
                                  <p:stCondLst>
                                    <p:cond delay="0"/>
                                  </p:stCondLst>
                                  <p:childTnLst>
                                    <p:set>
                                      <p:cBhvr>
                                        <p:cTn id="68" dur="1" fill="hold">
                                          <p:stCondLst>
                                            <p:cond delay="0"/>
                                          </p:stCondLst>
                                        </p:cTn>
                                        <p:tgtEl>
                                          <p:spTgt spid="76"/>
                                        </p:tgtEl>
                                        <p:attrNameLst>
                                          <p:attrName>style.visibility</p:attrName>
                                        </p:attrNameLst>
                                      </p:cBhvr>
                                      <p:to>
                                        <p:strVal val="visible"/>
                                      </p:to>
                                    </p:set>
                                    <p:animEffect transition="in" filter="fade">
                                      <p:cBhvr>
                                        <p:cTn id="69" dur="500"/>
                                        <p:tgtEl>
                                          <p:spTgt spid="76"/>
                                        </p:tgtEl>
                                      </p:cBhvr>
                                    </p:animEffect>
                                  </p:childTnLst>
                                </p:cTn>
                              </p:par>
                            </p:childTnLst>
                          </p:cTn>
                        </p:par>
                        <p:par>
                          <p:cTn id="70" fill="hold">
                            <p:stCondLst>
                              <p:cond delay="6500"/>
                            </p:stCondLst>
                            <p:childTnLst>
                              <p:par>
                                <p:cTn id="71" presetID="53" presetClass="entr" presetSubtype="16" fill="hold" grpId="0" nodeType="afterEffect">
                                  <p:stCondLst>
                                    <p:cond delay="0"/>
                                  </p:stCondLst>
                                  <p:childTnLst>
                                    <p:set>
                                      <p:cBhvr>
                                        <p:cTn id="72" dur="1" fill="hold">
                                          <p:stCondLst>
                                            <p:cond delay="0"/>
                                          </p:stCondLst>
                                        </p:cTn>
                                        <p:tgtEl>
                                          <p:spTgt spid="84"/>
                                        </p:tgtEl>
                                        <p:attrNameLst>
                                          <p:attrName>style.visibility</p:attrName>
                                        </p:attrNameLst>
                                      </p:cBhvr>
                                      <p:to>
                                        <p:strVal val="visible"/>
                                      </p:to>
                                    </p:set>
                                    <p:anim calcmode="lin" valueType="num">
                                      <p:cBhvr>
                                        <p:cTn id="73" dur="500" fill="hold"/>
                                        <p:tgtEl>
                                          <p:spTgt spid="84"/>
                                        </p:tgtEl>
                                        <p:attrNameLst>
                                          <p:attrName>ppt_w</p:attrName>
                                        </p:attrNameLst>
                                      </p:cBhvr>
                                      <p:tavLst>
                                        <p:tav tm="0">
                                          <p:val>
                                            <p:fltVal val="0"/>
                                          </p:val>
                                        </p:tav>
                                        <p:tav tm="100000">
                                          <p:val>
                                            <p:strVal val="#ppt_w"/>
                                          </p:val>
                                        </p:tav>
                                      </p:tavLst>
                                    </p:anim>
                                    <p:anim calcmode="lin" valueType="num">
                                      <p:cBhvr>
                                        <p:cTn id="74" dur="500" fill="hold"/>
                                        <p:tgtEl>
                                          <p:spTgt spid="84"/>
                                        </p:tgtEl>
                                        <p:attrNameLst>
                                          <p:attrName>ppt_h</p:attrName>
                                        </p:attrNameLst>
                                      </p:cBhvr>
                                      <p:tavLst>
                                        <p:tav tm="0">
                                          <p:val>
                                            <p:fltVal val="0"/>
                                          </p:val>
                                        </p:tav>
                                        <p:tav tm="100000">
                                          <p:val>
                                            <p:strVal val="#ppt_h"/>
                                          </p:val>
                                        </p:tav>
                                      </p:tavLst>
                                    </p:anim>
                                    <p:animEffect transition="in" filter="fade">
                                      <p:cBhvr>
                                        <p:cTn id="75" dur="500"/>
                                        <p:tgtEl>
                                          <p:spTgt spid="84"/>
                                        </p:tgtEl>
                                      </p:cBhvr>
                                    </p:animEffect>
                                  </p:childTnLst>
                                </p:cTn>
                              </p:par>
                            </p:childTnLst>
                          </p:cTn>
                        </p:par>
                        <p:par>
                          <p:cTn id="76" fill="hold">
                            <p:stCondLst>
                              <p:cond delay="7000"/>
                            </p:stCondLst>
                            <p:childTnLst>
                              <p:par>
                                <p:cTn id="77" presetID="49" presetClass="entr" presetSubtype="0" decel="100000" fill="hold" grpId="0" nodeType="afterEffect">
                                  <p:stCondLst>
                                    <p:cond delay="0"/>
                                  </p:stCondLst>
                                  <p:childTnLst>
                                    <p:set>
                                      <p:cBhvr>
                                        <p:cTn id="78" dur="1" fill="hold">
                                          <p:stCondLst>
                                            <p:cond delay="0"/>
                                          </p:stCondLst>
                                        </p:cTn>
                                        <p:tgtEl>
                                          <p:spTgt spid="72"/>
                                        </p:tgtEl>
                                        <p:attrNameLst>
                                          <p:attrName>style.visibility</p:attrName>
                                        </p:attrNameLst>
                                      </p:cBhvr>
                                      <p:to>
                                        <p:strVal val="visible"/>
                                      </p:to>
                                    </p:set>
                                    <p:anim calcmode="lin" valueType="num">
                                      <p:cBhvr>
                                        <p:cTn id="79" dur="500" fill="hold"/>
                                        <p:tgtEl>
                                          <p:spTgt spid="72"/>
                                        </p:tgtEl>
                                        <p:attrNameLst>
                                          <p:attrName>ppt_w</p:attrName>
                                        </p:attrNameLst>
                                      </p:cBhvr>
                                      <p:tavLst>
                                        <p:tav tm="0">
                                          <p:val>
                                            <p:fltVal val="0"/>
                                          </p:val>
                                        </p:tav>
                                        <p:tav tm="100000">
                                          <p:val>
                                            <p:strVal val="#ppt_w"/>
                                          </p:val>
                                        </p:tav>
                                      </p:tavLst>
                                    </p:anim>
                                    <p:anim calcmode="lin" valueType="num">
                                      <p:cBhvr>
                                        <p:cTn id="80" dur="500" fill="hold"/>
                                        <p:tgtEl>
                                          <p:spTgt spid="72"/>
                                        </p:tgtEl>
                                        <p:attrNameLst>
                                          <p:attrName>ppt_h</p:attrName>
                                        </p:attrNameLst>
                                      </p:cBhvr>
                                      <p:tavLst>
                                        <p:tav tm="0">
                                          <p:val>
                                            <p:fltVal val="0"/>
                                          </p:val>
                                        </p:tav>
                                        <p:tav tm="100000">
                                          <p:val>
                                            <p:strVal val="#ppt_h"/>
                                          </p:val>
                                        </p:tav>
                                      </p:tavLst>
                                    </p:anim>
                                    <p:anim calcmode="lin" valueType="num">
                                      <p:cBhvr>
                                        <p:cTn id="81" dur="500" fill="hold"/>
                                        <p:tgtEl>
                                          <p:spTgt spid="72"/>
                                        </p:tgtEl>
                                        <p:attrNameLst>
                                          <p:attrName>style.rotation</p:attrName>
                                        </p:attrNameLst>
                                      </p:cBhvr>
                                      <p:tavLst>
                                        <p:tav tm="0">
                                          <p:val>
                                            <p:fltVal val="360"/>
                                          </p:val>
                                        </p:tav>
                                        <p:tav tm="100000">
                                          <p:val>
                                            <p:fltVal val="0"/>
                                          </p:val>
                                        </p:tav>
                                      </p:tavLst>
                                    </p:anim>
                                    <p:animEffect transition="in" filter="fade">
                                      <p:cBhvr>
                                        <p:cTn id="82" dur="500"/>
                                        <p:tgtEl>
                                          <p:spTgt spid="72"/>
                                        </p:tgtEl>
                                      </p:cBhvr>
                                    </p:animEffect>
                                  </p:childTnLst>
                                </p:cTn>
                              </p:par>
                            </p:childTnLst>
                          </p:cTn>
                        </p:par>
                        <p:par>
                          <p:cTn id="83" fill="hold">
                            <p:stCondLst>
                              <p:cond delay="7500"/>
                            </p:stCondLst>
                            <p:childTnLst>
                              <p:par>
                                <p:cTn id="84" presetID="49" presetClass="entr" presetSubtype="0" decel="100000" fill="hold" grpId="0" nodeType="afterEffect">
                                  <p:stCondLst>
                                    <p:cond delay="0"/>
                                  </p:stCondLst>
                                  <p:childTnLst>
                                    <p:set>
                                      <p:cBhvr>
                                        <p:cTn id="85" dur="1" fill="hold">
                                          <p:stCondLst>
                                            <p:cond delay="0"/>
                                          </p:stCondLst>
                                        </p:cTn>
                                        <p:tgtEl>
                                          <p:spTgt spid="68"/>
                                        </p:tgtEl>
                                        <p:attrNameLst>
                                          <p:attrName>style.visibility</p:attrName>
                                        </p:attrNameLst>
                                      </p:cBhvr>
                                      <p:to>
                                        <p:strVal val="visible"/>
                                      </p:to>
                                    </p:set>
                                    <p:anim calcmode="lin" valueType="num">
                                      <p:cBhvr>
                                        <p:cTn id="86" dur="500" fill="hold"/>
                                        <p:tgtEl>
                                          <p:spTgt spid="68"/>
                                        </p:tgtEl>
                                        <p:attrNameLst>
                                          <p:attrName>ppt_w</p:attrName>
                                        </p:attrNameLst>
                                      </p:cBhvr>
                                      <p:tavLst>
                                        <p:tav tm="0">
                                          <p:val>
                                            <p:fltVal val="0"/>
                                          </p:val>
                                        </p:tav>
                                        <p:tav tm="100000">
                                          <p:val>
                                            <p:strVal val="#ppt_w"/>
                                          </p:val>
                                        </p:tav>
                                      </p:tavLst>
                                    </p:anim>
                                    <p:anim calcmode="lin" valueType="num">
                                      <p:cBhvr>
                                        <p:cTn id="87" dur="500" fill="hold"/>
                                        <p:tgtEl>
                                          <p:spTgt spid="68"/>
                                        </p:tgtEl>
                                        <p:attrNameLst>
                                          <p:attrName>ppt_h</p:attrName>
                                        </p:attrNameLst>
                                      </p:cBhvr>
                                      <p:tavLst>
                                        <p:tav tm="0">
                                          <p:val>
                                            <p:fltVal val="0"/>
                                          </p:val>
                                        </p:tav>
                                        <p:tav tm="100000">
                                          <p:val>
                                            <p:strVal val="#ppt_h"/>
                                          </p:val>
                                        </p:tav>
                                      </p:tavLst>
                                    </p:anim>
                                    <p:anim calcmode="lin" valueType="num">
                                      <p:cBhvr>
                                        <p:cTn id="88" dur="500" fill="hold"/>
                                        <p:tgtEl>
                                          <p:spTgt spid="68"/>
                                        </p:tgtEl>
                                        <p:attrNameLst>
                                          <p:attrName>style.rotation</p:attrName>
                                        </p:attrNameLst>
                                      </p:cBhvr>
                                      <p:tavLst>
                                        <p:tav tm="0">
                                          <p:val>
                                            <p:fltVal val="360"/>
                                          </p:val>
                                        </p:tav>
                                        <p:tav tm="100000">
                                          <p:val>
                                            <p:fltVal val="0"/>
                                          </p:val>
                                        </p:tav>
                                      </p:tavLst>
                                    </p:anim>
                                    <p:animEffect transition="in" filter="fade">
                                      <p:cBhvr>
                                        <p:cTn id="89" dur="500"/>
                                        <p:tgtEl>
                                          <p:spTgt spid="68"/>
                                        </p:tgtEl>
                                      </p:cBhvr>
                                    </p:animEffect>
                                  </p:childTnLst>
                                </p:cTn>
                              </p:par>
                            </p:childTnLst>
                          </p:cTn>
                        </p:par>
                        <p:par>
                          <p:cTn id="90" fill="hold">
                            <p:stCondLst>
                              <p:cond delay="8000"/>
                            </p:stCondLst>
                            <p:childTnLst>
                              <p:par>
                                <p:cTn id="91" presetID="10" presetClass="entr" presetSubtype="0" fill="hold" grpId="0" nodeType="afterEffect">
                                  <p:stCondLst>
                                    <p:cond delay="0"/>
                                  </p:stCondLst>
                                  <p:childTnLst>
                                    <p:set>
                                      <p:cBhvr>
                                        <p:cTn id="92" dur="1" fill="hold">
                                          <p:stCondLst>
                                            <p:cond delay="0"/>
                                          </p:stCondLst>
                                        </p:cTn>
                                        <p:tgtEl>
                                          <p:spTgt spid="79"/>
                                        </p:tgtEl>
                                        <p:attrNameLst>
                                          <p:attrName>style.visibility</p:attrName>
                                        </p:attrNameLst>
                                      </p:cBhvr>
                                      <p:to>
                                        <p:strVal val="visible"/>
                                      </p:to>
                                    </p:set>
                                    <p:animEffect transition="in" filter="fade">
                                      <p:cBhvr>
                                        <p:cTn id="93" dur="500"/>
                                        <p:tgtEl>
                                          <p:spTgt spid="79"/>
                                        </p:tgtEl>
                                      </p:cBhvr>
                                    </p:animEffect>
                                  </p:childTnLst>
                                </p:cTn>
                              </p:par>
                            </p:childTnLst>
                          </p:cTn>
                        </p:par>
                        <p:par>
                          <p:cTn id="94" fill="hold">
                            <p:stCondLst>
                              <p:cond delay="8500"/>
                            </p:stCondLst>
                            <p:childTnLst>
                              <p:par>
                                <p:cTn id="95" presetID="10" presetClass="entr" presetSubtype="0" fill="hold" grpId="0" nodeType="after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fade">
                                      <p:cBhvr>
                                        <p:cTn id="97" dur="500"/>
                                        <p:tgtEl>
                                          <p:spTgt spid="78"/>
                                        </p:tgtEl>
                                      </p:cBhvr>
                                    </p:animEffect>
                                  </p:childTnLst>
                                </p:cTn>
                              </p:par>
                            </p:childTnLst>
                          </p:cTn>
                        </p:par>
                        <p:par>
                          <p:cTn id="98" fill="hold">
                            <p:stCondLst>
                              <p:cond delay="9000"/>
                            </p:stCondLst>
                            <p:childTnLst>
                              <p:par>
                                <p:cTn id="99" presetID="53" presetClass="entr" presetSubtype="16" fill="hold" grpId="0" nodeType="afterEffect">
                                  <p:stCondLst>
                                    <p:cond delay="0"/>
                                  </p:stCondLst>
                                  <p:childTnLst>
                                    <p:set>
                                      <p:cBhvr>
                                        <p:cTn id="100" dur="1" fill="hold">
                                          <p:stCondLst>
                                            <p:cond delay="0"/>
                                          </p:stCondLst>
                                        </p:cTn>
                                        <p:tgtEl>
                                          <p:spTgt spid="83"/>
                                        </p:tgtEl>
                                        <p:attrNameLst>
                                          <p:attrName>style.visibility</p:attrName>
                                        </p:attrNameLst>
                                      </p:cBhvr>
                                      <p:to>
                                        <p:strVal val="visible"/>
                                      </p:to>
                                    </p:set>
                                    <p:anim calcmode="lin" valueType="num">
                                      <p:cBhvr>
                                        <p:cTn id="101" dur="500" fill="hold"/>
                                        <p:tgtEl>
                                          <p:spTgt spid="83"/>
                                        </p:tgtEl>
                                        <p:attrNameLst>
                                          <p:attrName>ppt_w</p:attrName>
                                        </p:attrNameLst>
                                      </p:cBhvr>
                                      <p:tavLst>
                                        <p:tav tm="0">
                                          <p:val>
                                            <p:fltVal val="0"/>
                                          </p:val>
                                        </p:tav>
                                        <p:tav tm="100000">
                                          <p:val>
                                            <p:strVal val="#ppt_w"/>
                                          </p:val>
                                        </p:tav>
                                      </p:tavLst>
                                    </p:anim>
                                    <p:anim calcmode="lin" valueType="num">
                                      <p:cBhvr>
                                        <p:cTn id="102" dur="500" fill="hold"/>
                                        <p:tgtEl>
                                          <p:spTgt spid="83"/>
                                        </p:tgtEl>
                                        <p:attrNameLst>
                                          <p:attrName>ppt_h</p:attrName>
                                        </p:attrNameLst>
                                      </p:cBhvr>
                                      <p:tavLst>
                                        <p:tav tm="0">
                                          <p:val>
                                            <p:fltVal val="0"/>
                                          </p:val>
                                        </p:tav>
                                        <p:tav tm="100000">
                                          <p:val>
                                            <p:strVal val="#ppt_h"/>
                                          </p:val>
                                        </p:tav>
                                      </p:tavLst>
                                    </p:anim>
                                    <p:animEffect transition="in" filter="fade">
                                      <p:cBhvr>
                                        <p:cTn id="103" dur="500"/>
                                        <p:tgtEl>
                                          <p:spTgt spid="83"/>
                                        </p:tgtEl>
                                      </p:cBhvr>
                                    </p:animEffect>
                                  </p:childTnLst>
                                </p:cTn>
                              </p:par>
                            </p:childTnLst>
                          </p:cTn>
                        </p:par>
                        <p:par>
                          <p:cTn id="104" fill="hold">
                            <p:stCondLst>
                              <p:cond delay="9500"/>
                            </p:stCondLst>
                            <p:childTnLst>
                              <p:par>
                                <p:cTn id="105" presetID="49" presetClass="entr" presetSubtype="0" decel="100000" fill="hold" grpId="0" nodeType="afterEffect">
                                  <p:stCondLst>
                                    <p:cond delay="0"/>
                                  </p:stCondLst>
                                  <p:childTnLst>
                                    <p:set>
                                      <p:cBhvr>
                                        <p:cTn id="106" dur="1" fill="hold">
                                          <p:stCondLst>
                                            <p:cond delay="0"/>
                                          </p:stCondLst>
                                        </p:cTn>
                                        <p:tgtEl>
                                          <p:spTgt spid="71"/>
                                        </p:tgtEl>
                                        <p:attrNameLst>
                                          <p:attrName>style.visibility</p:attrName>
                                        </p:attrNameLst>
                                      </p:cBhvr>
                                      <p:to>
                                        <p:strVal val="visible"/>
                                      </p:to>
                                    </p:set>
                                    <p:anim calcmode="lin" valueType="num">
                                      <p:cBhvr>
                                        <p:cTn id="107" dur="500" fill="hold"/>
                                        <p:tgtEl>
                                          <p:spTgt spid="71"/>
                                        </p:tgtEl>
                                        <p:attrNameLst>
                                          <p:attrName>ppt_w</p:attrName>
                                        </p:attrNameLst>
                                      </p:cBhvr>
                                      <p:tavLst>
                                        <p:tav tm="0">
                                          <p:val>
                                            <p:fltVal val="0"/>
                                          </p:val>
                                        </p:tav>
                                        <p:tav tm="100000">
                                          <p:val>
                                            <p:strVal val="#ppt_w"/>
                                          </p:val>
                                        </p:tav>
                                      </p:tavLst>
                                    </p:anim>
                                    <p:anim calcmode="lin" valueType="num">
                                      <p:cBhvr>
                                        <p:cTn id="108" dur="500" fill="hold"/>
                                        <p:tgtEl>
                                          <p:spTgt spid="71"/>
                                        </p:tgtEl>
                                        <p:attrNameLst>
                                          <p:attrName>ppt_h</p:attrName>
                                        </p:attrNameLst>
                                      </p:cBhvr>
                                      <p:tavLst>
                                        <p:tav tm="0">
                                          <p:val>
                                            <p:fltVal val="0"/>
                                          </p:val>
                                        </p:tav>
                                        <p:tav tm="100000">
                                          <p:val>
                                            <p:strVal val="#ppt_h"/>
                                          </p:val>
                                        </p:tav>
                                      </p:tavLst>
                                    </p:anim>
                                    <p:anim calcmode="lin" valueType="num">
                                      <p:cBhvr>
                                        <p:cTn id="109" dur="500" fill="hold"/>
                                        <p:tgtEl>
                                          <p:spTgt spid="71"/>
                                        </p:tgtEl>
                                        <p:attrNameLst>
                                          <p:attrName>style.rotation</p:attrName>
                                        </p:attrNameLst>
                                      </p:cBhvr>
                                      <p:tavLst>
                                        <p:tav tm="0">
                                          <p:val>
                                            <p:fltVal val="360"/>
                                          </p:val>
                                        </p:tav>
                                        <p:tav tm="100000">
                                          <p:val>
                                            <p:fltVal val="0"/>
                                          </p:val>
                                        </p:tav>
                                      </p:tavLst>
                                    </p:anim>
                                    <p:animEffect transition="in" filter="fade">
                                      <p:cBhvr>
                                        <p:cTn id="110" dur="500"/>
                                        <p:tgtEl>
                                          <p:spTgt spid="71"/>
                                        </p:tgtEl>
                                      </p:cBhvr>
                                    </p:animEffect>
                                  </p:childTnLst>
                                </p:cTn>
                              </p:par>
                            </p:childTnLst>
                          </p:cTn>
                        </p:par>
                        <p:par>
                          <p:cTn id="111" fill="hold">
                            <p:stCondLst>
                              <p:cond delay="10000"/>
                            </p:stCondLst>
                            <p:childTnLst>
                              <p:par>
                                <p:cTn id="112" presetID="49" presetClass="entr" presetSubtype="0" decel="100000" fill="hold" grpId="0" nodeType="afterEffect">
                                  <p:stCondLst>
                                    <p:cond delay="0"/>
                                  </p:stCondLst>
                                  <p:childTnLst>
                                    <p:set>
                                      <p:cBhvr>
                                        <p:cTn id="113" dur="1" fill="hold">
                                          <p:stCondLst>
                                            <p:cond delay="0"/>
                                          </p:stCondLst>
                                        </p:cTn>
                                        <p:tgtEl>
                                          <p:spTgt spid="69"/>
                                        </p:tgtEl>
                                        <p:attrNameLst>
                                          <p:attrName>style.visibility</p:attrName>
                                        </p:attrNameLst>
                                      </p:cBhvr>
                                      <p:to>
                                        <p:strVal val="visible"/>
                                      </p:to>
                                    </p:set>
                                    <p:anim calcmode="lin" valueType="num">
                                      <p:cBhvr>
                                        <p:cTn id="114" dur="500" fill="hold"/>
                                        <p:tgtEl>
                                          <p:spTgt spid="69"/>
                                        </p:tgtEl>
                                        <p:attrNameLst>
                                          <p:attrName>ppt_w</p:attrName>
                                        </p:attrNameLst>
                                      </p:cBhvr>
                                      <p:tavLst>
                                        <p:tav tm="0">
                                          <p:val>
                                            <p:fltVal val="0"/>
                                          </p:val>
                                        </p:tav>
                                        <p:tav tm="100000">
                                          <p:val>
                                            <p:strVal val="#ppt_w"/>
                                          </p:val>
                                        </p:tav>
                                      </p:tavLst>
                                    </p:anim>
                                    <p:anim calcmode="lin" valueType="num">
                                      <p:cBhvr>
                                        <p:cTn id="115" dur="500" fill="hold"/>
                                        <p:tgtEl>
                                          <p:spTgt spid="69"/>
                                        </p:tgtEl>
                                        <p:attrNameLst>
                                          <p:attrName>ppt_h</p:attrName>
                                        </p:attrNameLst>
                                      </p:cBhvr>
                                      <p:tavLst>
                                        <p:tav tm="0">
                                          <p:val>
                                            <p:fltVal val="0"/>
                                          </p:val>
                                        </p:tav>
                                        <p:tav tm="100000">
                                          <p:val>
                                            <p:strVal val="#ppt_h"/>
                                          </p:val>
                                        </p:tav>
                                      </p:tavLst>
                                    </p:anim>
                                    <p:anim calcmode="lin" valueType="num">
                                      <p:cBhvr>
                                        <p:cTn id="116" dur="500" fill="hold"/>
                                        <p:tgtEl>
                                          <p:spTgt spid="69"/>
                                        </p:tgtEl>
                                        <p:attrNameLst>
                                          <p:attrName>style.rotation</p:attrName>
                                        </p:attrNameLst>
                                      </p:cBhvr>
                                      <p:tavLst>
                                        <p:tav tm="0">
                                          <p:val>
                                            <p:fltVal val="360"/>
                                          </p:val>
                                        </p:tav>
                                        <p:tav tm="100000">
                                          <p:val>
                                            <p:fltVal val="0"/>
                                          </p:val>
                                        </p:tav>
                                      </p:tavLst>
                                    </p:anim>
                                    <p:animEffect transition="in" filter="fade">
                                      <p:cBhvr>
                                        <p:cTn id="117" dur="500"/>
                                        <p:tgtEl>
                                          <p:spTgt spid="69"/>
                                        </p:tgtEl>
                                      </p:cBhvr>
                                    </p:animEffect>
                                  </p:childTnLst>
                                </p:cTn>
                              </p:par>
                            </p:childTnLst>
                          </p:cTn>
                        </p:par>
                        <p:par>
                          <p:cTn id="118" fill="hold">
                            <p:stCondLst>
                              <p:cond delay="10500"/>
                            </p:stCondLst>
                            <p:childTnLst>
                              <p:par>
                                <p:cTn id="119" presetID="10" presetClass="entr" presetSubtype="0" fill="hold" grpId="0" nodeType="afterEffect">
                                  <p:stCondLst>
                                    <p:cond delay="0"/>
                                  </p:stCondLst>
                                  <p:childTnLst>
                                    <p:set>
                                      <p:cBhvr>
                                        <p:cTn id="120" dur="1" fill="hold">
                                          <p:stCondLst>
                                            <p:cond delay="0"/>
                                          </p:stCondLst>
                                        </p:cTn>
                                        <p:tgtEl>
                                          <p:spTgt spid="81"/>
                                        </p:tgtEl>
                                        <p:attrNameLst>
                                          <p:attrName>style.visibility</p:attrName>
                                        </p:attrNameLst>
                                      </p:cBhvr>
                                      <p:to>
                                        <p:strVal val="visible"/>
                                      </p:to>
                                    </p:set>
                                    <p:animEffect transition="in" filter="fade">
                                      <p:cBhvr>
                                        <p:cTn id="121" dur="500"/>
                                        <p:tgtEl>
                                          <p:spTgt spid="81"/>
                                        </p:tgtEl>
                                      </p:cBhvr>
                                    </p:animEffect>
                                  </p:childTnLst>
                                </p:cTn>
                              </p:par>
                            </p:childTnLst>
                          </p:cTn>
                        </p:par>
                        <p:par>
                          <p:cTn id="122" fill="hold">
                            <p:stCondLst>
                              <p:cond delay="11000"/>
                            </p:stCondLst>
                            <p:childTnLst>
                              <p:par>
                                <p:cTn id="123" presetID="10" presetClass="entr" presetSubtype="0" fill="hold" grpId="0" nodeType="afterEffect">
                                  <p:stCondLst>
                                    <p:cond delay="0"/>
                                  </p:stCondLst>
                                  <p:childTnLst>
                                    <p:set>
                                      <p:cBhvr>
                                        <p:cTn id="124" dur="1" fill="hold">
                                          <p:stCondLst>
                                            <p:cond delay="0"/>
                                          </p:stCondLst>
                                        </p:cTn>
                                        <p:tgtEl>
                                          <p:spTgt spid="80"/>
                                        </p:tgtEl>
                                        <p:attrNameLst>
                                          <p:attrName>style.visibility</p:attrName>
                                        </p:attrNameLst>
                                      </p:cBhvr>
                                      <p:to>
                                        <p:strVal val="visible"/>
                                      </p:to>
                                    </p:set>
                                    <p:animEffect transition="in" filter="fade">
                                      <p:cBhvr>
                                        <p:cTn id="125" dur="500"/>
                                        <p:tgtEl>
                                          <p:spTgt spid="80"/>
                                        </p:tgtEl>
                                      </p:cBhvr>
                                    </p:animEffect>
                                  </p:childTnLst>
                                </p:cTn>
                              </p:par>
                            </p:childTnLst>
                          </p:cTn>
                        </p:par>
                        <p:par>
                          <p:cTn id="126" fill="hold">
                            <p:stCondLst>
                              <p:cond delay="11500"/>
                            </p:stCondLst>
                            <p:childTnLst>
                              <p:par>
                                <p:cTn id="127" presetID="53" presetClass="entr" presetSubtype="16" fill="hold" grpId="0" nodeType="afterEffect">
                                  <p:stCondLst>
                                    <p:cond delay="0"/>
                                  </p:stCondLst>
                                  <p:childTnLst>
                                    <p:set>
                                      <p:cBhvr>
                                        <p:cTn id="128" dur="1" fill="hold">
                                          <p:stCondLst>
                                            <p:cond delay="0"/>
                                          </p:stCondLst>
                                        </p:cTn>
                                        <p:tgtEl>
                                          <p:spTgt spid="85"/>
                                        </p:tgtEl>
                                        <p:attrNameLst>
                                          <p:attrName>style.visibility</p:attrName>
                                        </p:attrNameLst>
                                      </p:cBhvr>
                                      <p:to>
                                        <p:strVal val="visible"/>
                                      </p:to>
                                    </p:set>
                                    <p:anim calcmode="lin" valueType="num">
                                      <p:cBhvr>
                                        <p:cTn id="129" dur="500" fill="hold"/>
                                        <p:tgtEl>
                                          <p:spTgt spid="85"/>
                                        </p:tgtEl>
                                        <p:attrNameLst>
                                          <p:attrName>ppt_w</p:attrName>
                                        </p:attrNameLst>
                                      </p:cBhvr>
                                      <p:tavLst>
                                        <p:tav tm="0">
                                          <p:val>
                                            <p:fltVal val="0"/>
                                          </p:val>
                                        </p:tav>
                                        <p:tav tm="100000">
                                          <p:val>
                                            <p:strVal val="#ppt_w"/>
                                          </p:val>
                                        </p:tav>
                                      </p:tavLst>
                                    </p:anim>
                                    <p:anim calcmode="lin" valueType="num">
                                      <p:cBhvr>
                                        <p:cTn id="130" dur="500" fill="hold"/>
                                        <p:tgtEl>
                                          <p:spTgt spid="85"/>
                                        </p:tgtEl>
                                        <p:attrNameLst>
                                          <p:attrName>ppt_h</p:attrName>
                                        </p:attrNameLst>
                                      </p:cBhvr>
                                      <p:tavLst>
                                        <p:tav tm="0">
                                          <p:val>
                                            <p:fltVal val="0"/>
                                          </p:val>
                                        </p:tav>
                                        <p:tav tm="100000">
                                          <p:val>
                                            <p:strVal val="#ppt_h"/>
                                          </p:val>
                                        </p:tav>
                                      </p:tavLst>
                                    </p:anim>
                                    <p:animEffect transition="in" filter="fade">
                                      <p:cBhvr>
                                        <p:cTn id="131"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5" grpId="0"/>
      <p:bldP spid="66" grpId="0" animBg="1"/>
      <p:bldP spid="67" grpId="0" animBg="1"/>
      <p:bldP spid="68" grpId="0" animBg="1"/>
      <p:bldP spid="69" grpId="0" animBg="1"/>
      <p:bldP spid="70" grpId="0" animBg="1"/>
      <p:bldP spid="71" grpId="0" animBg="1"/>
      <p:bldP spid="72" grpId="0" animBg="1"/>
      <p:bldP spid="73" grpId="0" animBg="1"/>
      <p:bldP spid="74" grpId="0"/>
      <p:bldP spid="75" grpId="0"/>
      <p:bldP spid="76" grpId="0"/>
      <p:bldP spid="77" grpId="0"/>
      <p:bldP spid="78" grpId="0"/>
      <p:bldP spid="79" grpId="0"/>
      <p:bldP spid="80" grpId="0"/>
      <p:bldP spid="81" grpId="0"/>
      <p:bldP spid="82" grpId="0"/>
      <p:bldP spid="83" grpId="0"/>
      <p:bldP spid="84" grpId="0"/>
      <p:bldP spid="8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1284413" y="3212794"/>
            <a:ext cx="10206971" cy="1015108"/>
          </a:xfrm>
          <a:prstGeom prst="ellipse">
            <a:avLst/>
          </a:prstGeom>
          <a:solidFill>
            <a:schemeClr val="tx1">
              <a:lumMod val="65000"/>
              <a:lumOff val="35000"/>
            </a:schemeClr>
          </a:soli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1987209" y="-102833"/>
            <a:ext cx="8483503" cy="3887238"/>
            <a:chOff x="1883937" y="-97506"/>
            <a:chExt cx="8044059" cy="3685880"/>
          </a:xfrm>
        </p:grpSpPr>
        <p:sp>
          <p:nvSpPr>
            <p:cNvPr id="14" name="等腰三角形 13"/>
            <p:cNvSpPr/>
            <p:nvPr/>
          </p:nvSpPr>
          <p:spPr>
            <a:xfrm rot="14457451">
              <a:off x="1916616" y="-33304"/>
              <a:ext cx="486186" cy="551543"/>
            </a:xfrm>
            <a:custGeom>
              <a:avLst/>
              <a:gdLst>
                <a:gd name="connsiteX0" fmla="*/ 0 w 435429"/>
                <a:gd name="connsiteY0" fmla="*/ 551543 h 551543"/>
                <a:gd name="connsiteX1" fmla="*/ 217715 w 435429"/>
                <a:gd name="connsiteY1" fmla="*/ 0 h 551543"/>
                <a:gd name="connsiteX2" fmla="*/ 435429 w 435429"/>
                <a:gd name="connsiteY2" fmla="*/ 551543 h 551543"/>
                <a:gd name="connsiteX3" fmla="*/ 0 w 435429"/>
                <a:gd name="connsiteY3" fmla="*/ 551543 h 551543"/>
                <a:gd name="connsiteX0" fmla="*/ 0 w 486186"/>
                <a:gd name="connsiteY0" fmla="*/ 523359 h 551543"/>
                <a:gd name="connsiteX1" fmla="*/ 268472 w 486186"/>
                <a:gd name="connsiteY1" fmla="*/ 0 h 551543"/>
                <a:gd name="connsiteX2" fmla="*/ 486186 w 486186"/>
                <a:gd name="connsiteY2" fmla="*/ 551543 h 551543"/>
                <a:gd name="connsiteX3" fmla="*/ 0 w 486186"/>
                <a:gd name="connsiteY3" fmla="*/ 523359 h 551543"/>
              </a:gdLst>
              <a:ahLst/>
              <a:cxnLst>
                <a:cxn ang="0">
                  <a:pos x="connsiteX0" y="connsiteY0"/>
                </a:cxn>
                <a:cxn ang="0">
                  <a:pos x="connsiteX1" y="connsiteY1"/>
                </a:cxn>
                <a:cxn ang="0">
                  <a:pos x="connsiteX2" y="connsiteY2"/>
                </a:cxn>
                <a:cxn ang="0">
                  <a:pos x="connsiteX3" y="connsiteY3"/>
                </a:cxn>
              </a:cxnLst>
              <a:rect l="l" t="t" r="r" b="b"/>
              <a:pathLst>
                <a:path w="486186" h="551543">
                  <a:moveTo>
                    <a:pt x="0" y="523359"/>
                  </a:moveTo>
                  <a:lnTo>
                    <a:pt x="268472" y="0"/>
                  </a:lnTo>
                  <a:lnTo>
                    <a:pt x="486186" y="551543"/>
                  </a:lnTo>
                  <a:lnTo>
                    <a:pt x="0" y="523359"/>
                  </a:lnTo>
                  <a:close/>
                </a:path>
              </a:pathLst>
            </a:custGeom>
            <a:solidFill>
              <a:srgbClr val="148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264004" y="-97506"/>
              <a:ext cx="7663992" cy="3685880"/>
            </a:xfrm>
            <a:prstGeom prst="rect">
              <a:avLst/>
            </a:prstGeom>
            <a:solidFill>
              <a:srgbClr val="189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328">
                <a:solidFill>
                  <a:schemeClr val="accent2">
                    <a:lumMod val="50000"/>
                  </a:schemeClr>
                </a:solidFill>
                <a:latin typeface="FontAwesome" pitchFamily="2" charset="0"/>
              </a:endParaRPr>
            </a:p>
          </p:txBody>
        </p:sp>
      </p:grpSp>
      <p:sp>
        <p:nvSpPr>
          <p:cNvPr id="2" name="文本框 1"/>
          <p:cNvSpPr txBox="1"/>
          <p:nvPr/>
        </p:nvSpPr>
        <p:spPr>
          <a:xfrm>
            <a:off x="2815536" y="660896"/>
            <a:ext cx="7227678" cy="903774"/>
          </a:xfrm>
          <a:prstGeom prst="rect">
            <a:avLst/>
          </a:prstGeom>
          <a:noFill/>
        </p:spPr>
        <p:txBody>
          <a:bodyPr wrap="square" rtlCol="0">
            <a:spAutoFit/>
          </a:bodyPr>
          <a:lstStyle/>
          <a:p>
            <a:pPr algn="ctr"/>
            <a:r>
              <a:rPr lang="zh-CN" altLang="en-US" sz="5273" b="1" dirty="0" smtClean="0">
                <a:solidFill>
                  <a:schemeClr val="bg1"/>
                </a:solidFill>
                <a:latin typeface="微软雅黑" panose="020B0503020204020204" pitchFamily="34" charset="-122"/>
                <a:ea typeface="微软雅黑" panose="020B0503020204020204" pitchFamily="34" charset="-122"/>
              </a:rPr>
              <a:t>感谢聆听 批评指导</a:t>
            </a:r>
            <a:endParaRPr lang="zh-CN" altLang="en-US" sz="5273"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4608490" y="2235829"/>
            <a:ext cx="4087022" cy="579261"/>
          </a:xfrm>
          <a:prstGeom prst="rect">
            <a:avLst/>
          </a:prstGeom>
          <a:noFill/>
        </p:spPr>
        <p:txBody>
          <a:bodyPr wrap="square" rtlCol="0">
            <a:spAutoFit/>
          </a:bodyPr>
          <a:lstStyle/>
          <a:p>
            <a:pPr algn="ctr"/>
            <a:r>
              <a:rPr lang="zh-CN" altLang="en-US" sz="3164" dirty="0" smtClean="0">
                <a:solidFill>
                  <a:srgbClr val="FFFF00"/>
                </a:solidFill>
                <a:latin typeface="微软雅黑" panose="020B0503020204020204" pitchFamily="34" charset="-122"/>
                <a:ea typeface="微软雅黑" panose="020B0503020204020204" pitchFamily="34" charset="-122"/>
              </a:rPr>
              <a:t>规划人：李小李</a:t>
            </a:r>
            <a:endParaRPr lang="zh-CN" altLang="en-US" sz="3164" dirty="0">
              <a:solidFill>
                <a:srgbClr val="FFFF00"/>
              </a:solidFill>
              <a:latin typeface="微软雅黑" panose="020B0503020204020204" pitchFamily="34" charset="-122"/>
              <a:ea typeface="微软雅黑" panose="020B0503020204020204" pitchFamily="34" charset="-122"/>
            </a:endParaRPr>
          </a:p>
        </p:txBody>
      </p:sp>
      <p:sp>
        <p:nvSpPr>
          <p:cNvPr id="12" name="Freeform 5"/>
          <p:cNvSpPr>
            <a:spLocks/>
          </p:cNvSpPr>
          <p:nvPr/>
        </p:nvSpPr>
        <p:spPr bwMode="auto">
          <a:xfrm>
            <a:off x="4163240" y="2243563"/>
            <a:ext cx="543484" cy="504043"/>
          </a:xfrm>
          <a:custGeom>
            <a:avLst/>
            <a:gdLst>
              <a:gd name="T0" fmla="*/ 71 w 125"/>
              <a:gd name="T1" fmla="*/ 80 h 116"/>
              <a:gd name="T2" fmla="*/ 71 w 125"/>
              <a:gd name="T3" fmla="*/ 73 h 116"/>
              <a:gd name="T4" fmla="*/ 89 w 125"/>
              <a:gd name="T5" fmla="*/ 40 h 116"/>
              <a:gd name="T6" fmla="*/ 62 w 125"/>
              <a:gd name="T7" fmla="*/ 0 h 116"/>
              <a:gd name="T8" fmla="*/ 36 w 125"/>
              <a:gd name="T9" fmla="*/ 40 h 116"/>
              <a:gd name="T10" fmla="*/ 53 w 125"/>
              <a:gd name="T11" fmla="*/ 73 h 116"/>
              <a:gd name="T12" fmla="*/ 53 w 125"/>
              <a:gd name="T13" fmla="*/ 80 h 116"/>
              <a:gd name="T14" fmla="*/ 0 w 125"/>
              <a:gd name="T15" fmla="*/ 116 h 116"/>
              <a:gd name="T16" fmla="*/ 125 w 125"/>
              <a:gd name="T17" fmla="*/ 116 h 116"/>
              <a:gd name="T18" fmla="*/ 71 w 125"/>
              <a:gd name="T19" fmla="*/ 8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16">
                <a:moveTo>
                  <a:pt x="71" y="80"/>
                </a:moveTo>
                <a:cubicBezTo>
                  <a:pt x="71" y="73"/>
                  <a:pt x="71" y="73"/>
                  <a:pt x="71" y="73"/>
                </a:cubicBezTo>
                <a:cubicBezTo>
                  <a:pt x="81" y="68"/>
                  <a:pt x="89" y="54"/>
                  <a:pt x="89" y="40"/>
                </a:cubicBezTo>
                <a:cubicBezTo>
                  <a:pt x="89" y="18"/>
                  <a:pt x="89" y="0"/>
                  <a:pt x="62" y="0"/>
                </a:cubicBezTo>
                <a:cubicBezTo>
                  <a:pt x="36" y="0"/>
                  <a:pt x="36" y="18"/>
                  <a:pt x="36" y="40"/>
                </a:cubicBezTo>
                <a:cubicBezTo>
                  <a:pt x="36" y="54"/>
                  <a:pt x="44" y="68"/>
                  <a:pt x="53" y="73"/>
                </a:cubicBezTo>
                <a:cubicBezTo>
                  <a:pt x="53" y="80"/>
                  <a:pt x="53" y="80"/>
                  <a:pt x="53" y="80"/>
                </a:cubicBezTo>
                <a:cubicBezTo>
                  <a:pt x="23" y="83"/>
                  <a:pt x="0" y="98"/>
                  <a:pt x="0" y="116"/>
                </a:cubicBezTo>
                <a:cubicBezTo>
                  <a:pt x="125" y="116"/>
                  <a:pt x="125" y="116"/>
                  <a:pt x="125" y="116"/>
                </a:cubicBezTo>
                <a:cubicBezTo>
                  <a:pt x="125" y="98"/>
                  <a:pt x="101" y="83"/>
                  <a:pt x="71" y="80"/>
                </a:cubicBezTo>
                <a:close/>
              </a:path>
            </a:pathLst>
          </a:custGeom>
          <a:solidFill>
            <a:srgbClr val="FFFF00"/>
          </a:solidFill>
          <a:ln>
            <a:noFill/>
          </a:ln>
        </p:spPr>
        <p:txBody>
          <a:bodyPr vert="horz" wrap="square" lIns="96435" tIns="48218" rIns="96435" bIns="48218" numCol="1" anchor="t" anchorCtr="0" compatLnSpc="1">
            <a:prstTxWarp prst="textNoShape">
              <a:avLst/>
            </a:prstTxWarp>
          </a:bodyPr>
          <a:lstStyle/>
          <a:p>
            <a:endParaRPr lang="zh-CN" altLang="en-US"/>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440" y="3245126"/>
            <a:ext cx="3009872" cy="3983020"/>
          </a:xfrm>
          <a:prstGeom prst="rect">
            <a:avLst/>
          </a:prstGeom>
        </p:spPr>
      </p:pic>
      <p:sp>
        <p:nvSpPr>
          <p:cNvPr id="3" name="文本框 2"/>
          <p:cNvSpPr txBox="1"/>
          <p:nvPr/>
        </p:nvSpPr>
        <p:spPr>
          <a:xfrm>
            <a:off x="2982888" y="1500812"/>
            <a:ext cx="7060326" cy="523220"/>
          </a:xfrm>
          <a:prstGeom prst="rect">
            <a:avLst/>
          </a:prstGeom>
          <a:noFill/>
        </p:spPr>
        <p:txBody>
          <a:bodyPr wrap="square" rtlCol="0">
            <a:spAutoFit/>
          </a:bodyPr>
          <a:lstStyle/>
          <a:p>
            <a:pPr algn="ctr"/>
            <a:r>
              <a:rPr lang="en-US" altLang="zh-CN" sz="2800" spc="158" dirty="0">
                <a:solidFill>
                  <a:schemeClr val="bg1"/>
                </a:solidFill>
              </a:rPr>
              <a:t>College students' career planning</a:t>
            </a:r>
            <a:endParaRPr lang="zh-CN" altLang="en-US" sz="2800" spc="158" dirty="0">
              <a:solidFill>
                <a:schemeClr val="bg1"/>
              </a:solidFill>
            </a:endParaRPr>
          </a:p>
        </p:txBody>
      </p:sp>
      <p:sp>
        <p:nvSpPr>
          <p:cNvPr id="5" name="矩形: 圆角 4"/>
          <p:cNvSpPr/>
          <p:nvPr/>
        </p:nvSpPr>
        <p:spPr>
          <a:xfrm>
            <a:off x="4058673" y="2116220"/>
            <a:ext cx="4419953" cy="843809"/>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4937230"/>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grpId="1" nodeType="afterEffect">
                                  <p:stCondLst>
                                    <p:cond delay="0"/>
                                  </p:stCondLst>
                                  <p:iterate type="lt">
                                    <p:tmAbs val="0"/>
                                  </p:iterate>
                                  <p:childTnLst>
                                    <p:set>
                                      <p:cBhvr>
                                        <p:cTn id="17" dur="1" fill="hold">
                                          <p:stCondLst>
                                            <p:cond delay="0"/>
                                          </p:stCondLst>
                                        </p:cTn>
                                        <p:tgtEl>
                                          <p:spTgt spid="2">
                                            <p:txEl>
                                              <p:pRg st="0" end="0"/>
                                            </p:txEl>
                                          </p:spTgt>
                                        </p:tgtEl>
                                        <p:attrNameLst>
                                          <p:attrName>style.visibility</p:attrName>
                                        </p:attrNameLst>
                                      </p:cBhvr>
                                      <p:to>
                                        <p:strVal val="visible"/>
                                      </p:to>
                                    </p:set>
                                  </p:childTnLst>
                                </p:cTn>
                              </p:par>
                              <p:par>
                                <p:cTn id="18" presetID="34" presetClass="emph" presetSubtype="0" fill="hold" grpId="0" nodeType="withEffect">
                                  <p:stCondLst>
                                    <p:cond delay="0"/>
                                  </p:stCondLst>
                                  <p:iterate type="lt">
                                    <p:tmPct val="10000"/>
                                  </p:iterate>
                                  <p:childTnLst>
                                    <p:animMotion origin="layout" path="M 2.22222E-6 -4.56541E-6 L 2.22222E-6 -0.07221 " pathEditMode="relative" rAng="0" ptsTypes="AA">
                                      <p:cBhvr>
                                        <p:cTn id="19" dur="250" accel="50000" decel="50000" autoRev="1" fill="hold">
                                          <p:stCondLst>
                                            <p:cond delay="0"/>
                                          </p:stCondLst>
                                        </p:cTn>
                                        <p:tgtEl>
                                          <p:spTgt spid="2">
                                            <p:txEl>
                                              <p:pRg st="0" end="0"/>
                                            </p:txEl>
                                          </p:spTgt>
                                        </p:tgtEl>
                                        <p:attrNameLst>
                                          <p:attrName>ppt_x</p:attrName>
                                          <p:attrName>ppt_y</p:attrName>
                                        </p:attrNameLst>
                                      </p:cBhvr>
                                      <p:rCtr x="0" y="-3622"/>
                                    </p:animMotion>
                                    <p:animRot by="1500000">
                                      <p:cBhvr>
                                        <p:cTn id="20" dur="125" fill="hold">
                                          <p:stCondLst>
                                            <p:cond delay="0"/>
                                          </p:stCondLst>
                                        </p:cTn>
                                        <p:tgtEl>
                                          <p:spTgt spid="2">
                                            <p:txEl>
                                              <p:pRg st="0" end="0"/>
                                            </p:txEl>
                                          </p:spTgt>
                                        </p:tgtEl>
                                        <p:attrNameLst>
                                          <p:attrName>r</p:attrName>
                                        </p:attrNameLst>
                                      </p:cBhvr>
                                    </p:animRot>
                                    <p:animRot by="-1500000">
                                      <p:cBhvr>
                                        <p:cTn id="21" dur="125" fill="hold">
                                          <p:stCondLst>
                                            <p:cond delay="125"/>
                                          </p:stCondLst>
                                        </p:cTn>
                                        <p:tgtEl>
                                          <p:spTgt spid="2">
                                            <p:txEl>
                                              <p:pRg st="0" end="0"/>
                                            </p:txEl>
                                          </p:spTgt>
                                        </p:tgtEl>
                                        <p:attrNameLst>
                                          <p:attrName>r</p:attrName>
                                        </p:attrNameLst>
                                      </p:cBhvr>
                                    </p:animRot>
                                    <p:animRot by="-1500000">
                                      <p:cBhvr>
                                        <p:cTn id="22" dur="125" fill="hold">
                                          <p:stCondLst>
                                            <p:cond delay="250"/>
                                          </p:stCondLst>
                                        </p:cTn>
                                        <p:tgtEl>
                                          <p:spTgt spid="2">
                                            <p:txEl>
                                              <p:pRg st="0" end="0"/>
                                            </p:txEl>
                                          </p:spTgt>
                                        </p:tgtEl>
                                        <p:attrNameLst>
                                          <p:attrName>r</p:attrName>
                                        </p:attrNameLst>
                                      </p:cBhvr>
                                    </p:animRot>
                                    <p:animRot by="1500000">
                                      <p:cBhvr>
                                        <p:cTn id="23" dur="125" fill="hold">
                                          <p:stCondLst>
                                            <p:cond delay="375"/>
                                          </p:stCondLst>
                                        </p:cTn>
                                        <p:tgtEl>
                                          <p:spTgt spid="2">
                                            <p:txEl>
                                              <p:pRg st="0" end="0"/>
                                            </p:txEl>
                                          </p:spTgt>
                                        </p:tgtEl>
                                        <p:attrNameLst>
                                          <p:attrName>r</p:attrName>
                                        </p:attrNameLst>
                                      </p:cBhvr>
                                    </p:animRot>
                                  </p:childTnLst>
                                </p:cTn>
                              </p:par>
                            </p:childTnLst>
                          </p:cTn>
                        </p:par>
                        <p:par>
                          <p:cTn id="24" fill="hold">
                            <p:stCondLst>
                              <p:cond delay="185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2350"/>
                            </p:stCondLst>
                            <p:childTnLst>
                              <p:par>
                                <p:cTn id="29" presetID="1"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41" presetClass="entr" presetSubtype="0" fill="hold" nodeType="withEffect">
                                  <p:stCondLst>
                                    <p:cond delay="0"/>
                                  </p:stCondLst>
                                  <p:iterate type="lt">
                                    <p:tmPct val="10000"/>
                                  </p:iterate>
                                  <p:childTnLst>
                                    <p:set>
                                      <p:cBhvr>
                                        <p:cTn id="34" dur="1" fill="hold">
                                          <p:stCondLst>
                                            <p:cond delay="0"/>
                                          </p:stCondLst>
                                        </p:cTn>
                                        <p:tgtEl>
                                          <p:spTgt spid="9">
                                            <p:txEl>
                                              <p:pRg st="0" end="0"/>
                                            </p:txEl>
                                          </p:spTgt>
                                        </p:tgtEl>
                                        <p:attrNameLst>
                                          <p:attrName>style.visibility</p:attrName>
                                        </p:attrNameLst>
                                      </p:cBhvr>
                                      <p:to>
                                        <p:strVal val="visible"/>
                                      </p:to>
                                    </p:set>
                                    <p:anim calcmode="lin" valueType="num">
                                      <p:cBhvr>
                                        <p:cTn id="35"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37"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build="allAtOnce"/>
      <p:bldP spid="2" grpId="1" build="allAtOnce"/>
      <p:bldP spid="12" grpId="0" animBg="1"/>
      <p:bldP spid="3"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52418" y="4500315"/>
            <a:ext cx="12153914" cy="2372616"/>
          </a:xfrm>
          <a:prstGeom prst="rect">
            <a:avLst/>
          </a:prstGeom>
          <a:gradFill>
            <a:gsLst>
              <a:gs pos="0">
                <a:srgbClr val="F2F2F2"/>
              </a:gs>
              <a:gs pos="100000">
                <a:srgbClr val="F2F2F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60" y="4500314"/>
            <a:ext cx="12204140" cy="2372616"/>
          </a:xfrm>
          <a:prstGeom prst="rect">
            <a:avLst/>
          </a:prstGeom>
          <a:ln>
            <a:noFill/>
          </a:ln>
        </p:spPr>
      </p:pic>
      <p:grpSp>
        <p:nvGrpSpPr>
          <p:cNvPr id="4" name="组合 3"/>
          <p:cNvGrpSpPr/>
          <p:nvPr/>
        </p:nvGrpSpPr>
        <p:grpSpPr>
          <a:xfrm>
            <a:off x="4638380" y="2847136"/>
            <a:ext cx="3544366" cy="1653176"/>
            <a:chOff x="75845" y="2220686"/>
            <a:chExt cx="3360768" cy="1567542"/>
          </a:xfrm>
        </p:grpSpPr>
        <p:sp>
          <p:nvSpPr>
            <p:cNvPr id="21" name="椭圆 20"/>
            <p:cNvSpPr/>
            <p:nvPr/>
          </p:nvSpPr>
          <p:spPr>
            <a:xfrm>
              <a:off x="445293" y="2220686"/>
              <a:ext cx="2569030" cy="391886"/>
            </a:xfrm>
            <a:prstGeom prst="ellipse">
              <a:avLst/>
            </a:prstGeom>
            <a:solidFill>
              <a:schemeClr val="tx1">
                <a:lumMod val="85000"/>
                <a:lumOff val="15000"/>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471713" y="3396342"/>
              <a:ext cx="2569030" cy="391886"/>
            </a:xfrm>
            <a:prstGeom prst="ellipse">
              <a:avLst/>
            </a:prstGeom>
            <a:solidFill>
              <a:schemeClr val="tx1">
                <a:lumMod val="85000"/>
                <a:lumOff val="15000"/>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75845" y="2365829"/>
              <a:ext cx="3360768" cy="1233714"/>
            </a:xfrm>
            <a:prstGeom prst="rect">
              <a:avLst/>
            </a:prstGeom>
            <a:gradFill flip="none" rotWithShape="1">
              <a:gsLst>
                <a:gs pos="50000">
                  <a:srgbClr val="14826D">
                    <a:lumMod val="90000"/>
                    <a:lumOff val="10000"/>
                  </a:srgbClr>
                </a:gs>
                <a:gs pos="0">
                  <a:srgbClr val="14826D"/>
                </a:gs>
                <a:gs pos="100000">
                  <a:srgbClr val="14826D"/>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r>
                <a:rPr lang="zh-CN" altLang="en-US" sz="3200" kern="0" dirty="0">
                  <a:solidFill>
                    <a:srgbClr val="FFFFFF"/>
                  </a:solidFill>
                  <a:latin typeface="微软雅黑" panose="020B0503020204020204" pitchFamily="34" charset="-122"/>
                  <a:ea typeface="微软雅黑" panose="020B0503020204020204" pitchFamily="34" charset="-122"/>
                  <a:cs typeface="+mn-ea"/>
                  <a:sym typeface="+mn-lt"/>
                </a:rPr>
                <a:t>单击此处添加标题</a:t>
              </a:r>
            </a:p>
          </p:txBody>
        </p:sp>
      </p:grpSp>
      <p:sp>
        <p:nvSpPr>
          <p:cNvPr id="12" name="文本框 11"/>
          <p:cNvSpPr txBox="1"/>
          <p:nvPr/>
        </p:nvSpPr>
        <p:spPr>
          <a:xfrm>
            <a:off x="5082354" y="3883527"/>
            <a:ext cx="2628552" cy="400110"/>
          </a:xfrm>
          <a:prstGeom prst="rect">
            <a:avLst/>
          </a:prstGeom>
          <a:noFill/>
        </p:spPr>
        <p:txBody>
          <a:bodyPr wrap="square" rtlCol="0">
            <a:spAutoFit/>
          </a:bodyPr>
          <a:lstStyle/>
          <a:p>
            <a:pPr algn="ctr"/>
            <a:r>
              <a:rPr lang="en-US" altLang="zh-CN" sz="2000" dirty="0">
                <a:solidFill>
                  <a:schemeClr val="bg1"/>
                </a:solidFill>
              </a:rPr>
              <a:t>Click here to add a title</a:t>
            </a:r>
            <a:endParaRPr lang="zh-CN" altLang="en-US" sz="2000" dirty="0">
              <a:solidFill>
                <a:schemeClr val="bg1"/>
              </a:solidFill>
            </a:endParaRPr>
          </a:p>
        </p:txBody>
      </p:sp>
      <p:sp>
        <p:nvSpPr>
          <p:cNvPr id="28" name="文本框 27"/>
          <p:cNvSpPr txBox="1"/>
          <p:nvPr/>
        </p:nvSpPr>
        <p:spPr>
          <a:xfrm>
            <a:off x="2782791" y="1070564"/>
            <a:ext cx="7227678" cy="903774"/>
          </a:xfrm>
          <a:prstGeom prst="rect">
            <a:avLst/>
          </a:prstGeom>
          <a:noFill/>
        </p:spPr>
        <p:txBody>
          <a:bodyPr wrap="square" rtlCol="0">
            <a:spAutoFit/>
          </a:bodyPr>
          <a:lstStyle/>
          <a:p>
            <a:pPr algn="ctr"/>
            <a:r>
              <a:rPr lang="zh-CN" altLang="en-US" sz="5273" b="1" dirty="0">
                <a:solidFill>
                  <a:srgbClr val="14826D"/>
                </a:solidFill>
                <a:latin typeface="微软雅黑" panose="020B0503020204020204" pitchFamily="34" charset="-122"/>
                <a:ea typeface="微软雅黑" panose="020B0503020204020204" pitchFamily="34" charset="-122"/>
              </a:rPr>
              <a:t>第一部分</a:t>
            </a:r>
          </a:p>
        </p:txBody>
      </p:sp>
      <p:sp>
        <p:nvSpPr>
          <p:cNvPr id="29" name="文本框 28"/>
          <p:cNvSpPr txBox="1"/>
          <p:nvPr/>
        </p:nvSpPr>
        <p:spPr>
          <a:xfrm>
            <a:off x="2782791" y="1979417"/>
            <a:ext cx="7227678" cy="546753"/>
          </a:xfrm>
          <a:prstGeom prst="rect">
            <a:avLst/>
          </a:prstGeom>
          <a:noFill/>
        </p:spPr>
        <p:txBody>
          <a:bodyPr wrap="square" rtlCol="0">
            <a:spAutoFit/>
          </a:bodyPr>
          <a:lstStyle/>
          <a:p>
            <a:pPr algn="ctr"/>
            <a:r>
              <a:rPr lang="en-US" altLang="zh-CN" sz="2953" b="1" dirty="0">
                <a:solidFill>
                  <a:srgbClr val="14826D"/>
                </a:solidFill>
                <a:latin typeface="微软雅黑" panose="020B0503020204020204" pitchFamily="34" charset="-122"/>
                <a:ea typeface="微软雅黑" panose="020B0503020204020204" pitchFamily="34" charset="-122"/>
              </a:rPr>
              <a:t>The Part </a:t>
            </a:r>
            <a:r>
              <a:rPr lang="en-US" altLang="zh-CN" sz="2953" b="1" dirty="0" smtClean="0">
                <a:solidFill>
                  <a:srgbClr val="14826D"/>
                </a:solidFill>
                <a:latin typeface="微软雅黑" panose="020B0503020204020204" pitchFamily="34" charset="-122"/>
                <a:ea typeface="微软雅黑" panose="020B0503020204020204" pitchFamily="34" charset="-122"/>
              </a:rPr>
              <a:t>two</a:t>
            </a:r>
            <a:endParaRPr lang="zh-CN" altLang="en-US" sz="2953" b="1" dirty="0">
              <a:solidFill>
                <a:srgbClr val="14826D"/>
              </a:solidFill>
              <a:latin typeface="微软雅黑" panose="020B0503020204020204" pitchFamily="34" charset="-122"/>
              <a:ea typeface="微软雅黑" panose="020B0503020204020204" pitchFamily="34" charset="-122"/>
            </a:endParaRPr>
          </a:p>
        </p:txBody>
      </p:sp>
      <p:sp>
        <p:nvSpPr>
          <p:cNvPr id="30" name="Freeform 12"/>
          <p:cNvSpPr>
            <a:spLocks noEditPoints="1"/>
          </p:cNvSpPr>
          <p:nvPr/>
        </p:nvSpPr>
        <p:spPr bwMode="auto">
          <a:xfrm>
            <a:off x="6219129" y="3024079"/>
            <a:ext cx="327138" cy="351413"/>
          </a:xfrm>
          <a:custGeom>
            <a:avLst/>
            <a:gdLst/>
            <a:ahLst/>
            <a:cxnLst>
              <a:cxn ang="0">
                <a:pos x="149" y="42"/>
              </a:cxn>
              <a:cxn ang="0">
                <a:pos x="102" y="40"/>
              </a:cxn>
              <a:cxn ang="0">
                <a:pos x="53" y="40"/>
              </a:cxn>
              <a:cxn ang="0">
                <a:pos x="6" y="42"/>
              </a:cxn>
              <a:cxn ang="0">
                <a:pos x="17" y="94"/>
              </a:cxn>
              <a:cxn ang="0">
                <a:pos x="24" y="132"/>
              </a:cxn>
              <a:cxn ang="0">
                <a:pos x="77" y="166"/>
              </a:cxn>
              <a:cxn ang="0">
                <a:pos x="131" y="132"/>
              </a:cxn>
              <a:cxn ang="0">
                <a:pos x="127" y="83"/>
              </a:cxn>
              <a:cxn ang="0">
                <a:pos x="145" y="44"/>
              </a:cxn>
              <a:cxn ang="0">
                <a:pos x="106" y="67"/>
              </a:cxn>
              <a:cxn ang="0">
                <a:pos x="131" y="40"/>
              </a:cxn>
              <a:cxn ang="0">
                <a:pos x="77" y="110"/>
              </a:cxn>
              <a:cxn ang="0">
                <a:pos x="54" y="96"/>
              </a:cxn>
              <a:cxn ang="0">
                <a:pos x="54" y="70"/>
              </a:cxn>
              <a:cxn ang="0">
                <a:pos x="77" y="56"/>
              </a:cxn>
              <a:cxn ang="0">
                <a:pos x="101" y="70"/>
              </a:cxn>
              <a:cxn ang="0">
                <a:pos x="101" y="96"/>
              </a:cxn>
              <a:cxn ang="0">
                <a:pos x="100" y="103"/>
              </a:cxn>
              <a:cxn ang="0">
                <a:pos x="83" y="113"/>
              </a:cxn>
              <a:cxn ang="0">
                <a:pos x="100" y="103"/>
              </a:cxn>
              <a:cxn ang="0">
                <a:pos x="57" y="119"/>
              </a:cxn>
              <a:cxn ang="0">
                <a:pos x="63" y="108"/>
              </a:cxn>
              <a:cxn ang="0">
                <a:pos x="49" y="93"/>
              </a:cxn>
              <a:cxn ang="0">
                <a:pos x="49" y="73"/>
              </a:cxn>
              <a:cxn ang="0">
                <a:pos x="49" y="93"/>
              </a:cxn>
              <a:cxn ang="0">
                <a:pos x="57" y="47"/>
              </a:cxn>
              <a:cxn ang="0">
                <a:pos x="63" y="58"/>
              </a:cxn>
              <a:cxn ang="0">
                <a:pos x="83" y="53"/>
              </a:cxn>
              <a:cxn ang="0">
                <a:pos x="100" y="63"/>
              </a:cxn>
              <a:cxn ang="0">
                <a:pos x="83" y="53"/>
              </a:cxn>
              <a:cxn ang="0">
                <a:pos x="119" y="83"/>
              </a:cxn>
              <a:cxn ang="0">
                <a:pos x="106" y="83"/>
              </a:cxn>
              <a:cxn ang="0">
                <a:pos x="77" y="6"/>
              </a:cxn>
              <a:cxn ang="0">
                <a:pos x="77" y="50"/>
              </a:cxn>
              <a:cxn ang="0">
                <a:pos x="77" y="6"/>
              </a:cxn>
              <a:cxn ang="0">
                <a:pos x="24" y="40"/>
              </a:cxn>
              <a:cxn ang="0">
                <a:pos x="49" y="67"/>
              </a:cxn>
              <a:cxn ang="0">
                <a:pos x="10" y="44"/>
              </a:cxn>
              <a:cxn ang="0">
                <a:pos x="24" y="126"/>
              </a:cxn>
              <a:cxn ang="0">
                <a:pos x="21" y="97"/>
              </a:cxn>
              <a:cxn ang="0">
                <a:pos x="49" y="99"/>
              </a:cxn>
              <a:cxn ang="0">
                <a:pos x="24" y="126"/>
              </a:cxn>
              <a:cxn ang="0">
                <a:pos x="58" y="124"/>
              </a:cxn>
              <a:cxn ang="0">
                <a:pos x="97" y="124"/>
              </a:cxn>
              <a:cxn ang="0">
                <a:pos x="145" y="122"/>
              </a:cxn>
              <a:cxn ang="0">
                <a:pos x="131" y="126"/>
              </a:cxn>
              <a:cxn ang="0">
                <a:pos x="106" y="99"/>
              </a:cxn>
              <a:cxn ang="0">
                <a:pos x="145" y="122"/>
              </a:cxn>
              <a:cxn ang="0">
                <a:pos x="64" y="83"/>
              </a:cxn>
              <a:cxn ang="0">
                <a:pos x="91" y="83"/>
              </a:cxn>
              <a:cxn ang="0">
                <a:pos x="77" y="91"/>
              </a:cxn>
              <a:cxn ang="0">
                <a:pos x="77" y="75"/>
              </a:cxn>
              <a:cxn ang="0">
                <a:pos x="77" y="91"/>
              </a:cxn>
              <a:cxn ang="0">
                <a:pos x="77" y="91"/>
              </a:cxn>
            </a:cxnLst>
            <a:rect l="0" t="0" r="r" b="b"/>
            <a:pathLst>
              <a:path w="155" h="166">
                <a:moveTo>
                  <a:pt x="127" y="83"/>
                </a:moveTo>
                <a:cubicBezTo>
                  <a:pt x="144" y="68"/>
                  <a:pt x="155" y="52"/>
                  <a:pt x="149" y="42"/>
                </a:cubicBezTo>
                <a:cubicBezTo>
                  <a:pt x="147" y="38"/>
                  <a:pt x="143" y="34"/>
                  <a:pt x="131" y="34"/>
                </a:cubicBezTo>
                <a:cubicBezTo>
                  <a:pt x="123" y="34"/>
                  <a:pt x="113" y="36"/>
                  <a:pt x="102" y="40"/>
                </a:cubicBezTo>
                <a:cubicBezTo>
                  <a:pt x="98" y="17"/>
                  <a:pt x="89" y="0"/>
                  <a:pt x="77" y="0"/>
                </a:cubicBezTo>
                <a:cubicBezTo>
                  <a:pt x="66" y="0"/>
                  <a:pt x="57" y="17"/>
                  <a:pt x="53" y="40"/>
                </a:cubicBezTo>
                <a:cubicBezTo>
                  <a:pt x="42" y="36"/>
                  <a:pt x="32" y="34"/>
                  <a:pt x="24" y="34"/>
                </a:cubicBezTo>
                <a:cubicBezTo>
                  <a:pt x="12" y="34"/>
                  <a:pt x="8" y="38"/>
                  <a:pt x="6" y="42"/>
                </a:cubicBezTo>
                <a:cubicBezTo>
                  <a:pt x="0" y="52"/>
                  <a:pt x="10" y="68"/>
                  <a:pt x="28" y="83"/>
                </a:cubicBezTo>
                <a:cubicBezTo>
                  <a:pt x="24" y="87"/>
                  <a:pt x="20" y="90"/>
                  <a:pt x="17" y="94"/>
                </a:cubicBezTo>
                <a:cubicBezTo>
                  <a:pt x="6" y="106"/>
                  <a:pt x="2" y="117"/>
                  <a:pt x="6" y="124"/>
                </a:cubicBezTo>
                <a:cubicBezTo>
                  <a:pt x="8" y="128"/>
                  <a:pt x="12" y="132"/>
                  <a:pt x="24" y="132"/>
                </a:cubicBezTo>
                <a:cubicBezTo>
                  <a:pt x="32" y="132"/>
                  <a:pt x="42" y="130"/>
                  <a:pt x="53" y="126"/>
                </a:cubicBezTo>
                <a:cubicBezTo>
                  <a:pt x="57" y="149"/>
                  <a:pt x="66" y="166"/>
                  <a:pt x="77" y="166"/>
                </a:cubicBezTo>
                <a:cubicBezTo>
                  <a:pt x="89" y="166"/>
                  <a:pt x="98" y="149"/>
                  <a:pt x="102" y="126"/>
                </a:cubicBezTo>
                <a:cubicBezTo>
                  <a:pt x="113" y="130"/>
                  <a:pt x="123" y="132"/>
                  <a:pt x="131" y="132"/>
                </a:cubicBezTo>
                <a:cubicBezTo>
                  <a:pt x="143" y="132"/>
                  <a:pt x="147" y="128"/>
                  <a:pt x="149" y="124"/>
                </a:cubicBezTo>
                <a:cubicBezTo>
                  <a:pt x="155" y="114"/>
                  <a:pt x="144" y="98"/>
                  <a:pt x="127" y="83"/>
                </a:cubicBezTo>
                <a:close/>
                <a:moveTo>
                  <a:pt x="131" y="40"/>
                </a:moveTo>
                <a:cubicBezTo>
                  <a:pt x="136" y="40"/>
                  <a:pt x="142" y="40"/>
                  <a:pt x="145" y="44"/>
                </a:cubicBezTo>
                <a:cubicBezTo>
                  <a:pt x="148" y="51"/>
                  <a:pt x="140" y="64"/>
                  <a:pt x="123" y="80"/>
                </a:cubicBezTo>
                <a:cubicBezTo>
                  <a:pt x="118" y="75"/>
                  <a:pt x="112" y="71"/>
                  <a:pt x="106" y="67"/>
                </a:cubicBezTo>
                <a:cubicBezTo>
                  <a:pt x="105" y="59"/>
                  <a:pt x="104" y="52"/>
                  <a:pt x="103" y="45"/>
                </a:cubicBezTo>
                <a:cubicBezTo>
                  <a:pt x="114" y="42"/>
                  <a:pt x="124" y="40"/>
                  <a:pt x="131" y="40"/>
                </a:cubicBezTo>
                <a:close/>
                <a:moveTo>
                  <a:pt x="89" y="103"/>
                </a:moveTo>
                <a:cubicBezTo>
                  <a:pt x="85" y="106"/>
                  <a:pt x="81" y="108"/>
                  <a:pt x="77" y="110"/>
                </a:cubicBezTo>
                <a:cubicBezTo>
                  <a:pt x="74" y="108"/>
                  <a:pt x="70" y="106"/>
                  <a:pt x="66" y="103"/>
                </a:cubicBezTo>
                <a:cubicBezTo>
                  <a:pt x="62" y="101"/>
                  <a:pt x="58" y="99"/>
                  <a:pt x="54" y="96"/>
                </a:cubicBezTo>
                <a:cubicBezTo>
                  <a:pt x="54" y="92"/>
                  <a:pt x="54" y="88"/>
                  <a:pt x="54" y="83"/>
                </a:cubicBezTo>
                <a:cubicBezTo>
                  <a:pt x="54" y="78"/>
                  <a:pt x="54" y="74"/>
                  <a:pt x="54" y="70"/>
                </a:cubicBezTo>
                <a:cubicBezTo>
                  <a:pt x="58" y="67"/>
                  <a:pt x="62" y="65"/>
                  <a:pt x="66" y="63"/>
                </a:cubicBezTo>
                <a:cubicBezTo>
                  <a:pt x="70" y="60"/>
                  <a:pt x="74" y="58"/>
                  <a:pt x="77" y="56"/>
                </a:cubicBezTo>
                <a:cubicBezTo>
                  <a:pt x="81" y="58"/>
                  <a:pt x="85" y="60"/>
                  <a:pt x="89" y="63"/>
                </a:cubicBezTo>
                <a:cubicBezTo>
                  <a:pt x="93" y="65"/>
                  <a:pt x="97" y="67"/>
                  <a:pt x="101" y="70"/>
                </a:cubicBezTo>
                <a:cubicBezTo>
                  <a:pt x="101" y="74"/>
                  <a:pt x="101" y="78"/>
                  <a:pt x="101" y="83"/>
                </a:cubicBezTo>
                <a:cubicBezTo>
                  <a:pt x="101" y="88"/>
                  <a:pt x="101" y="92"/>
                  <a:pt x="101" y="96"/>
                </a:cubicBezTo>
                <a:cubicBezTo>
                  <a:pt x="97" y="99"/>
                  <a:pt x="93" y="101"/>
                  <a:pt x="89" y="103"/>
                </a:cubicBezTo>
                <a:close/>
                <a:moveTo>
                  <a:pt x="100" y="103"/>
                </a:moveTo>
                <a:cubicBezTo>
                  <a:pt x="100" y="109"/>
                  <a:pt x="99" y="114"/>
                  <a:pt x="98" y="119"/>
                </a:cubicBezTo>
                <a:cubicBezTo>
                  <a:pt x="93" y="117"/>
                  <a:pt x="88" y="115"/>
                  <a:pt x="83" y="113"/>
                </a:cubicBezTo>
                <a:cubicBezTo>
                  <a:pt x="86" y="111"/>
                  <a:pt x="89" y="110"/>
                  <a:pt x="92" y="108"/>
                </a:cubicBezTo>
                <a:cubicBezTo>
                  <a:pt x="95" y="106"/>
                  <a:pt x="97" y="105"/>
                  <a:pt x="100" y="103"/>
                </a:cubicBezTo>
                <a:close/>
                <a:moveTo>
                  <a:pt x="72" y="113"/>
                </a:moveTo>
                <a:cubicBezTo>
                  <a:pt x="66" y="115"/>
                  <a:pt x="61" y="117"/>
                  <a:pt x="57" y="119"/>
                </a:cubicBezTo>
                <a:cubicBezTo>
                  <a:pt x="56" y="114"/>
                  <a:pt x="55" y="109"/>
                  <a:pt x="55" y="103"/>
                </a:cubicBezTo>
                <a:cubicBezTo>
                  <a:pt x="57" y="105"/>
                  <a:pt x="60" y="106"/>
                  <a:pt x="63" y="108"/>
                </a:cubicBezTo>
                <a:cubicBezTo>
                  <a:pt x="66" y="110"/>
                  <a:pt x="69" y="111"/>
                  <a:pt x="72" y="113"/>
                </a:cubicBezTo>
                <a:close/>
                <a:moveTo>
                  <a:pt x="49" y="93"/>
                </a:moveTo>
                <a:cubicBezTo>
                  <a:pt x="44" y="89"/>
                  <a:pt x="40" y="86"/>
                  <a:pt x="36" y="83"/>
                </a:cubicBezTo>
                <a:cubicBezTo>
                  <a:pt x="40" y="80"/>
                  <a:pt x="44" y="76"/>
                  <a:pt x="49" y="73"/>
                </a:cubicBezTo>
                <a:cubicBezTo>
                  <a:pt x="49" y="77"/>
                  <a:pt x="49" y="80"/>
                  <a:pt x="49" y="83"/>
                </a:cubicBezTo>
                <a:cubicBezTo>
                  <a:pt x="49" y="86"/>
                  <a:pt x="49" y="90"/>
                  <a:pt x="49" y="93"/>
                </a:cubicBezTo>
                <a:close/>
                <a:moveTo>
                  <a:pt x="55" y="63"/>
                </a:moveTo>
                <a:cubicBezTo>
                  <a:pt x="55" y="57"/>
                  <a:pt x="56" y="52"/>
                  <a:pt x="57" y="47"/>
                </a:cubicBezTo>
                <a:cubicBezTo>
                  <a:pt x="61" y="49"/>
                  <a:pt x="66" y="51"/>
                  <a:pt x="72" y="53"/>
                </a:cubicBezTo>
                <a:cubicBezTo>
                  <a:pt x="69" y="55"/>
                  <a:pt x="66" y="56"/>
                  <a:pt x="63" y="58"/>
                </a:cubicBezTo>
                <a:cubicBezTo>
                  <a:pt x="60" y="60"/>
                  <a:pt x="57" y="61"/>
                  <a:pt x="55" y="63"/>
                </a:cubicBezTo>
                <a:close/>
                <a:moveTo>
                  <a:pt x="83" y="53"/>
                </a:moveTo>
                <a:cubicBezTo>
                  <a:pt x="88" y="51"/>
                  <a:pt x="93" y="49"/>
                  <a:pt x="98" y="47"/>
                </a:cubicBezTo>
                <a:cubicBezTo>
                  <a:pt x="99" y="52"/>
                  <a:pt x="100" y="57"/>
                  <a:pt x="100" y="63"/>
                </a:cubicBezTo>
                <a:cubicBezTo>
                  <a:pt x="98" y="61"/>
                  <a:pt x="95" y="60"/>
                  <a:pt x="92" y="58"/>
                </a:cubicBezTo>
                <a:cubicBezTo>
                  <a:pt x="89" y="56"/>
                  <a:pt x="86" y="55"/>
                  <a:pt x="83" y="53"/>
                </a:cubicBezTo>
                <a:close/>
                <a:moveTo>
                  <a:pt x="106" y="73"/>
                </a:moveTo>
                <a:cubicBezTo>
                  <a:pt x="111" y="77"/>
                  <a:pt x="115" y="80"/>
                  <a:pt x="119" y="83"/>
                </a:cubicBezTo>
                <a:cubicBezTo>
                  <a:pt x="115" y="86"/>
                  <a:pt x="111" y="89"/>
                  <a:pt x="106" y="93"/>
                </a:cubicBezTo>
                <a:cubicBezTo>
                  <a:pt x="106" y="90"/>
                  <a:pt x="106" y="86"/>
                  <a:pt x="106" y="83"/>
                </a:cubicBezTo>
                <a:cubicBezTo>
                  <a:pt x="106" y="80"/>
                  <a:pt x="106" y="77"/>
                  <a:pt x="106" y="73"/>
                </a:cubicBezTo>
                <a:close/>
                <a:moveTo>
                  <a:pt x="77" y="6"/>
                </a:moveTo>
                <a:cubicBezTo>
                  <a:pt x="85" y="6"/>
                  <a:pt x="93" y="19"/>
                  <a:pt x="97" y="42"/>
                </a:cubicBezTo>
                <a:cubicBezTo>
                  <a:pt x="91" y="44"/>
                  <a:pt x="84" y="47"/>
                  <a:pt x="77" y="50"/>
                </a:cubicBezTo>
                <a:cubicBezTo>
                  <a:pt x="71" y="47"/>
                  <a:pt x="64" y="44"/>
                  <a:pt x="58" y="42"/>
                </a:cubicBezTo>
                <a:cubicBezTo>
                  <a:pt x="62" y="19"/>
                  <a:pt x="70" y="6"/>
                  <a:pt x="77" y="6"/>
                </a:cubicBezTo>
                <a:close/>
                <a:moveTo>
                  <a:pt x="10" y="44"/>
                </a:moveTo>
                <a:cubicBezTo>
                  <a:pt x="13" y="40"/>
                  <a:pt x="19" y="40"/>
                  <a:pt x="24" y="40"/>
                </a:cubicBezTo>
                <a:cubicBezTo>
                  <a:pt x="31" y="40"/>
                  <a:pt x="41" y="42"/>
                  <a:pt x="52" y="45"/>
                </a:cubicBezTo>
                <a:cubicBezTo>
                  <a:pt x="50" y="52"/>
                  <a:pt x="50" y="59"/>
                  <a:pt x="49" y="67"/>
                </a:cubicBezTo>
                <a:cubicBezTo>
                  <a:pt x="43" y="71"/>
                  <a:pt x="37" y="75"/>
                  <a:pt x="32" y="80"/>
                </a:cubicBezTo>
                <a:cubicBezTo>
                  <a:pt x="15" y="64"/>
                  <a:pt x="7" y="51"/>
                  <a:pt x="10" y="44"/>
                </a:cubicBezTo>
                <a:close/>
                <a:moveTo>
                  <a:pt x="24" y="126"/>
                </a:moveTo>
                <a:cubicBezTo>
                  <a:pt x="24" y="126"/>
                  <a:pt x="24" y="126"/>
                  <a:pt x="24" y="126"/>
                </a:cubicBezTo>
                <a:cubicBezTo>
                  <a:pt x="19" y="126"/>
                  <a:pt x="13" y="126"/>
                  <a:pt x="10" y="122"/>
                </a:cubicBezTo>
                <a:cubicBezTo>
                  <a:pt x="8" y="117"/>
                  <a:pt x="12" y="108"/>
                  <a:pt x="21" y="97"/>
                </a:cubicBezTo>
                <a:cubicBezTo>
                  <a:pt x="24" y="94"/>
                  <a:pt x="28" y="90"/>
                  <a:pt x="32" y="86"/>
                </a:cubicBezTo>
                <a:cubicBezTo>
                  <a:pt x="37" y="91"/>
                  <a:pt x="43" y="95"/>
                  <a:pt x="49" y="99"/>
                </a:cubicBezTo>
                <a:cubicBezTo>
                  <a:pt x="50" y="107"/>
                  <a:pt x="50" y="114"/>
                  <a:pt x="52" y="121"/>
                </a:cubicBezTo>
                <a:cubicBezTo>
                  <a:pt x="41" y="124"/>
                  <a:pt x="31" y="126"/>
                  <a:pt x="24" y="126"/>
                </a:cubicBezTo>
                <a:close/>
                <a:moveTo>
                  <a:pt x="77" y="161"/>
                </a:moveTo>
                <a:cubicBezTo>
                  <a:pt x="70" y="161"/>
                  <a:pt x="62" y="147"/>
                  <a:pt x="58" y="124"/>
                </a:cubicBezTo>
                <a:cubicBezTo>
                  <a:pt x="64" y="122"/>
                  <a:pt x="71" y="119"/>
                  <a:pt x="77" y="116"/>
                </a:cubicBezTo>
                <a:cubicBezTo>
                  <a:pt x="84" y="119"/>
                  <a:pt x="91" y="122"/>
                  <a:pt x="97" y="124"/>
                </a:cubicBezTo>
                <a:cubicBezTo>
                  <a:pt x="93" y="147"/>
                  <a:pt x="85" y="161"/>
                  <a:pt x="77" y="161"/>
                </a:cubicBezTo>
                <a:close/>
                <a:moveTo>
                  <a:pt x="145" y="122"/>
                </a:moveTo>
                <a:cubicBezTo>
                  <a:pt x="142" y="126"/>
                  <a:pt x="136" y="126"/>
                  <a:pt x="131" y="126"/>
                </a:cubicBezTo>
                <a:cubicBezTo>
                  <a:pt x="131" y="126"/>
                  <a:pt x="131" y="126"/>
                  <a:pt x="131" y="126"/>
                </a:cubicBezTo>
                <a:cubicBezTo>
                  <a:pt x="124" y="126"/>
                  <a:pt x="114" y="124"/>
                  <a:pt x="103" y="121"/>
                </a:cubicBezTo>
                <a:cubicBezTo>
                  <a:pt x="104" y="114"/>
                  <a:pt x="105" y="107"/>
                  <a:pt x="106" y="99"/>
                </a:cubicBezTo>
                <a:cubicBezTo>
                  <a:pt x="112" y="95"/>
                  <a:pt x="118" y="91"/>
                  <a:pt x="123" y="87"/>
                </a:cubicBezTo>
                <a:cubicBezTo>
                  <a:pt x="140" y="102"/>
                  <a:pt x="148" y="115"/>
                  <a:pt x="145" y="122"/>
                </a:cubicBezTo>
                <a:close/>
                <a:moveTo>
                  <a:pt x="77" y="70"/>
                </a:moveTo>
                <a:cubicBezTo>
                  <a:pt x="70" y="70"/>
                  <a:pt x="64" y="76"/>
                  <a:pt x="64" y="83"/>
                </a:cubicBezTo>
                <a:cubicBezTo>
                  <a:pt x="64" y="90"/>
                  <a:pt x="70" y="96"/>
                  <a:pt x="77" y="96"/>
                </a:cubicBezTo>
                <a:cubicBezTo>
                  <a:pt x="85" y="96"/>
                  <a:pt x="91" y="90"/>
                  <a:pt x="91" y="83"/>
                </a:cubicBezTo>
                <a:cubicBezTo>
                  <a:pt x="91" y="76"/>
                  <a:pt x="85" y="70"/>
                  <a:pt x="77" y="70"/>
                </a:cubicBezTo>
                <a:close/>
                <a:moveTo>
                  <a:pt x="77" y="91"/>
                </a:moveTo>
                <a:cubicBezTo>
                  <a:pt x="73" y="91"/>
                  <a:pt x="70" y="87"/>
                  <a:pt x="70" y="83"/>
                </a:cubicBezTo>
                <a:cubicBezTo>
                  <a:pt x="70" y="79"/>
                  <a:pt x="73" y="75"/>
                  <a:pt x="77" y="75"/>
                </a:cubicBezTo>
                <a:cubicBezTo>
                  <a:pt x="82" y="75"/>
                  <a:pt x="85" y="79"/>
                  <a:pt x="85" y="83"/>
                </a:cubicBezTo>
                <a:cubicBezTo>
                  <a:pt x="85" y="87"/>
                  <a:pt x="82" y="91"/>
                  <a:pt x="77" y="91"/>
                </a:cubicBezTo>
                <a:close/>
                <a:moveTo>
                  <a:pt x="77" y="91"/>
                </a:moveTo>
                <a:cubicBezTo>
                  <a:pt x="77" y="91"/>
                  <a:pt x="77" y="91"/>
                  <a:pt x="77" y="91"/>
                </a:cubicBezTo>
              </a:path>
            </a:pathLst>
          </a:custGeom>
          <a:solidFill>
            <a:schemeClr val="bg1"/>
          </a:solidFill>
          <a:ln w="9525">
            <a:noFill/>
            <a:round/>
            <a:headEnd/>
            <a:tailEnd/>
          </a:ln>
        </p:spPr>
        <p:txBody>
          <a:bodyPr vert="horz" wrap="square" lIns="96435" tIns="48218" rIns="96435" bIns="48218" numCol="1" anchor="t" anchorCtr="0" compatLnSpc="1">
            <a:prstTxWarp prst="textNoShape">
              <a:avLst/>
            </a:prstTxWarp>
          </a:bodyPr>
          <a:lstStyle/>
          <a:p>
            <a:endParaRPr lang="en-US"/>
          </a:p>
        </p:txBody>
      </p:sp>
    </p:spTree>
    <p:extLst>
      <p:ext uri="{BB962C8B-B14F-4D97-AF65-F5344CB8AC3E}">
        <p14:creationId xmlns:p14="http://schemas.microsoft.com/office/powerpoint/2010/main" val="4137551304"/>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0"/>
                                  </p:iterate>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type="lt">
                                    <p:tmAbs val="0"/>
                                  </p:iterate>
                                  <p:childTnLst>
                                    <p:set>
                                      <p:cBhvr>
                                        <p:cTn id="9" dur="1" fill="hold">
                                          <p:stCondLst>
                                            <p:cond delay="0"/>
                                          </p:stCondLst>
                                        </p:cTn>
                                        <p:tgtEl>
                                          <p:spTgt spid="29">
                                            <p:txEl>
                                              <p:pRg st="0" end="0"/>
                                            </p:txEl>
                                          </p:spTgt>
                                        </p:tgtEl>
                                        <p:attrNameLst>
                                          <p:attrName>style.visibility</p:attrName>
                                        </p:attrNameLst>
                                      </p:cBhvr>
                                      <p:to>
                                        <p:strVal val="visible"/>
                                      </p:to>
                                    </p:set>
                                  </p:childTnLst>
                                </p:cTn>
                              </p:par>
                            </p:childTnLst>
                          </p:cTn>
                        </p:par>
                        <p:par>
                          <p:cTn id="10" fill="hold">
                            <p:stCondLst>
                              <p:cond delay="0"/>
                            </p:stCondLst>
                            <p:childTnLst>
                              <p:par>
                                <p:cTn id="11" presetID="22" presetClass="entr" presetSubtype="1"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build="allAtOnce"/>
      <p:bldP spid="29" grpId="0" build="allAtOnce"/>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1442200" y="2341915"/>
          <a:ext cx="6320911" cy="2566928"/>
        </p:xfrm>
        <a:graphic>
          <a:graphicData uri="http://schemas.openxmlformats.org/drawingml/2006/chart">
            <c:chart xmlns:c="http://schemas.openxmlformats.org/drawingml/2006/chart" xmlns:r="http://schemas.openxmlformats.org/officeDocument/2006/relationships" r:id="rId3"/>
          </a:graphicData>
        </a:graphic>
      </p:graphicFrame>
      <p:sp>
        <p:nvSpPr>
          <p:cNvPr id="6" name="Rounded Rectangle 5"/>
          <p:cNvSpPr/>
          <p:nvPr/>
        </p:nvSpPr>
        <p:spPr>
          <a:xfrm>
            <a:off x="8980393" y="2900894"/>
            <a:ext cx="284048" cy="284048"/>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latin typeface="Arial" panose="020B0604020202020204" pitchFamily="34" charset="0"/>
              <a:ea typeface="微软雅黑" panose="020B0503020204020204" pitchFamily="34" charset="-122"/>
              <a:sym typeface="Arial" panose="020B0604020202020204" pitchFamily="34" charset="0"/>
            </a:endParaRPr>
          </a:p>
        </p:txBody>
      </p:sp>
      <p:sp>
        <p:nvSpPr>
          <p:cNvPr id="7" name="Rectangle 6"/>
          <p:cNvSpPr/>
          <p:nvPr/>
        </p:nvSpPr>
        <p:spPr>
          <a:xfrm>
            <a:off x="9429612" y="2864493"/>
            <a:ext cx="1964506" cy="443198"/>
          </a:xfrm>
          <a:prstGeom prst="rect">
            <a:avLst/>
          </a:prstGeom>
        </p:spPr>
        <p:txBody>
          <a:bodyPr wrap="square" lIns="0" tIns="0" rIns="0" bIns="0">
            <a:spAutoFit/>
          </a:bodyPr>
          <a:lstStyle/>
          <a:p>
            <a:pPr algn="just">
              <a:lnSpc>
                <a:spcPct val="120000"/>
              </a:lnSpc>
            </a:pPr>
            <a:r>
              <a:rPr lang="en-US" altLang="zh-CN" sz="8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Rounded Rectangle 7"/>
          <p:cNvSpPr/>
          <p:nvPr/>
        </p:nvSpPr>
        <p:spPr>
          <a:xfrm>
            <a:off x="8980393" y="3508281"/>
            <a:ext cx="284048" cy="284048"/>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latin typeface="Arial" panose="020B0604020202020204" pitchFamily="34" charset="0"/>
              <a:ea typeface="微软雅黑" panose="020B0503020204020204" pitchFamily="34" charset="-122"/>
              <a:sym typeface="Arial" panose="020B0604020202020204" pitchFamily="34" charset="0"/>
            </a:endParaRPr>
          </a:p>
        </p:txBody>
      </p:sp>
      <p:sp>
        <p:nvSpPr>
          <p:cNvPr id="9" name="Rectangle 8"/>
          <p:cNvSpPr/>
          <p:nvPr/>
        </p:nvSpPr>
        <p:spPr>
          <a:xfrm>
            <a:off x="9441056" y="3483177"/>
            <a:ext cx="1952658" cy="443198"/>
          </a:xfrm>
          <a:prstGeom prst="rect">
            <a:avLst/>
          </a:prstGeom>
        </p:spPr>
        <p:txBody>
          <a:bodyPr wrap="square" lIns="0" tIns="0" rIns="0" bIns="0">
            <a:spAutoFit/>
          </a:bodyPr>
          <a:lstStyle/>
          <a:p>
            <a:pPr algn="just">
              <a:lnSpc>
                <a:spcPct val="120000"/>
              </a:lnSpc>
            </a:pPr>
            <a:r>
              <a:rPr lang="en-US" altLang="zh-CN" sz="8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Rounded Rectangle 9"/>
          <p:cNvSpPr/>
          <p:nvPr/>
        </p:nvSpPr>
        <p:spPr>
          <a:xfrm>
            <a:off x="8980393" y="4115669"/>
            <a:ext cx="284048" cy="284048"/>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latin typeface="Arial" panose="020B0604020202020204" pitchFamily="34" charset="0"/>
              <a:ea typeface="微软雅黑" panose="020B0503020204020204" pitchFamily="34" charset="-122"/>
              <a:sym typeface="Arial" panose="020B0604020202020204" pitchFamily="34" charset="0"/>
            </a:endParaRPr>
          </a:p>
        </p:txBody>
      </p:sp>
      <p:sp>
        <p:nvSpPr>
          <p:cNvPr id="11" name="Rectangle 10"/>
          <p:cNvSpPr/>
          <p:nvPr/>
        </p:nvSpPr>
        <p:spPr>
          <a:xfrm>
            <a:off x="9441056" y="4101861"/>
            <a:ext cx="1952658" cy="443198"/>
          </a:xfrm>
          <a:prstGeom prst="rect">
            <a:avLst/>
          </a:prstGeom>
        </p:spPr>
        <p:txBody>
          <a:bodyPr wrap="square" lIns="0" tIns="0" rIns="0" bIns="0">
            <a:spAutoFit/>
          </a:bodyPr>
          <a:lstStyle/>
          <a:p>
            <a:pPr algn="just">
              <a:lnSpc>
                <a:spcPct val="120000"/>
              </a:lnSpc>
            </a:pPr>
            <a:r>
              <a:rPr lang="en-US" altLang="zh-CN" sz="800" dirty="0" smtClean="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Content Placeholder 2"/>
          <p:cNvSpPr txBox="1">
            <a:spLocks/>
          </p:cNvSpPr>
          <p:nvPr/>
        </p:nvSpPr>
        <p:spPr>
          <a:xfrm>
            <a:off x="1481522" y="5418213"/>
            <a:ext cx="9935028" cy="443198"/>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buNone/>
            </a:pPr>
            <a:r>
              <a:rPr lang="en-US" altLang="zh-CN" sz="800" dirty="0" smtClean="0">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a:t>
            </a:r>
            <a:r>
              <a:rPr lang="en-US" altLang="zh-CN" sz="800" dirty="0" err="1" smtClean="0">
                <a:latin typeface="Arial" panose="020B0604020202020204" pitchFamily="34" charset="0"/>
                <a:ea typeface="微软雅黑" panose="020B0503020204020204" pitchFamily="34" charset="-122"/>
                <a:sym typeface="Arial" panose="020B0604020202020204" pitchFamily="34" charset="0"/>
              </a:rPr>
              <a:t>directly.Please</a:t>
            </a:r>
            <a:r>
              <a:rPr lang="en-US" altLang="zh-CN" sz="800" dirty="0" smtClean="0">
                <a:latin typeface="Arial" panose="020B0604020202020204" pitchFamily="34" charset="0"/>
                <a:ea typeface="微软雅黑" panose="020B0503020204020204" pitchFamily="34" charset="-122"/>
                <a:sym typeface="Arial" panose="020B0604020202020204" pitchFamily="34" charset="0"/>
              </a:rPr>
              <a:t> replace text, click add relevant headline, modify the text content, also can copy your content to this </a:t>
            </a:r>
            <a:r>
              <a:rPr lang="en-US" altLang="zh-CN" sz="800" dirty="0" err="1" smtClean="0">
                <a:latin typeface="Arial" panose="020B0604020202020204" pitchFamily="34" charset="0"/>
                <a:ea typeface="微软雅黑" panose="020B0503020204020204" pitchFamily="34" charset="-122"/>
                <a:sym typeface="Arial" panose="020B0604020202020204" pitchFamily="34" charset="0"/>
              </a:rPr>
              <a:t>directly.Please</a:t>
            </a:r>
            <a:r>
              <a:rPr lang="en-US" altLang="zh-CN" sz="800" dirty="0" smtClean="0">
                <a:latin typeface="Arial" panose="020B0604020202020204" pitchFamily="34" charset="0"/>
                <a:ea typeface="微软雅黑" panose="020B0503020204020204" pitchFamily="34" charset="-122"/>
                <a:sym typeface="Arial" panose="020B0604020202020204" pitchFamily="34" charset="0"/>
              </a:rPr>
              <a:t> replace text, click add relevant headline, modify the text content, also can copy your content to this </a:t>
            </a:r>
            <a:r>
              <a:rPr lang="en-US" altLang="zh-CN" sz="800" dirty="0" err="1" smtClean="0">
                <a:latin typeface="Arial" panose="020B0604020202020204" pitchFamily="34" charset="0"/>
                <a:ea typeface="微软雅黑" panose="020B0503020204020204" pitchFamily="34" charset="-122"/>
                <a:sym typeface="Arial" panose="020B0604020202020204" pitchFamily="34" charset="0"/>
              </a:rPr>
              <a:t>directly.Please</a:t>
            </a:r>
            <a:r>
              <a:rPr lang="en-US" altLang="zh-CN" sz="800" dirty="0" smtClean="0">
                <a:latin typeface="Arial" panose="020B0604020202020204" pitchFamily="34" charset="0"/>
                <a:ea typeface="微软雅黑" panose="020B0503020204020204" pitchFamily="34" charset="-122"/>
                <a:sym typeface="Arial" panose="020B0604020202020204" pitchFamily="34" charset="0"/>
              </a:rPr>
              <a:t> replace text, click add relevant headline, modify the text content, also can copy your content to this directly.</a:t>
            </a:r>
            <a:endParaRPr lang="en-US" altLang="zh-CN" sz="800" dirty="0">
              <a:latin typeface="Arial" panose="020B0604020202020204" pitchFamily="34" charset="0"/>
              <a:ea typeface="微软雅黑" panose="020B0503020204020204" pitchFamily="34" charset="-122"/>
              <a:sym typeface="Arial" panose="020B0604020202020204" pitchFamily="34" charset="0"/>
            </a:endParaRPr>
          </a:p>
        </p:txBody>
      </p:sp>
      <p:cxnSp>
        <p:nvCxnSpPr>
          <p:cNvPr id="13" name="Straight Connector 12"/>
          <p:cNvCxnSpPr/>
          <p:nvPr/>
        </p:nvCxnSpPr>
        <p:spPr>
          <a:xfrm>
            <a:off x="1481522" y="5179678"/>
            <a:ext cx="9935028"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32"/>
          <p:cNvSpPr txBox="1"/>
          <p:nvPr/>
        </p:nvSpPr>
        <p:spPr>
          <a:xfrm>
            <a:off x="21150" y="110395"/>
            <a:ext cx="3600400" cy="410305"/>
          </a:xfrm>
          <a:prstGeom prst="rect">
            <a:avLst/>
          </a:prstGeom>
          <a:noFill/>
        </p:spPr>
        <p:txBody>
          <a:bodyPr wrap="square" rtlCol="0">
            <a:spAutoFit/>
          </a:bodyPr>
          <a:lstStyle/>
          <a:p>
            <a:pPr>
              <a:lnSpc>
                <a:spcPct val="130000"/>
              </a:lnSpc>
            </a:pPr>
            <a:r>
              <a:rPr lang="en-US" altLang="zh-CN"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rPr>
              <a:t>CLICK ON ADD RELATED TITLE WORDS</a:t>
            </a:r>
            <a:endParaRPr lang="en-US"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4182582117"/>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left)">
                                      <p:cBhvr>
                                        <p:cTn id="7" dur="500"/>
                                        <p:tgtEl>
                                          <p:spTgt spid="5">
                                            <p:graphicEl>
                                              <a:chart seriesIdx="-3" categoryIdx="-3" bldStep="gridLegend"/>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wipe(left)">
                                      <p:cBhvr>
                                        <p:cTn id="11" dur="500"/>
                                        <p:tgtEl>
                                          <p:spTgt spid="5">
                                            <p:graphicEl>
                                              <a:chart seriesIdx="-4" categoryIdx="0" bldStep="category"/>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wipe(left)">
                                      <p:cBhvr>
                                        <p:cTn id="15" dur="500"/>
                                        <p:tgtEl>
                                          <p:spTgt spid="5">
                                            <p:graphicEl>
                                              <a:chart seriesIdx="-4" categoryIdx="1" bldStep="category"/>
                                            </p:graphic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wipe(left)">
                                      <p:cBhvr>
                                        <p:cTn id="19" dur="500"/>
                                        <p:tgtEl>
                                          <p:spTgt spid="5">
                                            <p:graphicEl>
                                              <a:chart seriesIdx="-4" categoryIdx="2" bldStep="category"/>
                                            </p:graphic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wipe(left)">
                                      <p:cBhvr>
                                        <p:cTn id="23" dur="500"/>
                                        <p:tgtEl>
                                          <p:spTgt spid="5">
                                            <p:graphicEl>
                                              <a:chart seriesIdx="-4" categoryIdx="3" bldStep="category"/>
                                            </p:graphicEl>
                                          </p:spTgt>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par>
                          <p:cTn id="54" fill="hold">
                            <p:stCondLst>
                              <p:cond delay="5500"/>
                            </p:stCondLst>
                            <p:childTnLst>
                              <p:par>
                                <p:cTn id="55" presetID="16" presetClass="entr" presetSubtype="21"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par>
                          <p:cTn id="58" fill="hold">
                            <p:stCondLst>
                              <p:cond delay="6000"/>
                            </p:stCondLst>
                            <p:childTnLst>
                              <p:par>
                                <p:cTn id="59" presetID="10" presetClass="entr" presetSubtype="0"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
        </p:bldSub>
      </p:bldGraphic>
      <p:bldP spid="6" grpId="0" animBg="1"/>
      <p:bldP spid="7" grpId="0"/>
      <p:bldP spid="8" grpId="0" animBg="1"/>
      <p:bldP spid="9" grpId="0"/>
      <p:bldP spid="10" grpId="0" animBg="1"/>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6" name="Rectangle 38" descr="library"/>
          <p:cNvSpPr>
            <a:spLocks noChangeArrowheads="1"/>
          </p:cNvSpPr>
          <p:nvPr/>
        </p:nvSpPr>
        <p:spPr bwMode="auto">
          <a:xfrm>
            <a:off x="0" y="0"/>
            <a:ext cx="12858750" cy="4953993"/>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extLst/>
        </p:spPr>
        <p:txBody>
          <a:bodyPr wrap="none" anchor="ct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52" name="Freeform 44"/>
          <p:cNvSpPr>
            <a:spLocks/>
          </p:cNvSpPr>
          <p:nvPr/>
        </p:nvSpPr>
        <p:spPr bwMode="auto">
          <a:xfrm>
            <a:off x="1415355" y="4951759"/>
            <a:ext cx="750094" cy="89297"/>
          </a:xfrm>
          <a:custGeom>
            <a:avLst/>
            <a:gdLst>
              <a:gd name="T0" fmla="*/ 336 w 336"/>
              <a:gd name="T1" fmla="*/ 0 h 40"/>
              <a:gd name="T2" fmla="*/ 0 w 336"/>
              <a:gd name="T3" fmla="*/ 0 h 40"/>
              <a:gd name="T4" fmla="*/ 0 w 336"/>
              <a:gd name="T5" fmla="*/ 40 h 40"/>
              <a:gd name="T6" fmla="*/ 300 w 336"/>
              <a:gd name="T7" fmla="*/ 40 h 40"/>
              <a:gd name="T8" fmla="*/ 336 w 336"/>
              <a:gd name="T9" fmla="*/ 0 h 40"/>
            </a:gdLst>
            <a:ahLst/>
            <a:cxnLst>
              <a:cxn ang="0">
                <a:pos x="T0" y="T1"/>
              </a:cxn>
              <a:cxn ang="0">
                <a:pos x="T2" y="T3"/>
              </a:cxn>
              <a:cxn ang="0">
                <a:pos x="T4" y="T5"/>
              </a:cxn>
              <a:cxn ang="0">
                <a:pos x="T6" y="T7"/>
              </a:cxn>
              <a:cxn ang="0">
                <a:pos x="T8" y="T9"/>
              </a:cxn>
            </a:cxnLst>
            <a:rect l="0" t="0" r="r" b="b"/>
            <a:pathLst>
              <a:path w="336" h="40">
                <a:moveTo>
                  <a:pt x="336" y="0"/>
                </a:moveTo>
                <a:lnTo>
                  <a:pt x="0" y="0"/>
                </a:lnTo>
                <a:lnTo>
                  <a:pt x="0" y="40"/>
                </a:lnTo>
                <a:lnTo>
                  <a:pt x="300" y="40"/>
                </a:lnTo>
                <a:lnTo>
                  <a:pt x="336" y="0"/>
                </a:lnTo>
                <a:close/>
              </a:path>
            </a:pathLst>
          </a:custGeom>
          <a:solidFill>
            <a:schemeClr val="bg1">
              <a:lumMod val="50000"/>
            </a:schemeClr>
          </a:solidFill>
          <a:ln>
            <a:noFill/>
          </a:ln>
          <a:extLst/>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53" name="Freeform 45"/>
          <p:cNvSpPr>
            <a:spLocks/>
          </p:cNvSpPr>
          <p:nvPr/>
        </p:nvSpPr>
        <p:spPr bwMode="auto">
          <a:xfrm>
            <a:off x="1415355" y="4286498"/>
            <a:ext cx="669727" cy="754559"/>
          </a:xfrm>
          <a:custGeom>
            <a:avLst/>
            <a:gdLst>
              <a:gd name="T0" fmla="*/ 137 w 148"/>
              <a:gd name="T1" fmla="*/ 0 h 167"/>
              <a:gd name="T2" fmla="*/ 11 w 148"/>
              <a:gd name="T3" fmla="*/ 0 h 167"/>
              <a:gd name="T4" fmla="*/ 0 w 148"/>
              <a:gd name="T5" fmla="*/ 12 h 167"/>
              <a:gd name="T6" fmla="*/ 0 w 148"/>
              <a:gd name="T7" fmla="*/ 110 h 167"/>
              <a:gd name="T8" fmla="*/ 0 w 148"/>
              <a:gd name="T9" fmla="*/ 156 h 167"/>
              <a:gd name="T10" fmla="*/ 0 w 148"/>
              <a:gd name="T11" fmla="*/ 167 h 167"/>
              <a:gd name="T12" fmla="*/ 11 w 148"/>
              <a:gd name="T13" fmla="*/ 167 h 167"/>
              <a:gd name="T14" fmla="*/ 137 w 148"/>
              <a:gd name="T15" fmla="*/ 167 h 167"/>
              <a:gd name="T16" fmla="*/ 148 w 148"/>
              <a:gd name="T17" fmla="*/ 167 h 167"/>
              <a:gd name="T18" fmla="*/ 148 w 148"/>
              <a:gd name="T19" fmla="*/ 156 h 167"/>
              <a:gd name="T20" fmla="*/ 148 w 148"/>
              <a:gd name="T21" fmla="*/ 110 h 167"/>
              <a:gd name="T22" fmla="*/ 148 w 148"/>
              <a:gd name="T23" fmla="*/ 12 h 167"/>
              <a:gd name="T24" fmla="*/ 137 w 148"/>
              <a:gd name="T2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167">
                <a:moveTo>
                  <a:pt x="137" y="0"/>
                </a:moveTo>
                <a:cubicBezTo>
                  <a:pt x="11" y="0"/>
                  <a:pt x="11" y="0"/>
                  <a:pt x="11" y="0"/>
                </a:cubicBezTo>
                <a:cubicBezTo>
                  <a:pt x="5" y="0"/>
                  <a:pt x="0" y="5"/>
                  <a:pt x="0" y="12"/>
                </a:cubicBezTo>
                <a:cubicBezTo>
                  <a:pt x="0" y="110"/>
                  <a:pt x="0" y="110"/>
                  <a:pt x="0" y="110"/>
                </a:cubicBezTo>
                <a:cubicBezTo>
                  <a:pt x="0" y="156"/>
                  <a:pt x="0" y="156"/>
                  <a:pt x="0" y="156"/>
                </a:cubicBezTo>
                <a:cubicBezTo>
                  <a:pt x="0" y="167"/>
                  <a:pt x="0" y="167"/>
                  <a:pt x="0" y="167"/>
                </a:cubicBezTo>
                <a:cubicBezTo>
                  <a:pt x="11" y="167"/>
                  <a:pt x="11" y="167"/>
                  <a:pt x="11" y="167"/>
                </a:cubicBezTo>
                <a:cubicBezTo>
                  <a:pt x="137" y="167"/>
                  <a:pt x="137" y="167"/>
                  <a:pt x="137" y="167"/>
                </a:cubicBezTo>
                <a:cubicBezTo>
                  <a:pt x="148" y="167"/>
                  <a:pt x="148" y="167"/>
                  <a:pt x="148" y="167"/>
                </a:cubicBezTo>
                <a:cubicBezTo>
                  <a:pt x="148" y="156"/>
                  <a:pt x="148" y="156"/>
                  <a:pt x="148" y="156"/>
                </a:cubicBezTo>
                <a:cubicBezTo>
                  <a:pt x="148" y="110"/>
                  <a:pt x="148" y="110"/>
                  <a:pt x="148" y="110"/>
                </a:cubicBezTo>
                <a:cubicBezTo>
                  <a:pt x="148" y="12"/>
                  <a:pt x="148" y="12"/>
                  <a:pt x="148" y="12"/>
                </a:cubicBezTo>
                <a:cubicBezTo>
                  <a:pt x="148" y="5"/>
                  <a:pt x="143" y="0"/>
                  <a:pt x="137" y="0"/>
                </a:cubicBezTo>
                <a:close/>
              </a:path>
            </a:pathLst>
          </a:custGeom>
          <a:solidFill>
            <a:schemeClr val="accent1"/>
          </a:solidFill>
          <a:ln>
            <a:noFill/>
          </a:ln>
          <a:extLst/>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54" name="Freeform 46"/>
          <p:cNvSpPr>
            <a:spLocks noEditPoints="1"/>
          </p:cNvSpPr>
          <p:nvPr/>
        </p:nvSpPr>
        <p:spPr bwMode="auto">
          <a:xfrm>
            <a:off x="1605113" y="4520903"/>
            <a:ext cx="290215" cy="290215"/>
          </a:xfrm>
          <a:custGeom>
            <a:avLst/>
            <a:gdLst>
              <a:gd name="T0" fmla="*/ 51 w 64"/>
              <a:gd name="T1" fmla="*/ 47 h 64"/>
              <a:gd name="T2" fmla="*/ 58 w 64"/>
              <a:gd name="T3" fmla="*/ 29 h 64"/>
              <a:gd name="T4" fmla="*/ 56 w 64"/>
              <a:gd name="T5" fmla="*/ 18 h 64"/>
              <a:gd name="T6" fmla="*/ 50 w 64"/>
              <a:gd name="T7" fmla="*/ 8 h 64"/>
              <a:gd name="T8" fmla="*/ 40 w 64"/>
              <a:gd name="T9" fmla="*/ 2 h 64"/>
              <a:gd name="T10" fmla="*/ 9 w 64"/>
              <a:gd name="T11" fmla="*/ 8 h 64"/>
              <a:gd name="T12" fmla="*/ 0 w 64"/>
              <a:gd name="T13" fmla="*/ 29 h 64"/>
              <a:gd name="T14" fmla="*/ 3 w 64"/>
              <a:gd name="T15" fmla="*/ 40 h 64"/>
              <a:gd name="T16" fmla="*/ 9 w 64"/>
              <a:gd name="T17" fmla="*/ 49 h 64"/>
              <a:gd name="T18" fmla="*/ 29 w 64"/>
              <a:gd name="T19" fmla="*/ 58 h 64"/>
              <a:gd name="T20" fmla="*/ 48 w 64"/>
              <a:gd name="T21" fmla="*/ 51 h 64"/>
              <a:gd name="T22" fmla="*/ 63 w 64"/>
              <a:gd name="T23" fmla="*/ 62 h 64"/>
              <a:gd name="T24" fmla="*/ 46 w 64"/>
              <a:gd name="T25" fmla="*/ 46 h 64"/>
              <a:gd name="T26" fmla="*/ 46 w 64"/>
              <a:gd name="T27" fmla="*/ 46 h 64"/>
              <a:gd name="T28" fmla="*/ 38 w 64"/>
              <a:gd name="T29" fmla="*/ 51 h 64"/>
              <a:gd name="T30" fmla="*/ 20 w 64"/>
              <a:gd name="T31" fmla="*/ 51 h 64"/>
              <a:gd name="T32" fmla="*/ 13 w 64"/>
              <a:gd name="T33" fmla="*/ 46 h 64"/>
              <a:gd name="T34" fmla="*/ 7 w 64"/>
              <a:gd name="T35" fmla="*/ 38 h 64"/>
              <a:gd name="T36" fmla="*/ 7 w 64"/>
              <a:gd name="T37" fmla="*/ 20 h 64"/>
              <a:gd name="T38" fmla="*/ 29 w 64"/>
              <a:gd name="T39" fmla="*/ 5 h 64"/>
              <a:gd name="T40" fmla="*/ 38 w 64"/>
              <a:gd name="T41" fmla="*/ 7 h 64"/>
              <a:gd name="T42" fmla="*/ 46 w 64"/>
              <a:gd name="T43" fmla="*/ 12 h 64"/>
              <a:gd name="T44" fmla="*/ 51 w 64"/>
              <a:gd name="T45" fmla="*/ 20 h 64"/>
              <a:gd name="T46" fmla="*/ 51 w 64"/>
              <a:gd name="T47" fmla="*/ 38 h 64"/>
              <a:gd name="T48" fmla="*/ 22 w 64"/>
              <a:gd name="T49" fmla="*/ 12 h 64"/>
              <a:gd name="T50" fmla="*/ 19 w 64"/>
              <a:gd name="T51" fmla="*/ 13 h 64"/>
              <a:gd name="T52" fmla="*/ 16 w 64"/>
              <a:gd name="T53" fmla="*/ 16 h 64"/>
              <a:gd name="T54" fmla="*/ 14 w 64"/>
              <a:gd name="T55" fmla="*/ 18 h 64"/>
              <a:gd name="T56" fmla="*/ 12 w 64"/>
              <a:gd name="T57" fmla="*/ 22 h 64"/>
              <a:gd name="T58" fmla="*/ 15 w 64"/>
              <a:gd name="T59" fmla="*/ 23 h 64"/>
              <a:gd name="T60" fmla="*/ 18 w 64"/>
              <a:gd name="T61" fmla="*/ 18 h 64"/>
              <a:gd name="T62" fmla="*/ 23 w 64"/>
              <a:gd name="T63" fmla="*/ 15 h 64"/>
              <a:gd name="T64" fmla="*/ 22 w 64"/>
              <a:gd name="T65" fmla="*/ 12 h 64"/>
              <a:gd name="T66" fmla="*/ 46 w 64"/>
              <a:gd name="T67" fmla="*/ 27 h 64"/>
              <a:gd name="T68" fmla="*/ 44 w 64"/>
              <a:gd name="T69" fmla="*/ 35 h 64"/>
              <a:gd name="T70" fmla="*/ 40 w 64"/>
              <a:gd name="T71" fmla="*/ 40 h 64"/>
              <a:gd name="T72" fmla="*/ 29 w 64"/>
              <a:gd name="T73" fmla="*/ 44 h 64"/>
              <a:gd name="T74" fmla="*/ 29 w 64"/>
              <a:gd name="T75" fmla="*/ 48 h 64"/>
              <a:gd name="T76" fmla="*/ 42 w 64"/>
              <a:gd name="T77" fmla="*/ 42 h 64"/>
              <a:gd name="T78" fmla="*/ 46 w 64"/>
              <a:gd name="T79" fmla="*/ 36 h 64"/>
              <a:gd name="T80" fmla="*/ 46 w 64"/>
              <a:gd name="T81" fmla="*/ 2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 h="64">
                <a:moveTo>
                  <a:pt x="63" y="59"/>
                </a:moveTo>
                <a:cubicBezTo>
                  <a:pt x="51" y="47"/>
                  <a:pt x="51" y="47"/>
                  <a:pt x="51" y="47"/>
                </a:cubicBezTo>
                <a:cubicBezTo>
                  <a:pt x="53" y="45"/>
                  <a:pt x="55" y="43"/>
                  <a:pt x="56" y="40"/>
                </a:cubicBezTo>
                <a:cubicBezTo>
                  <a:pt x="57" y="37"/>
                  <a:pt x="58" y="33"/>
                  <a:pt x="58" y="29"/>
                </a:cubicBezTo>
                <a:cubicBezTo>
                  <a:pt x="58" y="25"/>
                  <a:pt x="57" y="21"/>
                  <a:pt x="56" y="18"/>
                </a:cubicBezTo>
                <a:cubicBezTo>
                  <a:pt x="56" y="18"/>
                  <a:pt x="56" y="18"/>
                  <a:pt x="56" y="18"/>
                </a:cubicBezTo>
                <a:cubicBezTo>
                  <a:pt x="54" y="14"/>
                  <a:pt x="52" y="11"/>
                  <a:pt x="50" y="9"/>
                </a:cubicBezTo>
                <a:cubicBezTo>
                  <a:pt x="50" y="8"/>
                  <a:pt x="50" y="8"/>
                  <a:pt x="50" y="8"/>
                </a:cubicBezTo>
                <a:cubicBezTo>
                  <a:pt x="47" y="6"/>
                  <a:pt x="44" y="4"/>
                  <a:pt x="40" y="2"/>
                </a:cubicBezTo>
                <a:cubicBezTo>
                  <a:pt x="40" y="2"/>
                  <a:pt x="40" y="2"/>
                  <a:pt x="40" y="2"/>
                </a:cubicBezTo>
                <a:cubicBezTo>
                  <a:pt x="37" y="1"/>
                  <a:pt x="33" y="0"/>
                  <a:pt x="29" y="0"/>
                </a:cubicBezTo>
                <a:cubicBezTo>
                  <a:pt x="21" y="0"/>
                  <a:pt x="14" y="3"/>
                  <a:pt x="9" y="8"/>
                </a:cubicBezTo>
                <a:cubicBezTo>
                  <a:pt x="6" y="11"/>
                  <a:pt x="4" y="14"/>
                  <a:pt x="3" y="18"/>
                </a:cubicBezTo>
                <a:cubicBezTo>
                  <a:pt x="1" y="21"/>
                  <a:pt x="0" y="25"/>
                  <a:pt x="0" y="29"/>
                </a:cubicBezTo>
                <a:cubicBezTo>
                  <a:pt x="0" y="33"/>
                  <a:pt x="1" y="36"/>
                  <a:pt x="2" y="40"/>
                </a:cubicBezTo>
                <a:cubicBezTo>
                  <a:pt x="3" y="40"/>
                  <a:pt x="3" y="40"/>
                  <a:pt x="3" y="40"/>
                </a:cubicBezTo>
                <a:cubicBezTo>
                  <a:pt x="4" y="43"/>
                  <a:pt x="6" y="47"/>
                  <a:pt x="9" y="49"/>
                </a:cubicBezTo>
                <a:cubicBezTo>
                  <a:pt x="9" y="49"/>
                  <a:pt x="9" y="49"/>
                  <a:pt x="9" y="49"/>
                </a:cubicBezTo>
                <a:cubicBezTo>
                  <a:pt x="11" y="52"/>
                  <a:pt x="15" y="54"/>
                  <a:pt x="18" y="56"/>
                </a:cubicBezTo>
                <a:cubicBezTo>
                  <a:pt x="22" y="57"/>
                  <a:pt x="25" y="58"/>
                  <a:pt x="29" y="58"/>
                </a:cubicBezTo>
                <a:cubicBezTo>
                  <a:pt x="33" y="58"/>
                  <a:pt x="37" y="57"/>
                  <a:pt x="40" y="56"/>
                </a:cubicBezTo>
                <a:cubicBezTo>
                  <a:pt x="43" y="54"/>
                  <a:pt x="45" y="53"/>
                  <a:pt x="48" y="51"/>
                </a:cubicBezTo>
                <a:cubicBezTo>
                  <a:pt x="59" y="63"/>
                  <a:pt x="59" y="63"/>
                  <a:pt x="59" y="63"/>
                </a:cubicBezTo>
                <a:cubicBezTo>
                  <a:pt x="60" y="64"/>
                  <a:pt x="62" y="64"/>
                  <a:pt x="63" y="62"/>
                </a:cubicBezTo>
                <a:cubicBezTo>
                  <a:pt x="64" y="61"/>
                  <a:pt x="64" y="60"/>
                  <a:pt x="63" y="59"/>
                </a:cubicBezTo>
                <a:close/>
                <a:moveTo>
                  <a:pt x="46" y="46"/>
                </a:moveTo>
                <a:cubicBezTo>
                  <a:pt x="46" y="46"/>
                  <a:pt x="46" y="46"/>
                  <a:pt x="46" y="46"/>
                </a:cubicBezTo>
                <a:cubicBezTo>
                  <a:pt x="46" y="46"/>
                  <a:pt x="46" y="46"/>
                  <a:pt x="46" y="46"/>
                </a:cubicBezTo>
                <a:cubicBezTo>
                  <a:pt x="46" y="46"/>
                  <a:pt x="46" y="46"/>
                  <a:pt x="46" y="46"/>
                </a:cubicBezTo>
                <a:cubicBezTo>
                  <a:pt x="44" y="48"/>
                  <a:pt x="41" y="49"/>
                  <a:pt x="38" y="51"/>
                </a:cubicBezTo>
                <a:cubicBezTo>
                  <a:pt x="35" y="52"/>
                  <a:pt x="32" y="52"/>
                  <a:pt x="29" y="52"/>
                </a:cubicBezTo>
                <a:cubicBezTo>
                  <a:pt x="26" y="52"/>
                  <a:pt x="23" y="52"/>
                  <a:pt x="20" y="51"/>
                </a:cubicBezTo>
                <a:cubicBezTo>
                  <a:pt x="17" y="49"/>
                  <a:pt x="15" y="48"/>
                  <a:pt x="13" y="46"/>
                </a:cubicBezTo>
                <a:cubicBezTo>
                  <a:pt x="13" y="46"/>
                  <a:pt x="13" y="46"/>
                  <a:pt x="13" y="46"/>
                </a:cubicBezTo>
                <a:cubicBezTo>
                  <a:pt x="10" y="43"/>
                  <a:pt x="9" y="41"/>
                  <a:pt x="7" y="38"/>
                </a:cubicBezTo>
                <a:cubicBezTo>
                  <a:pt x="7" y="38"/>
                  <a:pt x="7" y="38"/>
                  <a:pt x="7" y="38"/>
                </a:cubicBezTo>
                <a:cubicBezTo>
                  <a:pt x="6" y="35"/>
                  <a:pt x="6" y="32"/>
                  <a:pt x="6" y="29"/>
                </a:cubicBezTo>
                <a:cubicBezTo>
                  <a:pt x="6" y="26"/>
                  <a:pt x="6" y="23"/>
                  <a:pt x="7" y="20"/>
                </a:cubicBezTo>
                <a:cubicBezTo>
                  <a:pt x="9" y="17"/>
                  <a:pt x="10" y="14"/>
                  <a:pt x="13" y="12"/>
                </a:cubicBezTo>
                <a:cubicBezTo>
                  <a:pt x="17" y="8"/>
                  <a:pt x="23" y="5"/>
                  <a:pt x="29" y="5"/>
                </a:cubicBezTo>
                <a:cubicBezTo>
                  <a:pt x="32" y="5"/>
                  <a:pt x="35" y="6"/>
                  <a:pt x="38" y="7"/>
                </a:cubicBezTo>
                <a:cubicBezTo>
                  <a:pt x="38" y="7"/>
                  <a:pt x="38" y="7"/>
                  <a:pt x="38" y="7"/>
                </a:cubicBezTo>
                <a:cubicBezTo>
                  <a:pt x="41" y="8"/>
                  <a:pt x="44" y="10"/>
                  <a:pt x="46" y="12"/>
                </a:cubicBezTo>
                <a:cubicBezTo>
                  <a:pt x="46" y="12"/>
                  <a:pt x="46" y="12"/>
                  <a:pt x="46" y="12"/>
                </a:cubicBezTo>
                <a:cubicBezTo>
                  <a:pt x="48" y="15"/>
                  <a:pt x="50" y="17"/>
                  <a:pt x="51" y="20"/>
                </a:cubicBezTo>
                <a:cubicBezTo>
                  <a:pt x="51" y="20"/>
                  <a:pt x="51" y="20"/>
                  <a:pt x="51" y="20"/>
                </a:cubicBezTo>
                <a:cubicBezTo>
                  <a:pt x="52" y="23"/>
                  <a:pt x="53" y="26"/>
                  <a:pt x="53" y="29"/>
                </a:cubicBezTo>
                <a:cubicBezTo>
                  <a:pt x="53" y="32"/>
                  <a:pt x="52" y="35"/>
                  <a:pt x="51" y="38"/>
                </a:cubicBezTo>
                <a:cubicBezTo>
                  <a:pt x="50" y="41"/>
                  <a:pt x="48" y="43"/>
                  <a:pt x="46" y="46"/>
                </a:cubicBezTo>
                <a:close/>
                <a:moveTo>
                  <a:pt x="22" y="12"/>
                </a:moveTo>
                <a:cubicBezTo>
                  <a:pt x="22" y="12"/>
                  <a:pt x="22" y="12"/>
                  <a:pt x="22" y="12"/>
                </a:cubicBezTo>
                <a:cubicBezTo>
                  <a:pt x="21" y="12"/>
                  <a:pt x="20" y="13"/>
                  <a:pt x="19" y="13"/>
                </a:cubicBezTo>
                <a:cubicBezTo>
                  <a:pt x="18" y="14"/>
                  <a:pt x="17" y="15"/>
                  <a:pt x="16" y="16"/>
                </a:cubicBezTo>
                <a:cubicBezTo>
                  <a:pt x="16" y="16"/>
                  <a:pt x="16" y="16"/>
                  <a:pt x="16" y="16"/>
                </a:cubicBezTo>
                <a:cubicBezTo>
                  <a:pt x="16" y="16"/>
                  <a:pt x="16" y="16"/>
                  <a:pt x="16" y="16"/>
                </a:cubicBezTo>
                <a:cubicBezTo>
                  <a:pt x="15" y="17"/>
                  <a:pt x="14" y="17"/>
                  <a:pt x="14" y="18"/>
                </a:cubicBezTo>
                <a:cubicBezTo>
                  <a:pt x="14" y="18"/>
                  <a:pt x="14" y="18"/>
                  <a:pt x="14" y="18"/>
                </a:cubicBezTo>
                <a:cubicBezTo>
                  <a:pt x="13" y="19"/>
                  <a:pt x="12" y="20"/>
                  <a:pt x="12" y="22"/>
                </a:cubicBezTo>
                <a:cubicBezTo>
                  <a:pt x="12" y="22"/>
                  <a:pt x="12" y="23"/>
                  <a:pt x="13" y="24"/>
                </a:cubicBezTo>
                <a:cubicBezTo>
                  <a:pt x="14" y="24"/>
                  <a:pt x="15" y="24"/>
                  <a:pt x="15" y="23"/>
                </a:cubicBezTo>
                <a:cubicBezTo>
                  <a:pt x="15" y="22"/>
                  <a:pt x="16" y="21"/>
                  <a:pt x="16" y="20"/>
                </a:cubicBezTo>
                <a:cubicBezTo>
                  <a:pt x="17" y="19"/>
                  <a:pt x="18" y="19"/>
                  <a:pt x="18" y="18"/>
                </a:cubicBezTo>
                <a:cubicBezTo>
                  <a:pt x="19" y="17"/>
                  <a:pt x="20" y="17"/>
                  <a:pt x="21" y="16"/>
                </a:cubicBezTo>
                <a:cubicBezTo>
                  <a:pt x="21" y="15"/>
                  <a:pt x="22" y="15"/>
                  <a:pt x="23" y="15"/>
                </a:cubicBezTo>
                <a:cubicBezTo>
                  <a:pt x="24" y="14"/>
                  <a:pt x="24" y="13"/>
                  <a:pt x="24" y="13"/>
                </a:cubicBezTo>
                <a:cubicBezTo>
                  <a:pt x="24" y="12"/>
                  <a:pt x="23" y="11"/>
                  <a:pt x="22" y="12"/>
                </a:cubicBezTo>
                <a:close/>
                <a:moveTo>
                  <a:pt x="46" y="27"/>
                </a:moveTo>
                <a:cubicBezTo>
                  <a:pt x="46" y="27"/>
                  <a:pt x="46" y="27"/>
                  <a:pt x="46" y="27"/>
                </a:cubicBezTo>
                <a:cubicBezTo>
                  <a:pt x="45" y="27"/>
                  <a:pt x="45" y="28"/>
                  <a:pt x="45" y="29"/>
                </a:cubicBezTo>
                <a:cubicBezTo>
                  <a:pt x="45" y="31"/>
                  <a:pt x="44" y="33"/>
                  <a:pt x="44" y="35"/>
                </a:cubicBezTo>
                <a:cubicBezTo>
                  <a:pt x="44" y="35"/>
                  <a:pt x="44" y="35"/>
                  <a:pt x="44" y="35"/>
                </a:cubicBezTo>
                <a:cubicBezTo>
                  <a:pt x="43" y="37"/>
                  <a:pt x="42" y="38"/>
                  <a:pt x="40" y="40"/>
                </a:cubicBezTo>
                <a:cubicBezTo>
                  <a:pt x="39" y="41"/>
                  <a:pt x="37" y="42"/>
                  <a:pt x="35" y="43"/>
                </a:cubicBezTo>
                <a:cubicBezTo>
                  <a:pt x="33" y="44"/>
                  <a:pt x="31" y="44"/>
                  <a:pt x="29" y="44"/>
                </a:cubicBezTo>
                <a:cubicBezTo>
                  <a:pt x="28" y="44"/>
                  <a:pt x="28" y="45"/>
                  <a:pt x="28" y="46"/>
                </a:cubicBezTo>
                <a:cubicBezTo>
                  <a:pt x="28" y="47"/>
                  <a:pt x="28" y="48"/>
                  <a:pt x="29" y="48"/>
                </a:cubicBezTo>
                <a:cubicBezTo>
                  <a:pt x="32" y="48"/>
                  <a:pt x="34" y="47"/>
                  <a:pt x="36" y="46"/>
                </a:cubicBezTo>
                <a:cubicBezTo>
                  <a:pt x="39" y="45"/>
                  <a:pt x="41" y="44"/>
                  <a:pt x="42" y="42"/>
                </a:cubicBezTo>
                <a:cubicBezTo>
                  <a:pt x="44" y="40"/>
                  <a:pt x="46" y="38"/>
                  <a:pt x="46" y="36"/>
                </a:cubicBezTo>
                <a:cubicBezTo>
                  <a:pt x="46" y="36"/>
                  <a:pt x="46" y="36"/>
                  <a:pt x="46" y="36"/>
                </a:cubicBezTo>
                <a:cubicBezTo>
                  <a:pt x="47" y="34"/>
                  <a:pt x="48" y="31"/>
                  <a:pt x="48" y="29"/>
                </a:cubicBezTo>
                <a:cubicBezTo>
                  <a:pt x="48" y="28"/>
                  <a:pt x="47" y="27"/>
                  <a:pt x="46"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56" name="Freeform 48"/>
          <p:cNvSpPr>
            <a:spLocks/>
          </p:cNvSpPr>
          <p:nvPr/>
        </p:nvSpPr>
        <p:spPr bwMode="auto">
          <a:xfrm>
            <a:off x="2442269" y="4951759"/>
            <a:ext cx="750094" cy="89297"/>
          </a:xfrm>
          <a:custGeom>
            <a:avLst/>
            <a:gdLst>
              <a:gd name="T0" fmla="*/ 336 w 336"/>
              <a:gd name="T1" fmla="*/ 0 h 40"/>
              <a:gd name="T2" fmla="*/ 0 w 336"/>
              <a:gd name="T3" fmla="*/ 0 h 40"/>
              <a:gd name="T4" fmla="*/ 0 w 336"/>
              <a:gd name="T5" fmla="*/ 40 h 40"/>
              <a:gd name="T6" fmla="*/ 299 w 336"/>
              <a:gd name="T7" fmla="*/ 40 h 40"/>
              <a:gd name="T8" fmla="*/ 336 w 336"/>
              <a:gd name="T9" fmla="*/ 0 h 40"/>
            </a:gdLst>
            <a:ahLst/>
            <a:cxnLst>
              <a:cxn ang="0">
                <a:pos x="T0" y="T1"/>
              </a:cxn>
              <a:cxn ang="0">
                <a:pos x="T2" y="T3"/>
              </a:cxn>
              <a:cxn ang="0">
                <a:pos x="T4" y="T5"/>
              </a:cxn>
              <a:cxn ang="0">
                <a:pos x="T6" y="T7"/>
              </a:cxn>
              <a:cxn ang="0">
                <a:pos x="T8" y="T9"/>
              </a:cxn>
            </a:cxnLst>
            <a:rect l="0" t="0" r="r" b="b"/>
            <a:pathLst>
              <a:path w="336" h="40">
                <a:moveTo>
                  <a:pt x="336" y="0"/>
                </a:moveTo>
                <a:lnTo>
                  <a:pt x="0" y="0"/>
                </a:lnTo>
                <a:lnTo>
                  <a:pt x="0" y="40"/>
                </a:lnTo>
                <a:lnTo>
                  <a:pt x="299" y="40"/>
                </a:lnTo>
                <a:lnTo>
                  <a:pt x="336" y="0"/>
                </a:lnTo>
                <a:close/>
              </a:path>
            </a:pathLst>
          </a:custGeom>
          <a:solidFill>
            <a:schemeClr val="bg1">
              <a:lumMod val="50000"/>
            </a:schemeClr>
          </a:solidFill>
          <a:ln>
            <a:noFill/>
          </a:ln>
          <a:extLst/>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57" name="Freeform 49"/>
          <p:cNvSpPr>
            <a:spLocks/>
          </p:cNvSpPr>
          <p:nvPr/>
        </p:nvSpPr>
        <p:spPr bwMode="auto">
          <a:xfrm>
            <a:off x="2442270" y="4286498"/>
            <a:ext cx="667495" cy="754559"/>
          </a:xfrm>
          <a:custGeom>
            <a:avLst/>
            <a:gdLst>
              <a:gd name="T0" fmla="*/ 137 w 148"/>
              <a:gd name="T1" fmla="*/ 0 h 167"/>
              <a:gd name="T2" fmla="*/ 11 w 148"/>
              <a:gd name="T3" fmla="*/ 0 h 167"/>
              <a:gd name="T4" fmla="*/ 0 w 148"/>
              <a:gd name="T5" fmla="*/ 12 h 167"/>
              <a:gd name="T6" fmla="*/ 0 w 148"/>
              <a:gd name="T7" fmla="*/ 110 h 167"/>
              <a:gd name="T8" fmla="*/ 0 w 148"/>
              <a:gd name="T9" fmla="*/ 156 h 167"/>
              <a:gd name="T10" fmla="*/ 0 w 148"/>
              <a:gd name="T11" fmla="*/ 167 h 167"/>
              <a:gd name="T12" fmla="*/ 11 w 148"/>
              <a:gd name="T13" fmla="*/ 167 h 167"/>
              <a:gd name="T14" fmla="*/ 137 w 148"/>
              <a:gd name="T15" fmla="*/ 167 h 167"/>
              <a:gd name="T16" fmla="*/ 148 w 148"/>
              <a:gd name="T17" fmla="*/ 167 h 167"/>
              <a:gd name="T18" fmla="*/ 148 w 148"/>
              <a:gd name="T19" fmla="*/ 156 h 167"/>
              <a:gd name="T20" fmla="*/ 148 w 148"/>
              <a:gd name="T21" fmla="*/ 110 h 167"/>
              <a:gd name="T22" fmla="*/ 148 w 148"/>
              <a:gd name="T23" fmla="*/ 12 h 167"/>
              <a:gd name="T24" fmla="*/ 137 w 148"/>
              <a:gd name="T2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167">
                <a:moveTo>
                  <a:pt x="137" y="0"/>
                </a:moveTo>
                <a:cubicBezTo>
                  <a:pt x="11" y="0"/>
                  <a:pt x="11" y="0"/>
                  <a:pt x="11" y="0"/>
                </a:cubicBezTo>
                <a:cubicBezTo>
                  <a:pt x="5" y="0"/>
                  <a:pt x="0" y="5"/>
                  <a:pt x="0" y="12"/>
                </a:cubicBezTo>
                <a:cubicBezTo>
                  <a:pt x="0" y="110"/>
                  <a:pt x="0" y="110"/>
                  <a:pt x="0" y="110"/>
                </a:cubicBezTo>
                <a:cubicBezTo>
                  <a:pt x="0" y="156"/>
                  <a:pt x="0" y="156"/>
                  <a:pt x="0" y="156"/>
                </a:cubicBezTo>
                <a:cubicBezTo>
                  <a:pt x="0" y="167"/>
                  <a:pt x="0" y="167"/>
                  <a:pt x="0" y="167"/>
                </a:cubicBezTo>
                <a:cubicBezTo>
                  <a:pt x="11" y="167"/>
                  <a:pt x="11" y="167"/>
                  <a:pt x="11" y="167"/>
                </a:cubicBezTo>
                <a:cubicBezTo>
                  <a:pt x="137" y="167"/>
                  <a:pt x="137" y="167"/>
                  <a:pt x="137" y="167"/>
                </a:cubicBezTo>
                <a:cubicBezTo>
                  <a:pt x="148" y="167"/>
                  <a:pt x="148" y="167"/>
                  <a:pt x="148" y="167"/>
                </a:cubicBezTo>
                <a:cubicBezTo>
                  <a:pt x="148" y="156"/>
                  <a:pt x="148" y="156"/>
                  <a:pt x="148" y="156"/>
                </a:cubicBezTo>
                <a:cubicBezTo>
                  <a:pt x="148" y="110"/>
                  <a:pt x="148" y="110"/>
                  <a:pt x="148" y="110"/>
                </a:cubicBezTo>
                <a:cubicBezTo>
                  <a:pt x="148" y="12"/>
                  <a:pt x="148" y="12"/>
                  <a:pt x="148" y="12"/>
                </a:cubicBezTo>
                <a:cubicBezTo>
                  <a:pt x="148" y="5"/>
                  <a:pt x="143" y="0"/>
                  <a:pt x="137" y="0"/>
                </a:cubicBezTo>
                <a:close/>
              </a:path>
            </a:pathLst>
          </a:custGeom>
          <a:solidFill>
            <a:schemeClr val="accent2"/>
          </a:solidFill>
          <a:ln>
            <a:noFill/>
          </a:ln>
          <a:extLst/>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58" name="Freeform 50"/>
          <p:cNvSpPr>
            <a:spLocks noEditPoints="1"/>
          </p:cNvSpPr>
          <p:nvPr/>
        </p:nvSpPr>
        <p:spPr bwMode="auto">
          <a:xfrm>
            <a:off x="2649886" y="4507508"/>
            <a:ext cx="252263" cy="312539"/>
          </a:xfrm>
          <a:custGeom>
            <a:avLst/>
            <a:gdLst>
              <a:gd name="T0" fmla="*/ 26 w 56"/>
              <a:gd name="T1" fmla="*/ 45 h 69"/>
              <a:gd name="T2" fmla="*/ 25 w 56"/>
              <a:gd name="T3" fmla="*/ 45 h 69"/>
              <a:gd name="T4" fmla="*/ 5 w 56"/>
              <a:gd name="T5" fmla="*/ 45 h 69"/>
              <a:gd name="T6" fmla="*/ 0 w 56"/>
              <a:gd name="T7" fmla="*/ 35 h 69"/>
              <a:gd name="T8" fmla="*/ 5 w 56"/>
              <a:gd name="T9" fmla="*/ 24 h 69"/>
              <a:gd name="T10" fmla="*/ 15 w 56"/>
              <a:gd name="T11" fmla="*/ 20 h 69"/>
              <a:gd name="T12" fmla="*/ 26 w 56"/>
              <a:gd name="T13" fmla="*/ 24 h 69"/>
              <a:gd name="T14" fmla="*/ 34 w 56"/>
              <a:gd name="T15" fmla="*/ 11 h 69"/>
              <a:gd name="T16" fmla="*/ 45 w 56"/>
              <a:gd name="T17" fmla="*/ 0 h 69"/>
              <a:gd name="T18" fmla="*/ 56 w 56"/>
              <a:gd name="T19" fmla="*/ 11 h 69"/>
              <a:gd name="T20" fmla="*/ 45 w 56"/>
              <a:gd name="T21" fmla="*/ 22 h 69"/>
              <a:gd name="T22" fmla="*/ 28 w 56"/>
              <a:gd name="T23" fmla="*/ 27 h 69"/>
              <a:gd name="T24" fmla="*/ 28 w 56"/>
              <a:gd name="T25" fmla="*/ 43 h 69"/>
              <a:gd name="T26" fmla="*/ 45 w 56"/>
              <a:gd name="T27" fmla="*/ 48 h 69"/>
              <a:gd name="T28" fmla="*/ 56 w 56"/>
              <a:gd name="T29" fmla="*/ 58 h 69"/>
              <a:gd name="T30" fmla="*/ 53 w 56"/>
              <a:gd name="T31" fmla="*/ 66 h 69"/>
              <a:gd name="T32" fmla="*/ 38 w 56"/>
              <a:gd name="T33" fmla="*/ 66 h 69"/>
              <a:gd name="T34" fmla="*/ 36 w 56"/>
              <a:gd name="T35" fmla="*/ 53 h 69"/>
              <a:gd name="T36" fmla="*/ 49 w 56"/>
              <a:gd name="T37" fmla="*/ 55 h 69"/>
              <a:gd name="T38" fmla="*/ 41 w 56"/>
              <a:gd name="T39" fmla="*/ 55 h 69"/>
              <a:gd name="T40" fmla="*/ 41 w 56"/>
              <a:gd name="T41" fmla="*/ 62 h 69"/>
              <a:gd name="T42" fmla="*/ 49 w 56"/>
              <a:gd name="T43" fmla="*/ 62 h 69"/>
              <a:gd name="T44" fmla="*/ 51 w 56"/>
              <a:gd name="T45" fmla="*/ 58 h 69"/>
              <a:gd name="T46" fmla="*/ 22 w 56"/>
              <a:gd name="T47" fmla="*/ 28 h 69"/>
              <a:gd name="T48" fmla="*/ 15 w 56"/>
              <a:gd name="T49" fmla="*/ 25 h 69"/>
              <a:gd name="T50" fmla="*/ 8 w 56"/>
              <a:gd name="T51" fmla="*/ 28 h 69"/>
              <a:gd name="T52" fmla="*/ 8 w 56"/>
              <a:gd name="T53" fmla="*/ 41 h 69"/>
              <a:gd name="T54" fmla="*/ 15 w 56"/>
              <a:gd name="T55" fmla="*/ 44 h 69"/>
              <a:gd name="T56" fmla="*/ 22 w 56"/>
              <a:gd name="T57" fmla="*/ 41 h 69"/>
              <a:gd name="T58" fmla="*/ 22 w 56"/>
              <a:gd name="T59" fmla="*/ 28 h 69"/>
              <a:gd name="T60" fmla="*/ 49 w 56"/>
              <a:gd name="T61" fmla="*/ 7 h 69"/>
              <a:gd name="T62" fmla="*/ 45 w 56"/>
              <a:gd name="T63" fmla="*/ 6 h 69"/>
              <a:gd name="T64" fmla="*/ 40 w 56"/>
              <a:gd name="T65" fmla="*/ 11 h 69"/>
              <a:gd name="T66" fmla="*/ 45 w 56"/>
              <a:gd name="T67" fmla="*/ 16 h 69"/>
              <a:gd name="T68" fmla="*/ 51 w 56"/>
              <a:gd name="T69" fmla="*/ 1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69">
                <a:moveTo>
                  <a:pt x="36" y="53"/>
                </a:moveTo>
                <a:cubicBezTo>
                  <a:pt x="26" y="45"/>
                  <a:pt x="26" y="45"/>
                  <a:pt x="26" y="45"/>
                </a:cubicBezTo>
                <a:cubicBezTo>
                  <a:pt x="26" y="45"/>
                  <a:pt x="26" y="45"/>
                  <a:pt x="26" y="45"/>
                </a:cubicBezTo>
                <a:cubicBezTo>
                  <a:pt x="25" y="45"/>
                  <a:pt x="25" y="45"/>
                  <a:pt x="25" y="45"/>
                </a:cubicBezTo>
                <a:cubicBezTo>
                  <a:pt x="23" y="48"/>
                  <a:pt x="19" y="50"/>
                  <a:pt x="15" y="50"/>
                </a:cubicBezTo>
                <a:cubicBezTo>
                  <a:pt x="11" y="50"/>
                  <a:pt x="7" y="48"/>
                  <a:pt x="5" y="45"/>
                </a:cubicBezTo>
                <a:cubicBezTo>
                  <a:pt x="4" y="45"/>
                  <a:pt x="4" y="45"/>
                  <a:pt x="4" y="45"/>
                </a:cubicBezTo>
                <a:cubicBezTo>
                  <a:pt x="2" y="42"/>
                  <a:pt x="0" y="39"/>
                  <a:pt x="0" y="35"/>
                </a:cubicBezTo>
                <a:cubicBezTo>
                  <a:pt x="0" y="31"/>
                  <a:pt x="2" y="27"/>
                  <a:pt x="5" y="24"/>
                </a:cubicBezTo>
                <a:cubicBezTo>
                  <a:pt x="5" y="24"/>
                  <a:pt x="5" y="24"/>
                  <a:pt x="5" y="24"/>
                </a:cubicBezTo>
                <a:cubicBezTo>
                  <a:pt x="5" y="24"/>
                  <a:pt x="5" y="24"/>
                  <a:pt x="5" y="24"/>
                </a:cubicBezTo>
                <a:cubicBezTo>
                  <a:pt x="7" y="21"/>
                  <a:pt x="11" y="20"/>
                  <a:pt x="15" y="20"/>
                </a:cubicBezTo>
                <a:cubicBezTo>
                  <a:pt x="19" y="20"/>
                  <a:pt x="23" y="21"/>
                  <a:pt x="26" y="24"/>
                </a:cubicBezTo>
                <a:cubicBezTo>
                  <a:pt x="26" y="24"/>
                  <a:pt x="26" y="24"/>
                  <a:pt x="26" y="24"/>
                </a:cubicBezTo>
                <a:cubicBezTo>
                  <a:pt x="36" y="16"/>
                  <a:pt x="36" y="16"/>
                  <a:pt x="36" y="16"/>
                </a:cubicBezTo>
                <a:cubicBezTo>
                  <a:pt x="35" y="15"/>
                  <a:pt x="34" y="13"/>
                  <a:pt x="34" y="11"/>
                </a:cubicBezTo>
                <a:cubicBezTo>
                  <a:pt x="34" y="8"/>
                  <a:pt x="36" y="5"/>
                  <a:pt x="38" y="3"/>
                </a:cubicBezTo>
                <a:cubicBezTo>
                  <a:pt x="39" y="1"/>
                  <a:pt x="42" y="0"/>
                  <a:pt x="45" y="0"/>
                </a:cubicBezTo>
                <a:cubicBezTo>
                  <a:pt x="48" y="0"/>
                  <a:pt x="51" y="1"/>
                  <a:pt x="53" y="3"/>
                </a:cubicBezTo>
                <a:cubicBezTo>
                  <a:pt x="55" y="5"/>
                  <a:pt x="56" y="8"/>
                  <a:pt x="56" y="11"/>
                </a:cubicBezTo>
                <a:cubicBezTo>
                  <a:pt x="56" y="14"/>
                  <a:pt x="55" y="17"/>
                  <a:pt x="53" y="19"/>
                </a:cubicBezTo>
                <a:cubicBezTo>
                  <a:pt x="51" y="21"/>
                  <a:pt x="48" y="22"/>
                  <a:pt x="45" y="22"/>
                </a:cubicBezTo>
                <a:cubicBezTo>
                  <a:pt x="42" y="22"/>
                  <a:pt x="40" y="21"/>
                  <a:pt x="38" y="19"/>
                </a:cubicBezTo>
                <a:cubicBezTo>
                  <a:pt x="28" y="27"/>
                  <a:pt x="28" y="27"/>
                  <a:pt x="28" y="27"/>
                </a:cubicBezTo>
                <a:cubicBezTo>
                  <a:pt x="29" y="29"/>
                  <a:pt x="30" y="32"/>
                  <a:pt x="30" y="35"/>
                </a:cubicBezTo>
                <a:cubicBezTo>
                  <a:pt x="30" y="38"/>
                  <a:pt x="29" y="40"/>
                  <a:pt x="28" y="43"/>
                </a:cubicBezTo>
                <a:cubicBezTo>
                  <a:pt x="38" y="51"/>
                  <a:pt x="38" y="51"/>
                  <a:pt x="38" y="51"/>
                </a:cubicBezTo>
                <a:cubicBezTo>
                  <a:pt x="40" y="49"/>
                  <a:pt x="42" y="48"/>
                  <a:pt x="45" y="48"/>
                </a:cubicBezTo>
                <a:cubicBezTo>
                  <a:pt x="48" y="48"/>
                  <a:pt x="51" y="49"/>
                  <a:pt x="53" y="51"/>
                </a:cubicBezTo>
                <a:cubicBezTo>
                  <a:pt x="55" y="53"/>
                  <a:pt x="56" y="55"/>
                  <a:pt x="56" y="58"/>
                </a:cubicBezTo>
                <a:cubicBezTo>
                  <a:pt x="56" y="61"/>
                  <a:pt x="55" y="64"/>
                  <a:pt x="53" y="66"/>
                </a:cubicBezTo>
                <a:cubicBezTo>
                  <a:pt x="53" y="66"/>
                  <a:pt x="53" y="66"/>
                  <a:pt x="53" y="66"/>
                </a:cubicBezTo>
                <a:cubicBezTo>
                  <a:pt x="51" y="68"/>
                  <a:pt x="48" y="69"/>
                  <a:pt x="45" y="69"/>
                </a:cubicBezTo>
                <a:cubicBezTo>
                  <a:pt x="42" y="69"/>
                  <a:pt x="39" y="68"/>
                  <a:pt x="38" y="66"/>
                </a:cubicBezTo>
                <a:cubicBezTo>
                  <a:pt x="36" y="64"/>
                  <a:pt x="34" y="61"/>
                  <a:pt x="34" y="58"/>
                </a:cubicBezTo>
                <a:cubicBezTo>
                  <a:pt x="34" y="56"/>
                  <a:pt x="35" y="55"/>
                  <a:pt x="36" y="53"/>
                </a:cubicBezTo>
                <a:close/>
                <a:moveTo>
                  <a:pt x="49" y="55"/>
                </a:moveTo>
                <a:cubicBezTo>
                  <a:pt x="49" y="55"/>
                  <a:pt x="49" y="55"/>
                  <a:pt x="49" y="55"/>
                </a:cubicBezTo>
                <a:cubicBezTo>
                  <a:pt x="48" y="54"/>
                  <a:pt x="47" y="53"/>
                  <a:pt x="45" y="53"/>
                </a:cubicBezTo>
                <a:cubicBezTo>
                  <a:pt x="44" y="53"/>
                  <a:pt x="42" y="54"/>
                  <a:pt x="41" y="55"/>
                </a:cubicBezTo>
                <a:cubicBezTo>
                  <a:pt x="40" y="55"/>
                  <a:pt x="40" y="57"/>
                  <a:pt x="40" y="58"/>
                </a:cubicBezTo>
                <a:cubicBezTo>
                  <a:pt x="40" y="60"/>
                  <a:pt x="40" y="61"/>
                  <a:pt x="41" y="62"/>
                </a:cubicBezTo>
                <a:cubicBezTo>
                  <a:pt x="42" y="63"/>
                  <a:pt x="44" y="64"/>
                  <a:pt x="45" y="64"/>
                </a:cubicBezTo>
                <a:cubicBezTo>
                  <a:pt x="47" y="64"/>
                  <a:pt x="48" y="63"/>
                  <a:pt x="49" y="62"/>
                </a:cubicBezTo>
                <a:cubicBezTo>
                  <a:pt x="49" y="62"/>
                  <a:pt x="49" y="62"/>
                  <a:pt x="49" y="62"/>
                </a:cubicBezTo>
                <a:cubicBezTo>
                  <a:pt x="50" y="61"/>
                  <a:pt x="51" y="60"/>
                  <a:pt x="51" y="58"/>
                </a:cubicBezTo>
                <a:cubicBezTo>
                  <a:pt x="51" y="57"/>
                  <a:pt x="50" y="55"/>
                  <a:pt x="49" y="55"/>
                </a:cubicBezTo>
                <a:close/>
                <a:moveTo>
                  <a:pt x="22" y="28"/>
                </a:moveTo>
                <a:cubicBezTo>
                  <a:pt x="22" y="28"/>
                  <a:pt x="22" y="28"/>
                  <a:pt x="22" y="28"/>
                </a:cubicBezTo>
                <a:cubicBezTo>
                  <a:pt x="20" y="26"/>
                  <a:pt x="18" y="25"/>
                  <a:pt x="15" y="25"/>
                </a:cubicBezTo>
                <a:cubicBezTo>
                  <a:pt x="12" y="25"/>
                  <a:pt x="10" y="26"/>
                  <a:pt x="8" y="28"/>
                </a:cubicBezTo>
                <a:cubicBezTo>
                  <a:pt x="8" y="28"/>
                  <a:pt x="8" y="28"/>
                  <a:pt x="8" y="28"/>
                </a:cubicBezTo>
                <a:cubicBezTo>
                  <a:pt x="7" y="30"/>
                  <a:pt x="5" y="32"/>
                  <a:pt x="5" y="35"/>
                </a:cubicBezTo>
                <a:cubicBezTo>
                  <a:pt x="5" y="37"/>
                  <a:pt x="6" y="40"/>
                  <a:pt x="8" y="41"/>
                </a:cubicBezTo>
                <a:cubicBezTo>
                  <a:pt x="8" y="41"/>
                  <a:pt x="8" y="41"/>
                  <a:pt x="8" y="41"/>
                </a:cubicBezTo>
                <a:cubicBezTo>
                  <a:pt x="10" y="43"/>
                  <a:pt x="12" y="44"/>
                  <a:pt x="15" y="44"/>
                </a:cubicBezTo>
                <a:cubicBezTo>
                  <a:pt x="18" y="44"/>
                  <a:pt x="20" y="43"/>
                  <a:pt x="22" y="42"/>
                </a:cubicBezTo>
                <a:cubicBezTo>
                  <a:pt x="22" y="41"/>
                  <a:pt x="22" y="41"/>
                  <a:pt x="22" y="41"/>
                </a:cubicBezTo>
                <a:cubicBezTo>
                  <a:pt x="24" y="40"/>
                  <a:pt x="25" y="37"/>
                  <a:pt x="25" y="35"/>
                </a:cubicBezTo>
                <a:cubicBezTo>
                  <a:pt x="25" y="32"/>
                  <a:pt x="24" y="30"/>
                  <a:pt x="22" y="28"/>
                </a:cubicBezTo>
                <a:cubicBezTo>
                  <a:pt x="22" y="28"/>
                  <a:pt x="22" y="28"/>
                  <a:pt x="22" y="28"/>
                </a:cubicBezTo>
                <a:close/>
                <a:moveTo>
                  <a:pt x="49" y="7"/>
                </a:moveTo>
                <a:cubicBezTo>
                  <a:pt x="49" y="7"/>
                  <a:pt x="49" y="7"/>
                  <a:pt x="49" y="7"/>
                </a:cubicBezTo>
                <a:cubicBezTo>
                  <a:pt x="48" y="6"/>
                  <a:pt x="47" y="6"/>
                  <a:pt x="45" y="6"/>
                </a:cubicBezTo>
                <a:cubicBezTo>
                  <a:pt x="44" y="6"/>
                  <a:pt x="42" y="6"/>
                  <a:pt x="41" y="7"/>
                </a:cubicBezTo>
                <a:cubicBezTo>
                  <a:pt x="40" y="8"/>
                  <a:pt x="40" y="9"/>
                  <a:pt x="40" y="11"/>
                </a:cubicBezTo>
                <a:cubicBezTo>
                  <a:pt x="40" y="12"/>
                  <a:pt x="40" y="14"/>
                  <a:pt x="41" y="15"/>
                </a:cubicBezTo>
                <a:cubicBezTo>
                  <a:pt x="42" y="16"/>
                  <a:pt x="44" y="16"/>
                  <a:pt x="45" y="16"/>
                </a:cubicBezTo>
                <a:cubicBezTo>
                  <a:pt x="47" y="16"/>
                  <a:pt x="48" y="16"/>
                  <a:pt x="49" y="15"/>
                </a:cubicBezTo>
                <a:cubicBezTo>
                  <a:pt x="50" y="14"/>
                  <a:pt x="51" y="12"/>
                  <a:pt x="51" y="11"/>
                </a:cubicBezTo>
                <a:cubicBezTo>
                  <a:pt x="51" y="9"/>
                  <a:pt x="50" y="8"/>
                  <a:pt x="4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60" name="Freeform 52"/>
          <p:cNvSpPr>
            <a:spLocks/>
          </p:cNvSpPr>
          <p:nvPr/>
        </p:nvSpPr>
        <p:spPr bwMode="auto">
          <a:xfrm>
            <a:off x="5518547" y="4951759"/>
            <a:ext cx="750094" cy="89297"/>
          </a:xfrm>
          <a:custGeom>
            <a:avLst/>
            <a:gdLst>
              <a:gd name="T0" fmla="*/ 336 w 336"/>
              <a:gd name="T1" fmla="*/ 0 h 40"/>
              <a:gd name="T2" fmla="*/ 0 w 336"/>
              <a:gd name="T3" fmla="*/ 0 h 40"/>
              <a:gd name="T4" fmla="*/ 0 w 336"/>
              <a:gd name="T5" fmla="*/ 40 h 40"/>
              <a:gd name="T6" fmla="*/ 300 w 336"/>
              <a:gd name="T7" fmla="*/ 40 h 40"/>
              <a:gd name="T8" fmla="*/ 336 w 336"/>
              <a:gd name="T9" fmla="*/ 0 h 40"/>
            </a:gdLst>
            <a:ahLst/>
            <a:cxnLst>
              <a:cxn ang="0">
                <a:pos x="T0" y="T1"/>
              </a:cxn>
              <a:cxn ang="0">
                <a:pos x="T2" y="T3"/>
              </a:cxn>
              <a:cxn ang="0">
                <a:pos x="T4" y="T5"/>
              </a:cxn>
              <a:cxn ang="0">
                <a:pos x="T6" y="T7"/>
              </a:cxn>
              <a:cxn ang="0">
                <a:pos x="T8" y="T9"/>
              </a:cxn>
            </a:cxnLst>
            <a:rect l="0" t="0" r="r" b="b"/>
            <a:pathLst>
              <a:path w="336" h="40">
                <a:moveTo>
                  <a:pt x="336" y="0"/>
                </a:moveTo>
                <a:lnTo>
                  <a:pt x="0" y="0"/>
                </a:lnTo>
                <a:lnTo>
                  <a:pt x="0" y="40"/>
                </a:lnTo>
                <a:lnTo>
                  <a:pt x="300" y="40"/>
                </a:lnTo>
                <a:lnTo>
                  <a:pt x="336" y="0"/>
                </a:lnTo>
                <a:close/>
              </a:path>
            </a:pathLst>
          </a:custGeom>
          <a:solidFill>
            <a:schemeClr val="bg1">
              <a:lumMod val="50000"/>
            </a:schemeClr>
          </a:solidFill>
          <a:ln>
            <a:noFill/>
          </a:ln>
          <a:extLst/>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61" name="Freeform 53"/>
          <p:cNvSpPr>
            <a:spLocks/>
          </p:cNvSpPr>
          <p:nvPr/>
        </p:nvSpPr>
        <p:spPr bwMode="auto">
          <a:xfrm>
            <a:off x="5518547" y="4286498"/>
            <a:ext cx="669727" cy="754559"/>
          </a:xfrm>
          <a:custGeom>
            <a:avLst/>
            <a:gdLst>
              <a:gd name="T0" fmla="*/ 137 w 148"/>
              <a:gd name="T1" fmla="*/ 0 h 167"/>
              <a:gd name="T2" fmla="*/ 11 w 148"/>
              <a:gd name="T3" fmla="*/ 0 h 167"/>
              <a:gd name="T4" fmla="*/ 0 w 148"/>
              <a:gd name="T5" fmla="*/ 12 h 167"/>
              <a:gd name="T6" fmla="*/ 0 w 148"/>
              <a:gd name="T7" fmla="*/ 110 h 167"/>
              <a:gd name="T8" fmla="*/ 0 w 148"/>
              <a:gd name="T9" fmla="*/ 156 h 167"/>
              <a:gd name="T10" fmla="*/ 0 w 148"/>
              <a:gd name="T11" fmla="*/ 167 h 167"/>
              <a:gd name="T12" fmla="*/ 11 w 148"/>
              <a:gd name="T13" fmla="*/ 167 h 167"/>
              <a:gd name="T14" fmla="*/ 137 w 148"/>
              <a:gd name="T15" fmla="*/ 167 h 167"/>
              <a:gd name="T16" fmla="*/ 148 w 148"/>
              <a:gd name="T17" fmla="*/ 167 h 167"/>
              <a:gd name="T18" fmla="*/ 148 w 148"/>
              <a:gd name="T19" fmla="*/ 156 h 167"/>
              <a:gd name="T20" fmla="*/ 148 w 148"/>
              <a:gd name="T21" fmla="*/ 110 h 167"/>
              <a:gd name="T22" fmla="*/ 148 w 148"/>
              <a:gd name="T23" fmla="*/ 12 h 167"/>
              <a:gd name="T24" fmla="*/ 137 w 148"/>
              <a:gd name="T2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167">
                <a:moveTo>
                  <a:pt x="137" y="0"/>
                </a:moveTo>
                <a:cubicBezTo>
                  <a:pt x="11" y="0"/>
                  <a:pt x="11" y="0"/>
                  <a:pt x="11" y="0"/>
                </a:cubicBezTo>
                <a:cubicBezTo>
                  <a:pt x="5" y="0"/>
                  <a:pt x="0" y="5"/>
                  <a:pt x="0" y="12"/>
                </a:cubicBezTo>
                <a:cubicBezTo>
                  <a:pt x="0" y="110"/>
                  <a:pt x="0" y="110"/>
                  <a:pt x="0" y="110"/>
                </a:cubicBezTo>
                <a:cubicBezTo>
                  <a:pt x="0" y="156"/>
                  <a:pt x="0" y="156"/>
                  <a:pt x="0" y="156"/>
                </a:cubicBezTo>
                <a:cubicBezTo>
                  <a:pt x="0" y="167"/>
                  <a:pt x="0" y="167"/>
                  <a:pt x="0" y="167"/>
                </a:cubicBezTo>
                <a:cubicBezTo>
                  <a:pt x="11" y="167"/>
                  <a:pt x="11" y="167"/>
                  <a:pt x="11" y="167"/>
                </a:cubicBezTo>
                <a:cubicBezTo>
                  <a:pt x="137" y="167"/>
                  <a:pt x="137" y="167"/>
                  <a:pt x="137" y="167"/>
                </a:cubicBezTo>
                <a:cubicBezTo>
                  <a:pt x="148" y="167"/>
                  <a:pt x="148" y="167"/>
                  <a:pt x="148" y="167"/>
                </a:cubicBezTo>
                <a:cubicBezTo>
                  <a:pt x="148" y="156"/>
                  <a:pt x="148" y="156"/>
                  <a:pt x="148" y="156"/>
                </a:cubicBezTo>
                <a:cubicBezTo>
                  <a:pt x="148" y="110"/>
                  <a:pt x="148" y="110"/>
                  <a:pt x="148" y="110"/>
                </a:cubicBezTo>
                <a:cubicBezTo>
                  <a:pt x="148" y="12"/>
                  <a:pt x="148" y="12"/>
                  <a:pt x="148" y="12"/>
                </a:cubicBezTo>
                <a:cubicBezTo>
                  <a:pt x="148" y="5"/>
                  <a:pt x="143" y="0"/>
                  <a:pt x="137" y="0"/>
                </a:cubicBezTo>
                <a:close/>
              </a:path>
            </a:pathLst>
          </a:custGeom>
          <a:solidFill>
            <a:schemeClr val="accent5"/>
          </a:solidFill>
          <a:ln>
            <a:noFill/>
          </a:ln>
          <a:extLst/>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62" name="Freeform 54"/>
          <p:cNvSpPr>
            <a:spLocks noEditPoints="1"/>
          </p:cNvSpPr>
          <p:nvPr/>
        </p:nvSpPr>
        <p:spPr bwMode="auto">
          <a:xfrm>
            <a:off x="5735093" y="4543227"/>
            <a:ext cx="234404" cy="241102"/>
          </a:xfrm>
          <a:custGeom>
            <a:avLst/>
            <a:gdLst>
              <a:gd name="T0" fmla="*/ 3 w 52"/>
              <a:gd name="T1" fmla="*/ 1 h 53"/>
              <a:gd name="T2" fmla="*/ 50 w 52"/>
              <a:gd name="T3" fmla="*/ 16 h 53"/>
              <a:gd name="T4" fmla="*/ 52 w 52"/>
              <a:gd name="T5" fmla="*/ 20 h 53"/>
              <a:gd name="T6" fmla="*/ 51 w 52"/>
              <a:gd name="T7" fmla="*/ 21 h 53"/>
              <a:gd name="T8" fmla="*/ 51 w 52"/>
              <a:gd name="T9" fmla="*/ 21 h 53"/>
              <a:gd name="T10" fmla="*/ 37 w 52"/>
              <a:gd name="T11" fmla="*/ 28 h 53"/>
              <a:gd name="T12" fmla="*/ 50 w 52"/>
              <a:gd name="T13" fmla="*/ 42 h 53"/>
              <a:gd name="T14" fmla="*/ 50 w 52"/>
              <a:gd name="T15" fmla="*/ 45 h 53"/>
              <a:gd name="T16" fmla="*/ 45 w 52"/>
              <a:gd name="T17" fmla="*/ 51 h 53"/>
              <a:gd name="T18" fmla="*/ 41 w 52"/>
              <a:gd name="T19" fmla="*/ 51 h 53"/>
              <a:gd name="T20" fmla="*/ 41 w 52"/>
              <a:gd name="T21" fmla="*/ 51 h 53"/>
              <a:gd name="T22" fmla="*/ 28 w 52"/>
              <a:gd name="T23" fmla="*/ 38 h 53"/>
              <a:gd name="T24" fmla="*/ 20 w 52"/>
              <a:gd name="T25" fmla="*/ 51 h 53"/>
              <a:gd name="T26" fmla="*/ 17 w 52"/>
              <a:gd name="T27" fmla="*/ 53 h 53"/>
              <a:gd name="T28" fmla="*/ 16 w 52"/>
              <a:gd name="T29" fmla="*/ 51 h 53"/>
              <a:gd name="T30" fmla="*/ 0 w 52"/>
              <a:gd name="T31" fmla="*/ 4 h 53"/>
              <a:gd name="T32" fmla="*/ 2 w 52"/>
              <a:gd name="T33" fmla="*/ 1 h 53"/>
              <a:gd name="T34" fmla="*/ 3 w 52"/>
              <a:gd name="T35" fmla="*/ 1 h 53"/>
              <a:gd name="T36" fmla="*/ 43 w 52"/>
              <a:gd name="T37" fmla="*/ 19 h 53"/>
              <a:gd name="T38" fmla="*/ 43 w 52"/>
              <a:gd name="T39" fmla="*/ 19 h 53"/>
              <a:gd name="T40" fmla="*/ 7 w 52"/>
              <a:gd name="T41" fmla="*/ 7 h 53"/>
              <a:gd name="T42" fmla="*/ 19 w 52"/>
              <a:gd name="T43" fmla="*/ 43 h 53"/>
              <a:gd name="T44" fmla="*/ 25 w 52"/>
              <a:gd name="T45" fmla="*/ 32 h 53"/>
              <a:gd name="T46" fmla="*/ 25 w 52"/>
              <a:gd name="T47" fmla="*/ 31 h 53"/>
              <a:gd name="T48" fmla="*/ 29 w 52"/>
              <a:gd name="T49" fmla="*/ 31 h 53"/>
              <a:gd name="T50" fmla="*/ 43 w 52"/>
              <a:gd name="T51" fmla="*/ 45 h 53"/>
              <a:gd name="T52" fmla="*/ 45 w 52"/>
              <a:gd name="T53" fmla="*/ 43 h 53"/>
              <a:gd name="T54" fmla="*/ 31 w 52"/>
              <a:gd name="T55" fmla="*/ 30 h 53"/>
              <a:gd name="T56" fmla="*/ 30 w 52"/>
              <a:gd name="T57" fmla="*/ 29 h 53"/>
              <a:gd name="T58" fmla="*/ 31 w 52"/>
              <a:gd name="T59" fmla="*/ 25 h 53"/>
              <a:gd name="T60" fmla="*/ 43 w 52"/>
              <a:gd name="T61" fmla="*/ 1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 h="53">
                <a:moveTo>
                  <a:pt x="3" y="1"/>
                </a:moveTo>
                <a:cubicBezTo>
                  <a:pt x="50" y="16"/>
                  <a:pt x="50" y="16"/>
                  <a:pt x="50" y="16"/>
                </a:cubicBezTo>
                <a:cubicBezTo>
                  <a:pt x="52" y="17"/>
                  <a:pt x="52" y="18"/>
                  <a:pt x="52" y="20"/>
                </a:cubicBezTo>
                <a:cubicBezTo>
                  <a:pt x="52" y="20"/>
                  <a:pt x="51" y="21"/>
                  <a:pt x="51" y="21"/>
                </a:cubicBezTo>
                <a:cubicBezTo>
                  <a:pt x="51" y="21"/>
                  <a:pt x="51" y="21"/>
                  <a:pt x="51" y="21"/>
                </a:cubicBezTo>
                <a:cubicBezTo>
                  <a:pt x="37" y="28"/>
                  <a:pt x="37" y="28"/>
                  <a:pt x="37" y="28"/>
                </a:cubicBezTo>
                <a:cubicBezTo>
                  <a:pt x="50" y="42"/>
                  <a:pt x="50" y="42"/>
                  <a:pt x="50" y="42"/>
                </a:cubicBezTo>
                <a:cubicBezTo>
                  <a:pt x="51" y="43"/>
                  <a:pt x="51" y="44"/>
                  <a:pt x="50" y="45"/>
                </a:cubicBezTo>
                <a:cubicBezTo>
                  <a:pt x="45" y="51"/>
                  <a:pt x="45" y="51"/>
                  <a:pt x="45" y="51"/>
                </a:cubicBezTo>
                <a:cubicBezTo>
                  <a:pt x="44" y="52"/>
                  <a:pt x="42" y="52"/>
                  <a:pt x="41" y="51"/>
                </a:cubicBezTo>
                <a:cubicBezTo>
                  <a:pt x="41" y="51"/>
                  <a:pt x="41" y="51"/>
                  <a:pt x="41" y="51"/>
                </a:cubicBezTo>
                <a:cubicBezTo>
                  <a:pt x="28" y="38"/>
                  <a:pt x="28" y="38"/>
                  <a:pt x="28" y="38"/>
                </a:cubicBezTo>
                <a:cubicBezTo>
                  <a:pt x="20" y="51"/>
                  <a:pt x="20" y="51"/>
                  <a:pt x="20" y="51"/>
                </a:cubicBezTo>
                <a:cubicBezTo>
                  <a:pt x="20" y="53"/>
                  <a:pt x="18" y="53"/>
                  <a:pt x="17" y="53"/>
                </a:cubicBezTo>
                <a:cubicBezTo>
                  <a:pt x="16" y="52"/>
                  <a:pt x="16" y="52"/>
                  <a:pt x="16" y="51"/>
                </a:cubicBezTo>
                <a:cubicBezTo>
                  <a:pt x="0" y="4"/>
                  <a:pt x="0" y="4"/>
                  <a:pt x="0" y="4"/>
                </a:cubicBezTo>
                <a:cubicBezTo>
                  <a:pt x="0" y="3"/>
                  <a:pt x="0" y="1"/>
                  <a:pt x="2" y="1"/>
                </a:cubicBezTo>
                <a:cubicBezTo>
                  <a:pt x="2" y="0"/>
                  <a:pt x="3" y="0"/>
                  <a:pt x="3" y="1"/>
                </a:cubicBezTo>
                <a:close/>
                <a:moveTo>
                  <a:pt x="43" y="19"/>
                </a:moveTo>
                <a:cubicBezTo>
                  <a:pt x="43" y="19"/>
                  <a:pt x="43" y="19"/>
                  <a:pt x="43" y="19"/>
                </a:cubicBezTo>
                <a:cubicBezTo>
                  <a:pt x="7" y="7"/>
                  <a:pt x="7" y="7"/>
                  <a:pt x="7" y="7"/>
                </a:cubicBezTo>
                <a:cubicBezTo>
                  <a:pt x="19" y="43"/>
                  <a:pt x="19" y="43"/>
                  <a:pt x="19" y="43"/>
                </a:cubicBezTo>
                <a:cubicBezTo>
                  <a:pt x="25" y="32"/>
                  <a:pt x="25" y="32"/>
                  <a:pt x="25" y="32"/>
                </a:cubicBezTo>
                <a:cubicBezTo>
                  <a:pt x="25" y="32"/>
                  <a:pt x="25" y="32"/>
                  <a:pt x="25" y="31"/>
                </a:cubicBezTo>
                <a:cubicBezTo>
                  <a:pt x="26" y="30"/>
                  <a:pt x="28" y="30"/>
                  <a:pt x="29" y="31"/>
                </a:cubicBezTo>
                <a:cubicBezTo>
                  <a:pt x="43" y="45"/>
                  <a:pt x="43" y="45"/>
                  <a:pt x="43" y="45"/>
                </a:cubicBezTo>
                <a:cubicBezTo>
                  <a:pt x="45" y="43"/>
                  <a:pt x="45" y="43"/>
                  <a:pt x="45" y="43"/>
                </a:cubicBezTo>
                <a:cubicBezTo>
                  <a:pt x="31" y="30"/>
                  <a:pt x="31" y="30"/>
                  <a:pt x="31" y="30"/>
                </a:cubicBezTo>
                <a:cubicBezTo>
                  <a:pt x="31" y="29"/>
                  <a:pt x="30" y="29"/>
                  <a:pt x="30" y="29"/>
                </a:cubicBezTo>
                <a:cubicBezTo>
                  <a:pt x="30" y="28"/>
                  <a:pt x="30" y="26"/>
                  <a:pt x="31" y="25"/>
                </a:cubicBezTo>
                <a:cubicBezTo>
                  <a:pt x="43" y="19"/>
                  <a:pt x="43" y="19"/>
                  <a:pt x="43"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64" name="Freeform 56"/>
          <p:cNvSpPr>
            <a:spLocks/>
          </p:cNvSpPr>
          <p:nvPr/>
        </p:nvSpPr>
        <p:spPr bwMode="auto">
          <a:xfrm>
            <a:off x="4491633" y="4951759"/>
            <a:ext cx="750094" cy="89297"/>
          </a:xfrm>
          <a:custGeom>
            <a:avLst/>
            <a:gdLst>
              <a:gd name="T0" fmla="*/ 336 w 336"/>
              <a:gd name="T1" fmla="*/ 0 h 40"/>
              <a:gd name="T2" fmla="*/ 0 w 336"/>
              <a:gd name="T3" fmla="*/ 0 h 40"/>
              <a:gd name="T4" fmla="*/ 0 w 336"/>
              <a:gd name="T5" fmla="*/ 40 h 40"/>
              <a:gd name="T6" fmla="*/ 300 w 336"/>
              <a:gd name="T7" fmla="*/ 40 h 40"/>
              <a:gd name="T8" fmla="*/ 336 w 336"/>
              <a:gd name="T9" fmla="*/ 0 h 40"/>
            </a:gdLst>
            <a:ahLst/>
            <a:cxnLst>
              <a:cxn ang="0">
                <a:pos x="T0" y="T1"/>
              </a:cxn>
              <a:cxn ang="0">
                <a:pos x="T2" y="T3"/>
              </a:cxn>
              <a:cxn ang="0">
                <a:pos x="T4" y="T5"/>
              </a:cxn>
              <a:cxn ang="0">
                <a:pos x="T6" y="T7"/>
              </a:cxn>
              <a:cxn ang="0">
                <a:pos x="T8" y="T9"/>
              </a:cxn>
            </a:cxnLst>
            <a:rect l="0" t="0" r="r" b="b"/>
            <a:pathLst>
              <a:path w="336" h="40">
                <a:moveTo>
                  <a:pt x="336" y="0"/>
                </a:moveTo>
                <a:lnTo>
                  <a:pt x="0" y="0"/>
                </a:lnTo>
                <a:lnTo>
                  <a:pt x="0" y="40"/>
                </a:lnTo>
                <a:lnTo>
                  <a:pt x="300" y="40"/>
                </a:lnTo>
                <a:lnTo>
                  <a:pt x="336" y="0"/>
                </a:lnTo>
                <a:close/>
              </a:path>
            </a:pathLst>
          </a:custGeom>
          <a:solidFill>
            <a:schemeClr val="bg1">
              <a:lumMod val="50000"/>
            </a:schemeClr>
          </a:solidFill>
          <a:ln>
            <a:noFill/>
          </a:ln>
          <a:extLst/>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65" name="Freeform 57"/>
          <p:cNvSpPr>
            <a:spLocks/>
          </p:cNvSpPr>
          <p:nvPr/>
        </p:nvSpPr>
        <p:spPr bwMode="auto">
          <a:xfrm>
            <a:off x="4491633" y="4286498"/>
            <a:ext cx="669727" cy="754559"/>
          </a:xfrm>
          <a:custGeom>
            <a:avLst/>
            <a:gdLst>
              <a:gd name="T0" fmla="*/ 137 w 148"/>
              <a:gd name="T1" fmla="*/ 0 h 167"/>
              <a:gd name="T2" fmla="*/ 11 w 148"/>
              <a:gd name="T3" fmla="*/ 0 h 167"/>
              <a:gd name="T4" fmla="*/ 0 w 148"/>
              <a:gd name="T5" fmla="*/ 12 h 167"/>
              <a:gd name="T6" fmla="*/ 0 w 148"/>
              <a:gd name="T7" fmla="*/ 110 h 167"/>
              <a:gd name="T8" fmla="*/ 0 w 148"/>
              <a:gd name="T9" fmla="*/ 156 h 167"/>
              <a:gd name="T10" fmla="*/ 0 w 148"/>
              <a:gd name="T11" fmla="*/ 167 h 167"/>
              <a:gd name="T12" fmla="*/ 11 w 148"/>
              <a:gd name="T13" fmla="*/ 167 h 167"/>
              <a:gd name="T14" fmla="*/ 137 w 148"/>
              <a:gd name="T15" fmla="*/ 167 h 167"/>
              <a:gd name="T16" fmla="*/ 148 w 148"/>
              <a:gd name="T17" fmla="*/ 167 h 167"/>
              <a:gd name="T18" fmla="*/ 148 w 148"/>
              <a:gd name="T19" fmla="*/ 156 h 167"/>
              <a:gd name="T20" fmla="*/ 148 w 148"/>
              <a:gd name="T21" fmla="*/ 110 h 167"/>
              <a:gd name="T22" fmla="*/ 148 w 148"/>
              <a:gd name="T23" fmla="*/ 12 h 167"/>
              <a:gd name="T24" fmla="*/ 137 w 148"/>
              <a:gd name="T2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167">
                <a:moveTo>
                  <a:pt x="137" y="0"/>
                </a:moveTo>
                <a:cubicBezTo>
                  <a:pt x="11" y="0"/>
                  <a:pt x="11" y="0"/>
                  <a:pt x="11" y="0"/>
                </a:cubicBezTo>
                <a:cubicBezTo>
                  <a:pt x="5" y="0"/>
                  <a:pt x="0" y="5"/>
                  <a:pt x="0" y="12"/>
                </a:cubicBezTo>
                <a:cubicBezTo>
                  <a:pt x="0" y="110"/>
                  <a:pt x="0" y="110"/>
                  <a:pt x="0" y="110"/>
                </a:cubicBezTo>
                <a:cubicBezTo>
                  <a:pt x="0" y="156"/>
                  <a:pt x="0" y="156"/>
                  <a:pt x="0" y="156"/>
                </a:cubicBezTo>
                <a:cubicBezTo>
                  <a:pt x="0" y="167"/>
                  <a:pt x="0" y="167"/>
                  <a:pt x="0" y="167"/>
                </a:cubicBezTo>
                <a:cubicBezTo>
                  <a:pt x="11" y="167"/>
                  <a:pt x="11" y="167"/>
                  <a:pt x="11" y="167"/>
                </a:cubicBezTo>
                <a:cubicBezTo>
                  <a:pt x="137" y="167"/>
                  <a:pt x="137" y="167"/>
                  <a:pt x="137" y="167"/>
                </a:cubicBezTo>
                <a:cubicBezTo>
                  <a:pt x="148" y="167"/>
                  <a:pt x="148" y="167"/>
                  <a:pt x="148" y="167"/>
                </a:cubicBezTo>
                <a:cubicBezTo>
                  <a:pt x="148" y="156"/>
                  <a:pt x="148" y="156"/>
                  <a:pt x="148" y="156"/>
                </a:cubicBezTo>
                <a:cubicBezTo>
                  <a:pt x="148" y="110"/>
                  <a:pt x="148" y="110"/>
                  <a:pt x="148" y="110"/>
                </a:cubicBezTo>
                <a:cubicBezTo>
                  <a:pt x="148" y="12"/>
                  <a:pt x="148" y="12"/>
                  <a:pt x="148" y="12"/>
                </a:cubicBezTo>
                <a:cubicBezTo>
                  <a:pt x="148" y="5"/>
                  <a:pt x="143" y="0"/>
                  <a:pt x="137" y="0"/>
                </a:cubicBezTo>
                <a:close/>
              </a:path>
            </a:pathLst>
          </a:custGeom>
          <a:solidFill>
            <a:schemeClr val="accent4"/>
          </a:solidFill>
          <a:ln>
            <a:noFill/>
          </a:ln>
          <a:extLst/>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66" name="Freeform 58"/>
          <p:cNvSpPr>
            <a:spLocks noEditPoints="1"/>
          </p:cNvSpPr>
          <p:nvPr/>
        </p:nvSpPr>
        <p:spPr bwMode="auto">
          <a:xfrm>
            <a:off x="4719340" y="4511973"/>
            <a:ext cx="216546" cy="303609"/>
          </a:xfrm>
          <a:custGeom>
            <a:avLst/>
            <a:gdLst>
              <a:gd name="T0" fmla="*/ 42 w 48"/>
              <a:gd name="T1" fmla="*/ 18 h 67"/>
              <a:gd name="T2" fmla="*/ 37 w 48"/>
              <a:gd name="T3" fmla="*/ 31 h 67"/>
              <a:gd name="T4" fmla="*/ 37 w 48"/>
              <a:gd name="T5" fmla="*/ 31 h 67"/>
              <a:gd name="T6" fmla="*/ 46 w 48"/>
              <a:gd name="T7" fmla="*/ 43 h 67"/>
              <a:gd name="T8" fmla="*/ 48 w 48"/>
              <a:gd name="T9" fmla="*/ 51 h 67"/>
              <a:gd name="T10" fmla="*/ 46 w 48"/>
              <a:gd name="T11" fmla="*/ 60 h 67"/>
              <a:gd name="T12" fmla="*/ 43 w 48"/>
              <a:gd name="T13" fmla="*/ 62 h 67"/>
              <a:gd name="T14" fmla="*/ 37 w 48"/>
              <a:gd name="T15" fmla="*/ 64 h 67"/>
              <a:gd name="T16" fmla="*/ 35 w 48"/>
              <a:gd name="T17" fmla="*/ 67 h 67"/>
              <a:gd name="T18" fmla="*/ 11 w 48"/>
              <a:gd name="T19" fmla="*/ 64 h 67"/>
              <a:gd name="T20" fmla="*/ 11 w 48"/>
              <a:gd name="T21" fmla="*/ 62 h 67"/>
              <a:gd name="T22" fmla="*/ 5 w 48"/>
              <a:gd name="T23" fmla="*/ 62 h 67"/>
              <a:gd name="T24" fmla="*/ 0 w 48"/>
              <a:gd name="T25" fmla="*/ 56 h 67"/>
              <a:gd name="T26" fmla="*/ 2 w 48"/>
              <a:gd name="T27" fmla="*/ 43 h 67"/>
              <a:gd name="T28" fmla="*/ 11 w 48"/>
              <a:gd name="T29" fmla="*/ 31 h 67"/>
              <a:gd name="T30" fmla="*/ 6 w 48"/>
              <a:gd name="T31" fmla="*/ 18 h 67"/>
              <a:gd name="T32" fmla="*/ 13 w 48"/>
              <a:gd name="T33" fmla="*/ 57 h 67"/>
              <a:gd name="T34" fmla="*/ 13 w 48"/>
              <a:gd name="T35" fmla="*/ 50 h 67"/>
              <a:gd name="T36" fmla="*/ 16 w 48"/>
              <a:gd name="T37" fmla="*/ 50 h 67"/>
              <a:gd name="T38" fmla="*/ 16 w 48"/>
              <a:gd name="T39" fmla="*/ 59 h 67"/>
              <a:gd name="T40" fmla="*/ 32 w 48"/>
              <a:gd name="T41" fmla="*/ 62 h 67"/>
              <a:gd name="T42" fmla="*/ 32 w 48"/>
              <a:gd name="T43" fmla="*/ 59 h 67"/>
              <a:gd name="T44" fmla="*/ 32 w 48"/>
              <a:gd name="T45" fmla="*/ 50 h 67"/>
              <a:gd name="T46" fmla="*/ 35 w 48"/>
              <a:gd name="T47" fmla="*/ 50 h 67"/>
              <a:gd name="T48" fmla="*/ 42 w 48"/>
              <a:gd name="T49" fmla="*/ 57 h 67"/>
              <a:gd name="T50" fmla="*/ 42 w 48"/>
              <a:gd name="T51" fmla="*/ 51 h 67"/>
              <a:gd name="T52" fmla="*/ 41 w 48"/>
              <a:gd name="T53" fmla="*/ 45 h 67"/>
              <a:gd name="T54" fmla="*/ 32 w 48"/>
              <a:gd name="T55" fmla="*/ 34 h 67"/>
              <a:gd name="T56" fmla="*/ 16 w 48"/>
              <a:gd name="T57" fmla="*/ 34 h 67"/>
              <a:gd name="T58" fmla="*/ 6 w 48"/>
              <a:gd name="T59" fmla="*/ 51 h 67"/>
              <a:gd name="T60" fmla="*/ 6 w 48"/>
              <a:gd name="T61" fmla="*/ 57 h 67"/>
              <a:gd name="T62" fmla="*/ 24 w 48"/>
              <a:gd name="T63" fmla="*/ 6 h 67"/>
              <a:gd name="T64" fmla="*/ 11 w 48"/>
              <a:gd name="T65" fmla="*/ 18 h 67"/>
              <a:gd name="T66" fmla="*/ 37 w 48"/>
              <a:gd name="T67" fmla="*/ 1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 h="67">
                <a:moveTo>
                  <a:pt x="24" y="0"/>
                </a:moveTo>
                <a:cubicBezTo>
                  <a:pt x="34" y="0"/>
                  <a:pt x="42" y="8"/>
                  <a:pt x="42" y="18"/>
                </a:cubicBezTo>
                <a:cubicBezTo>
                  <a:pt x="42" y="23"/>
                  <a:pt x="40" y="28"/>
                  <a:pt x="37" y="31"/>
                </a:cubicBezTo>
                <a:cubicBezTo>
                  <a:pt x="37" y="31"/>
                  <a:pt x="37" y="31"/>
                  <a:pt x="37" y="31"/>
                </a:cubicBezTo>
                <a:cubicBezTo>
                  <a:pt x="37" y="31"/>
                  <a:pt x="37" y="31"/>
                  <a:pt x="37" y="31"/>
                </a:cubicBezTo>
                <a:cubicBezTo>
                  <a:pt x="37" y="31"/>
                  <a:pt x="37" y="31"/>
                  <a:pt x="37" y="31"/>
                </a:cubicBezTo>
                <a:cubicBezTo>
                  <a:pt x="37" y="31"/>
                  <a:pt x="37" y="31"/>
                  <a:pt x="37" y="31"/>
                </a:cubicBezTo>
                <a:cubicBezTo>
                  <a:pt x="40" y="35"/>
                  <a:pt x="44" y="38"/>
                  <a:pt x="46" y="43"/>
                </a:cubicBezTo>
                <a:cubicBezTo>
                  <a:pt x="46" y="43"/>
                  <a:pt x="46" y="43"/>
                  <a:pt x="46" y="43"/>
                </a:cubicBezTo>
                <a:cubicBezTo>
                  <a:pt x="47" y="45"/>
                  <a:pt x="48" y="48"/>
                  <a:pt x="48" y="51"/>
                </a:cubicBezTo>
                <a:cubicBezTo>
                  <a:pt x="48" y="56"/>
                  <a:pt x="48" y="56"/>
                  <a:pt x="48" y="56"/>
                </a:cubicBezTo>
                <a:cubicBezTo>
                  <a:pt x="48" y="57"/>
                  <a:pt x="47" y="59"/>
                  <a:pt x="46" y="60"/>
                </a:cubicBezTo>
                <a:cubicBezTo>
                  <a:pt x="46" y="61"/>
                  <a:pt x="44" y="62"/>
                  <a:pt x="43" y="62"/>
                </a:cubicBezTo>
                <a:cubicBezTo>
                  <a:pt x="43" y="62"/>
                  <a:pt x="43" y="62"/>
                  <a:pt x="43" y="62"/>
                </a:cubicBezTo>
                <a:cubicBezTo>
                  <a:pt x="37" y="62"/>
                  <a:pt x="37" y="62"/>
                  <a:pt x="37" y="62"/>
                </a:cubicBezTo>
                <a:cubicBezTo>
                  <a:pt x="37" y="64"/>
                  <a:pt x="37" y="64"/>
                  <a:pt x="37" y="64"/>
                </a:cubicBezTo>
                <a:cubicBezTo>
                  <a:pt x="37" y="66"/>
                  <a:pt x="36" y="67"/>
                  <a:pt x="35" y="67"/>
                </a:cubicBezTo>
                <a:cubicBezTo>
                  <a:pt x="35" y="67"/>
                  <a:pt x="35" y="67"/>
                  <a:pt x="35" y="67"/>
                </a:cubicBezTo>
                <a:cubicBezTo>
                  <a:pt x="13" y="67"/>
                  <a:pt x="13" y="67"/>
                  <a:pt x="13" y="67"/>
                </a:cubicBezTo>
                <a:cubicBezTo>
                  <a:pt x="12" y="67"/>
                  <a:pt x="11" y="66"/>
                  <a:pt x="11" y="64"/>
                </a:cubicBezTo>
                <a:cubicBezTo>
                  <a:pt x="11" y="64"/>
                  <a:pt x="11" y="64"/>
                  <a:pt x="11" y="64"/>
                </a:cubicBezTo>
                <a:cubicBezTo>
                  <a:pt x="11" y="62"/>
                  <a:pt x="11" y="62"/>
                  <a:pt x="11" y="62"/>
                </a:cubicBezTo>
                <a:cubicBezTo>
                  <a:pt x="5" y="62"/>
                  <a:pt x="5" y="62"/>
                  <a:pt x="5" y="62"/>
                </a:cubicBezTo>
                <a:cubicBezTo>
                  <a:pt x="5" y="62"/>
                  <a:pt x="5" y="62"/>
                  <a:pt x="5" y="62"/>
                </a:cubicBezTo>
                <a:cubicBezTo>
                  <a:pt x="3" y="62"/>
                  <a:pt x="2" y="61"/>
                  <a:pt x="2" y="60"/>
                </a:cubicBezTo>
                <a:cubicBezTo>
                  <a:pt x="1" y="59"/>
                  <a:pt x="0" y="57"/>
                  <a:pt x="0" y="56"/>
                </a:cubicBezTo>
                <a:cubicBezTo>
                  <a:pt x="0" y="51"/>
                  <a:pt x="0" y="51"/>
                  <a:pt x="0" y="51"/>
                </a:cubicBezTo>
                <a:cubicBezTo>
                  <a:pt x="0" y="48"/>
                  <a:pt x="1" y="45"/>
                  <a:pt x="2" y="43"/>
                </a:cubicBezTo>
                <a:cubicBezTo>
                  <a:pt x="4" y="38"/>
                  <a:pt x="8" y="35"/>
                  <a:pt x="11" y="31"/>
                </a:cubicBezTo>
                <a:cubicBezTo>
                  <a:pt x="11" y="31"/>
                  <a:pt x="11" y="31"/>
                  <a:pt x="11" y="31"/>
                </a:cubicBezTo>
                <a:cubicBezTo>
                  <a:pt x="11" y="31"/>
                  <a:pt x="11" y="31"/>
                  <a:pt x="11" y="31"/>
                </a:cubicBezTo>
                <a:cubicBezTo>
                  <a:pt x="8" y="28"/>
                  <a:pt x="6" y="23"/>
                  <a:pt x="6" y="18"/>
                </a:cubicBezTo>
                <a:cubicBezTo>
                  <a:pt x="6" y="8"/>
                  <a:pt x="14" y="0"/>
                  <a:pt x="24" y="0"/>
                </a:cubicBezTo>
                <a:close/>
                <a:moveTo>
                  <a:pt x="13" y="57"/>
                </a:moveTo>
                <a:cubicBezTo>
                  <a:pt x="13" y="57"/>
                  <a:pt x="13" y="57"/>
                  <a:pt x="13" y="57"/>
                </a:cubicBezTo>
                <a:cubicBezTo>
                  <a:pt x="13" y="50"/>
                  <a:pt x="13" y="50"/>
                  <a:pt x="13" y="50"/>
                </a:cubicBezTo>
                <a:cubicBezTo>
                  <a:pt x="13" y="49"/>
                  <a:pt x="13" y="48"/>
                  <a:pt x="14" y="48"/>
                </a:cubicBezTo>
                <a:cubicBezTo>
                  <a:pt x="15" y="48"/>
                  <a:pt x="16" y="49"/>
                  <a:pt x="16" y="50"/>
                </a:cubicBezTo>
                <a:cubicBezTo>
                  <a:pt x="16" y="59"/>
                  <a:pt x="16" y="59"/>
                  <a:pt x="16" y="59"/>
                </a:cubicBezTo>
                <a:cubicBezTo>
                  <a:pt x="16" y="59"/>
                  <a:pt x="16" y="59"/>
                  <a:pt x="16" y="59"/>
                </a:cubicBezTo>
                <a:cubicBezTo>
                  <a:pt x="16" y="62"/>
                  <a:pt x="16" y="62"/>
                  <a:pt x="16" y="62"/>
                </a:cubicBezTo>
                <a:cubicBezTo>
                  <a:pt x="32" y="62"/>
                  <a:pt x="32" y="62"/>
                  <a:pt x="32" y="62"/>
                </a:cubicBezTo>
                <a:cubicBezTo>
                  <a:pt x="32" y="59"/>
                  <a:pt x="32" y="59"/>
                  <a:pt x="32" y="59"/>
                </a:cubicBezTo>
                <a:cubicBezTo>
                  <a:pt x="32" y="59"/>
                  <a:pt x="32" y="59"/>
                  <a:pt x="32" y="59"/>
                </a:cubicBezTo>
                <a:cubicBezTo>
                  <a:pt x="32" y="59"/>
                  <a:pt x="32" y="59"/>
                  <a:pt x="32" y="59"/>
                </a:cubicBezTo>
                <a:cubicBezTo>
                  <a:pt x="32" y="50"/>
                  <a:pt x="32" y="50"/>
                  <a:pt x="32" y="50"/>
                </a:cubicBezTo>
                <a:cubicBezTo>
                  <a:pt x="32" y="49"/>
                  <a:pt x="33" y="48"/>
                  <a:pt x="34" y="48"/>
                </a:cubicBezTo>
                <a:cubicBezTo>
                  <a:pt x="35" y="48"/>
                  <a:pt x="35" y="49"/>
                  <a:pt x="35" y="50"/>
                </a:cubicBezTo>
                <a:cubicBezTo>
                  <a:pt x="35" y="57"/>
                  <a:pt x="35" y="57"/>
                  <a:pt x="35" y="57"/>
                </a:cubicBezTo>
                <a:cubicBezTo>
                  <a:pt x="42" y="57"/>
                  <a:pt x="42" y="57"/>
                  <a:pt x="42" y="57"/>
                </a:cubicBezTo>
                <a:cubicBezTo>
                  <a:pt x="42" y="57"/>
                  <a:pt x="42" y="56"/>
                  <a:pt x="42" y="56"/>
                </a:cubicBezTo>
                <a:cubicBezTo>
                  <a:pt x="42" y="51"/>
                  <a:pt x="42" y="51"/>
                  <a:pt x="42" y="51"/>
                </a:cubicBezTo>
                <a:cubicBezTo>
                  <a:pt x="42" y="49"/>
                  <a:pt x="42" y="47"/>
                  <a:pt x="41" y="45"/>
                </a:cubicBezTo>
                <a:cubicBezTo>
                  <a:pt x="41" y="45"/>
                  <a:pt x="41" y="45"/>
                  <a:pt x="41" y="45"/>
                </a:cubicBezTo>
                <a:cubicBezTo>
                  <a:pt x="41" y="45"/>
                  <a:pt x="41" y="45"/>
                  <a:pt x="41" y="45"/>
                </a:cubicBezTo>
                <a:cubicBezTo>
                  <a:pt x="40" y="41"/>
                  <a:pt x="35" y="37"/>
                  <a:pt x="32" y="34"/>
                </a:cubicBezTo>
                <a:cubicBezTo>
                  <a:pt x="30" y="36"/>
                  <a:pt x="27" y="37"/>
                  <a:pt x="24" y="37"/>
                </a:cubicBezTo>
                <a:cubicBezTo>
                  <a:pt x="21" y="37"/>
                  <a:pt x="18" y="36"/>
                  <a:pt x="16" y="34"/>
                </a:cubicBezTo>
                <a:cubicBezTo>
                  <a:pt x="13" y="37"/>
                  <a:pt x="8" y="41"/>
                  <a:pt x="7" y="45"/>
                </a:cubicBezTo>
                <a:cubicBezTo>
                  <a:pt x="6" y="47"/>
                  <a:pt x="6" y="49"/>
                  <a:pt x="6" y="51"/>
                </a:cubicBezTo>
                <a:cubicBezTo>
                  <a:pt x="6" y="56"/>
                  <a:pt x="6" y="56"/>
                  <a:pt x="6" y="56"/>
                </a:cubicBezTo>
                <a:cubicBezTo>
                  <a:pt x="6" y="56"/>
                  <a:pt x="6" y="57"/>
                  <a:pt x="6" y="57"/>
                </a:cubicBezTo>
                <a:cubicBezTo>
                  <a:pt x="13" y="57"/>
                  <a:pt x="13" y="57"/>
                  <a:pt x="13" y="57"/>
                </a:cubicBezTo>
                <a:close/>
                <a:moveTo>
                  <a:pt x="24" y="6"/>
                </a:moveTo>
                <a:cubicBezTo>
                  <a:pt x="24" y="6"/>
                  <a:pt x="24" y="6"/>
                  <a:pt x="24" y="6"/>
                </a:cubicBezTo>
                <a:cubicBezTo>
                  <a:pt x="17" y="6"/>
                  <a:pt x="11" y="11"/>
                  <a:pt x="11" y="18"/>
                </a:cubicBezTo>
                <a:cubicBezTo>
                  <a:pt x="11" y="26"/>
                  <a:pt x="17" y="31"/>
                  <a:pt x="24" y="31"/>
                </a:cubicBezTo>
                <a:cubicBezTo>
                  <a:pt x="31" y="31"/>
                  <a:pt x="37" y="26"/>
                  <a:pt x="37" y="18"/>
                </a:cubicBezTo>
                <a:cubicBezTo>
                  <a:pt x="37" y="11"/>
                  <a:pt x="31" y="6"/>
                  <a:pt x="2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68" name="Freeform 60"/>
          <p:cNvSpPr>
            <a:spLocks/>
          </p:cNvSpPr>
          <p:nvPr/>
        </p:nvSpPr>
        <p:spPr bwMode="auto">
          <a:xfrm>
            <a:off x="3466952" y="4951759"/>
            <a:ext cx="750094" cy="89297"/>
          </a:xfrm>
          <a:custGeom>
            <a:avLst/>
            <a:gdLst>
              <a:gd name="T0" fmla="*/ 336 w 336"/>
              <a:gd name="T1" fmla="*/ 0 h 40"/>
              <a:gd name="T2" fmla="*/ 0 w 336"/>
              <a:gd name="T3" fmla="*/ 0 h 40"/>
              <a:gd name="T4" fmla="*/ 0 w 336"/>
              <a:gd name="T5" fmla="*/ 40 h 40"/>
              <a:gd name="T6" fmla="*/ 300 w 336"/>
              <a:gd name="T7" fmla="*/ 40 h 40"/>
              <a:gd name="T8" fmla="*/ 336 w 336"/>
              <a:gd name="T9" fmla="*/ 0 h 40"/>
            </a:gdLst>
            <a:ahLst/>
            <a:cxnLst>
              <a:cxn ang="0">
                <a:pos x="T0" y="T1"/>
              </a:cxn>
              <a:cxn ang="0">
                <a:pos x="T2" y="T3"/>
              </a:cxn>
              <a:cxn ang="0">
                <a:pos x="T4" y="T5"/>
              </a:cxn>
              <a:cxn ang="0">
                <a:pos x="T6" y="T7"/>
              </a:cxn>
              <a:cxn ang="0">
                <a:pos x="T8" y="T9"/>
              </a:cxn>
            </a:cxnLst>
            <a:rect l="0" t="0" r="r" b="b"/>
            <a:pathLst>
              <a:path w="336" h="40">
                <a:moveTo>
                  <a:pt x="336" y="0"/>
                </a:moveTo>
                <a:lnTo>
                  <a:pt x="0" y="0"/>
                </a:lnTo>
                <a:lnTo>
                  <a:pt x="0" y="40"/>
                </a:lnTo>
                <a:lnTo>
                  <a:pt x="300" y="40"/>
                </a:lnTo>
                <a:lnTo>
                  <a:pt x="336" y="0"/>
                </a:lnTo>
                <a:close/>
              </a:path>
            </a:pathLst>
          </a:custGeom>
          <a:solidFill>
            <a:schemeClr val="bg1">
              <a:lumMod val="50000"/>
            </a:schemeClr>
          </a:solidFill>
          <a:ln>
            <a:noFill/>
          </a:ln>
          <a:extLst/>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69" name="Freeform 61"/>
          <p:cNvSpPr>
            <a:spLocks/>
          </p:cNvSpPr>
          <p:nvPr/>
        </p:nvSpPr>
        <p:spPr bwMode="auto">
          <a:xfrm>
            <a:off x="3466952" y="4286498"/>
            <a:ext cx="669727" cy="754559"/>
          </a:xfrm>
          <a:custGeom>
            <a:avLst/>
            <a:gdLst>
              <a:gd name="T0" fmla="*/ 137 w 148"/>
              <a:gd name="T1" fmla="*/ 0 h 167"/>
              <a:gd name="T2" fmla="*/ 11 w 148"/>
              <a:gd name="T3" fmla="*/ 0 h 167"/>
              <a:gd name="T4" fmla="*/ 0 w 148"/>
              <a:gd name="T5" fmla="*/ 12 h 167"/>
              <a:gd name="T6" fmla="*/ 0 w 148"/>
              <a:gd name="T7" fmla="*/ 110 h 167"/>
              <a:gd name="T8" fmla="*/ 0 w 148"/>
              <a:gd name="T9" fmla="*/ 156 h 167"/>
              <a:gd name="T10" fmla="*/ 0 w 148"/>
              <a:gd name="T11" fmla="*/ 167 h 167"/>
              <a:gd name="T12" fmla="*/ 11 w 148"/>
              <a:gd name="T13" fmla="*/ 167 h 167"/>
              <a:gd name="T14" fmla="*/ 137 w 148"/>
              <a:gd name="T15" fmla="*/ 167 h 167"/>
              <a:gd name="T16" fmla="*/ 148 w 148"/>
              <a:gd name="T17" fmla="*/ 167 h 167"/>
              <a:gd name="T18" fmla="*/ 148 w 148"/>
              <a:gd name="T19" fmla="*/ 156 h 167"/>
              <a:gd name="T20" fmla="*/ 148 w 148"/>
              <a:gd name="T21" fmla="*/ 110 h 167"/>
              <a:gd name="T22" fmla="*/ 148 w 148"/>
              <a:gd name="T23" fmla="*/ 12 h 167"/>
              <a:gd name="T24" fmla="*/ 137 w 148"/>
              <a:gd name="T2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167">
                <a:moveTo>
                  <a:pt x="137" y="0"/>
                </a:moveTo>
                <a:cubicBezTo>
                  <a:pt x="11" y="0"/>
                  <a:pt x="11" y="0"/>
                  <a:pt x="11" y="0"/>
                </a:cubicBezTo>
                <a:cubicBezTo>
                  <a:pt x="5" y="0"/>
                  <a:pt x="0" y="5"/>
                  <a:pt x="0" y="12"/>
                </a:cubicBezTo>
                <a:cubicBezTo>
                  <a:pt x="0" y="110"/>
                  <a:pt x="0" y="110"/>
                  <a:pt x="0" y="110"/>
                </a:cubicBezTo>
                <a:cubicBezTo>
                  <a:pt x="0" y="156"/>
                  <a:pt x="0" y="156"/>
                  <a:pt x="0" y="156"/>
                </a:cubicBezTo>
                <a:cubicBezTo>
                  <a:pt x="0" y="167"/>
                  <a:pt x="0" y="167"/>
                  <a:pt x="0" y="167"/>
                </a:cubicBezTo>
                <a:cubicBezTo>
                  <a:pt x="11" y="167"/>
                  <a:pt x="11" y="167"/>
                  <a:pt x="11" y="167"/>
                </a:cubicBezTo>
                <a:cubicBezTo>
                  <a:pt x="137" y="167"/>
                  <a:pt x="137" y="167"/>
                  <a:pt x="137" y="167"/>
                </a:cubicBezTo>
                <a:cubicBezTo>
                  <a:pt x="148" y="167"/>
                  <a:pt x="148" y="167"/>
                  <a:pt x="148" y="167"/>
                </a:cubicBezTo>
                <a:cubicBezTo>
                  <a:pt x="148" y="156"/>
                  <a:pt x="148" y="156"/>
                  <a:pt x="148" y="156"/>
                </a:cubicBezTo>
                <a:cubicBezTo>
                  <a:pt x="148" y="110"/>
                  <a:pt x="148" y="110"/>
                  <a:pt x="148" y="110"/>
                </a:cubicBezTo>
                <a:cubicBezTo>
                  <a:pt x="148" y="12"/>
                  <a:pt x="148" y="12"/>
                  <a:pt x="148" y="12"/>
                </a:cubicBezTo>
                <a:cubicBezTo>
                  <a:pt x="148" y="5"/>
                  <a:pt x="143" y="0"/>
                  <a:pt x="137" y="0"/>
                </a:cubicBezTo>
                <a:close/>
              </a:path>
            </a:pathLst>
          </a:custGeom>
          <a:solidFill>
            <a:schemeClr val="accent3"/>
          </a:solidFill>
          <a:ln>
            <a:noFill/>
          </a:ln>
          <a:extLst/>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70" name="Freeform 62"/>
          <p:cNvSpPr>
            <a:spLocks noEditPoints="1"/>
          </p:cNvSpPr>
          <p:nvPr/>
        </p:nvSpPr>
        <p:spPr bwMode="auto">
          <a:xfrm>
            <a:off x="3656708" y="4520903"/>
            <a:ext cx="290215" cy="285750"/>
          </a:xfrm>
          <a:custGeom>
            <a:avLst/>
            <a:gdLst>
              <a:gd name="T0" fmla="*/ 50 w 64"/>
              <a:gd name="T1" fmla="*/ 3 h 63"/>
              <a:gd name="T2" fmla="*/ 43 w 64"/>
              <a:gd name="T3" fmla="*/ 0 h 63"/>
              <a:gd name="T4" fmla="*/ 1 w 64"/>
              <a:gd name="T5" fmla="*/ 38 h 63"/>
              <a:gd name="T6" fmla="*/ 1 w 64"/>
              <a:gd name="T7" fmla="*/ 38 h 63"/>
              <a:gd name="T8" fmla="*/ 1 w 64"/>
              <a:gd name="T9" fmla="*/ 38 h 63"/>
              <a:gd name="T10" fmla="*/ 1 w 64"/>
              <a:gd name="T11" fmla="*/ 38 h 63"/>
              <a:gd name="T12" fmla="*/ 1 w 64"/>
              <a:gd name="T13" fmla="*/ 38 h 63"/>
              <a:gd name="T14" fmla="*/ 1 w 64"/>
              <a:gd name="T15" fmla="*/ 38 h 63"/>
              <a:gd name="T16" fmla="*/ 1 w 64"/>
              <a:gd name="T17" fmla="*/ 38 h 63"/>
              <a:gd name="T18" fmla="*/ 1 w 64"/>
              <a:gd name="T19" fmla="*/ 38 h 63"/>
              <a:gd name="T20" fmla="*/ 0 w 64"/>
              <a:gd name="T21" fmla="*/ 38 h 63"/>
              <a:gd name="T22" fmla="*/ 0 w 64"/>
              <a:gd name="T23" fmla="*/ 39 h 63"/>
              <a:gd name="T24" fmla="*/ 0 w 64"/>
              <a:gd name="T25" fmla="*/ 39 h 63"/>
              <a:gd name="T26" fmla="*/ 0 w 64"/>
              <a:gd name="T27" fmla="*/ 39 h 63"/>
              <a:gd name="T28" fmla="*/ 0 w 64"/>
              <a:gd name="T29" fmla="*/ 39 h 63"/>
              <a:gd name="T30" fmla="*/ 0 w 64"/>
              <a:gd name="T31" fmla="*/ 39 h 63"/>
              <a:gd name="T32" fmla="*/ 0 w 64"/>
              <a:gd name="T33" fmla="*/ 39 h 63"/>
              <a:gd name="T34" fmla="*/ 0 w 64"/>
              <a:gd name="T35" fmla="*/ 39 h 63"/>
              <a:gd name="T36" fmla="*/ 0 w 64"/>
              <a:gd name="T37" fmla="*/ 39 h 63"/>
              <a:gd name="T38" fmla="*/ 0 w 64"/>
              <a:gd name="T39" fmla="*/ 39 h 63"/>
              <a:gd name="T40" fmla="*/ 24 w 64"/>
              <a:gd name="T41" fmla="*/ 63 h 63"/>
              <a:gd name="T42" fmla="*/ 24 w 64"/>
              <a:gd name="T43" fmla="*/ 63 h 63"/>
              <a:gd name="T44" fmla="*/ 25 w 64"/>
              <a:gd name="T45" fmla="*/ 63 h 63"/>
              <a:gd name="T46" fmla="*/ 25 w 64"/>
              <a:gd name="T47" fmla="*/ 63 h 63"/>
              <a:gd name="T48" fmla="*/ 25 w 64"/>
              <a:gd name="T49" fmla="*/ 63 h 63"/>
              <a:gd name="T50" fmla="*/ 25 w 64"/>
              <a:gd name="T51" fmla="*/ 63 h 63"/>
              <a:gd name="T52" fmla="*/ 25 w 64"/>
              <a:gd name="T53" fmla="*/ 63 h 63"/>
              <a:gd name="T54" fmla="*/ 26 w 64"/>
              <a:gd name="T55" fmla="*/ 63 h 63"/>
              <a:gd name="T56" fmla="*/ 26 w 64"/>
              <a:gd name="T57" fmla="*/ 63 h 63"/>
              <a:gd name="T58" fmla="*/ 26 w 64"/>
              <a:gd name="T59" fmla="*/ 63 h 63"/>
              <a:gd name="T60" fmla="*/ 61 w 64"/>
              <a:gd name="T61" fmla="*/ 28 h 63"/>
              <a:gd name="T62" fmla="*/ 32 w 64"/>
              <a:gd name="T63" fmla="*/ 15 h 63"/>
              <a:gd name="T64" fmla="*/ 10 w 64"/>
              <a:gd name="T65" fmla="*/ 43 h 63"/>
              <a:gd name="T66" fmla="*/ 6 w 64"/>
              <a:gd name="T67" fmla="*/ 58 h 63"/>
              <a:gd name="T68" fmla="*/ 18 w 64"/>
              <a:gd name="T69" fmla="*/ 58 h 63"/>
              <a:gd name="T70" fmla="*/ 12 w 64"/>
              <a:gd name="T71" fmla="*/ 45 h 63"/>
              <a:gd name="T72" fmla="*/ 19 w 64"/>
              <a:gd name="T73" fmla="*/ 52 h 63"/>
              <a:gd name="T74" fmla="*/ 24 w 64"/>
              <a:gd name="T75" fmla="*/ 57 h 63"/>
              <a:gd name="T76" fmla="*/ 49 w 64"/>
              <a:gd name="T77" fmla="*/ 32 h 63"/>
              <a:gd name="T78" fmla="*/ 58 w 64"/>
              <a:gd name="T79" fmla="*/ 21 h 63"/>
              <a:gd name="T80" fmla="*/ 53 w 64"/>
              <a:gd name="T81" fmla="*/ 28 h 63"/>
              <a:gd name="T82" fmla="*/ 37 w 64"/>
              <a:gd name="T83" fmla="*/ 9 h 63"/>
              <a:gd name="T84" fmla="*/ 43 w 64"/>
              <a:gd name="T85" fmla="*/ 5 h 63"/>
              <a:gd name="T86" fmla="*/ 58 w 64"/>
              <a:gd name="T87" fmla="*/ 2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63">
                <a:moveTo>
                  <a:pt x="64" y="21"/>
                </a:moveTo>
                <a:cubicBezTo>
                  <a:pt x="64" y="18"/>
                  <a:pt x="63" y="16"/>
                  <a:pt x="61" y="14"/>
                </a:cubicBezTo>
                <a:cubicBezTo>
                  <a:pt x="50" y="3"/>
                  <a:pt x="50" y="3"/>
                  <a:pt x="50" y="3"/>
                </a:cubicBezTo>
                <a:cubicBezTo>
                  <a:pt x="48" y="1"/>
                  <a:pt x="45" y="0"/>
                  <a:pt x="43" y="0"/>
                </a:cubicBezTo>
                <a:cubicBezTo>
                  <a:pt x="43" y="0"/>
                  <a:pt x="43" y="0"/>
                  <a:pt x="43" y="0"/>
                </a:cubicBezTo>
                <a:cubicBezTo>
                  <a:pt x="43" y="0"/>
                  <a:pt x="43" y="0"/>
                  <a:pt x="43" y="0"/>
                </a:cubicBezTo>
                <a:cubicBezTo>
                  <a:pt x="40" y="0"/>
                  <a:pt x="38" y="1"/>
                  <a:pt x="36" y="3"/>
                </a:cubicBezTo>
                <a:cubicBezTo>
                  <a:pt x="24" y="14"/>
                  <a:pt x="13" y="26"/>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0" y="38"/>
                  <a:pt x="0" y="38"/>
                  <a:pt x="0" y="38"/>
                </a:cubicBezTo>
                <a:cubicBezTo>
                  <a:pt x="0" y="38"/>
                  <a:pt x="0" y="38"/>
                  <a:pt x="0" y="38"/>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61"/>
                  <a:pt x="0" y="61"/>
                  <a:pt x="0" y="61"/>
                </a:cubicBezTo>
                <a:cubicBezTo>
                  <a:pt x="0" y="62"/>
                  <a:pt x="1" y="63"/>
                  <a:pt x="3" y="63"/>
                </a:cubicBezTo>
                <a:cubicBezTo>
                  <a:pt x="24" y="63"/>
                  <a:pt x="24" y="63"/>
                  <a:pt x="24" y="63"/>
                </a:cubicBezTo>
                <a:cubicBezTo>
                  <a:pt x="24" y="63"/>
                  <a:pt x="24" y="63"/>
                  <a:pt x="24" y="63"/>
                </a:cubicBezTo>
                <a:cubicBezTo>
                  <a:pt x="24" y="63"/>
                  <a:pt x="24" y="63"/>
                  <a:pt x="24" y="63"/>
                </a:cubicBezTo>
                <a:cubicBezTo>
                  <a:pt x="24" y="63"/>
                  <a:pt x="24" y="63"/>
                  <a:pt x="24" y="63"/>
                </a:cubicBezTo>
                <a:cubicBezTo>
                  <a:pt x="24" y="63"/>
                  <a:pt x="24" y="63"/>
                  <a:pt x="24"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6" y="63"/>
                  <a:pt x="26" y="63"/>
                  <a:pt x="26" y="63"/>
                </a:cubicBezTo>
                <a:cubicBezTo>
                  <a:pt x="26" y="63"/>
                  <a:pt x="26" y="63"/>
                  <a:pt x="26" y="63"/>
                </a:cubicBezTo>
                <a:cubicBezTo>
                  <a:pt x="26" y="63"/>
                  <a:pt x="26" y="63"/>
                  <a:pt x="26" y="63"/>
                </a:cubicBezTo>
                <a:cubicBezTo>
                  <a:pt x="26" y="63"/>
                  <a:pt x="26" y="63"/>
                  <a:pt x="26" y="63"/>
                </a:cubicBezTo>
                <a:cubicBezTo>
                  <a:pt x="26" y="63"/>
                  <a:pt x="26" y="63"/>
                  <a:pt x="26" y="63"/>
                </a:cubicBezTo>
                <a:cubicBezTo>
                  <a:pt x="26" y="63"/>
                  <a:pt x="26" y="63"/>
                  <a:pt x="26" y="63"/>
                </a:cubicBezTo>
                <a:cubicBezTo>
                  <a:pt x="26" y="63"/>
                  <a:pt x="26" y="63"/>
                  <a:pt x="26" y="63"/>
                </a:cubicBezTo>
                <a:cubicBezTo>
                  <a:pt x="26" y="63"/>
                  <a:pt x="26" y="63"/>
                  <a:pt x="26" y="63"/>
                </a:cubicBezTo>
                <a:cubicBezTo>
                  <a:pt x="26" y="63"/>
                  <a:pt x="26" y="63"/>
                  <a:pt x="26" y="63"/>
                </a:cubicBezTo>
                <a:cubicBezTo>
                  <a:pt x="38" y="51"/>
                  <a:pt x="49" y="39"/>
                  <a:pt x="61" y="28"/>
                </a:cubicBezTo>
                <a:cubicBezTo>
                  <a:pt x="63" y="26"/>
                  <a:pt x="64" y="23"/>
                  <a:pt x="64" y="21"/>
                </a:cubicBezTo>
                <a:cubicBezTo>
                  <a:pt x="64" y="21"/>
                  <a:pt x="64" y="21"/>
                  <a:pt x="64" y="21"/>
                </a:cubicBezTo>
                <a:close/>
                <a:moveTo>
                  <a:pt x="32" y="15"/>
                </a:moveTo>
                <a:cubicBezTo>
                  <a:pt x="32" y="15"/>
                  <a:pt x="32" y="15"/>
                  <a:pt x="32" y="15"/>
                </a:cubicBezTo>
                <a:cubicBezTo>
                  <a:pt x="35" y="18"/>
                  <a:pt x="35" y="18"/>
                  <a:pt x="35" y="18"/>
                </a:cubicBezTo>
                <a:cubicBezTo>
                  <a:pt x="10" y="43"/>
                  <a:pt x="10" y="43"/>
                  <a:pt x="10" y="43"/>
                </a:cubicBezTo>
                <a:cubicBezTo>
                  <a:pt x="7" y="40"/>
                  <a:pt x="7" y="40"/>
                  <a:pt x="7" y="40"/>
                </a:cubicBezTo>
                <a:cubicBezTo>
                  <a:pt x="32" y="15"/>
                  <a:pt x="32" y="15"/>
                  <a:pt x="32" y="15"/>
                </a:cubicBezTo>
                <a:close/>
                <a:moveTo>
                  <a:pt x="6" y="58"/>
                </a:moveTo>
                <a:cubicBezTo>
                  <a:pt x="6" y="58"/>
                  <a:pt x="6" y="58"/>
                  <a:pt x="6" y="58"/>
                </a:cubicBezTo>
                <a:cubicBezTo>
                  <a:pt x="6" y="46"/>
                  <a:pt x="6" y="46"/>
                  <a:pt x="6" y="46"/>
                </a:cubicBezTo>
                <a:cubicBezTo>
                  <a:pt x="18" y="58"/>
                  <a:pt x="18" y="58"/>
                  <a:pt x="18" y="58"/>
                </a:cubicBezTo>
                <a:cubicBezTo>
                  <a:pt x="6" y="58"/>
                  <a:pt x="6" y="58"/>
                  <a:pt x="6" y="58"/>
                </a:cubicBezTo>
                <a:close/>
                <a:moveTo>
                  <a:pt x="12" y="45"/>
                </a:moveTo>
                <a:cubicBezTo>
                  <a:pt x="12" y="45"/>
                  <a:pt x="12" y="45"/>
                  <a:pt x="12" y="45"/>
                </a:cubicBezTo>
                <a:cubicBezTo>
                  <a:pt x="37" y="20"/>
                  <a:pt x="37" y="20"/>
                  <a:pt x="37" y="20"/>
                </a:cubicBezTo>
                <a:cubicBezTo>
                  <a:pt x="44" y="27"/>
                  <a:pt x="44" y="27"/>
                  <a:pt x="44" y="27"/>
                </a:cubicBezTo>
                <a:cubicBezTo>
                  <a:pt x="19" y="52"/>
                  <a:pt x="19" y="52"/>
                  <a:pt x="19" y="52"/>
                </a:cubicBezTo>
                <a:cubicBezTo>
                  <a:pt x="12" y="45"/>
                  <a:pt x="12" y="45"/>
                  <a:pt x="12" y="45"/>
                </a:cubicBezTo>
                <a:close/>
                <a:moveTo>
                  <a:pt x="24" y="57"/>
                </a:moveTo>
                <a:cubicBezTo>
                  <a:pt x="24" y="57"/>
                  <a:pt x="24" y="57"/>
                  <a:pt x="24" y="57"/>
                </a:cubicBezTo>
                <a:cubicBezTo>
                  <a:pt x="21" y="54"/>
                  <a:pt x="21" y="54"/>
                  <a:pt x="21" y="54"/>
                </a:cubicBezTo>
                <a:cubicBezTo>
                  <a:pt x="46" y="29"/>
                  <a:pt x="46" y="29"/>
                  <a:pt x="46" y="29"/>
                </a:cubicBezTo>
                <a:cubicBezTo>
                  <a:pt x="49" y="32"/>
                  <a:pt x="49" y="32"/>
                  <a:pt x="49" y="32"/>
                </a:cubicBezTo>
                <a:cubicBezTo>
                  <a:pt x="24" y="57"/>
                  <a:pt x="24" y="57"/>
                  <a:pt x="24" y="57"/>
                </a:cubicBezTo>
                <a:close/>
                <a:moveTo>
                  <a:pt x="58" y="21"/>
                </a:moveTo>
                <a:cubicBezTo>
                  <a:pt x="58" y="21"/>
                  <a:pt x="58" y="21"/>
                  <a:pt x="58" y="21"/>
                </a:cubicBezTo>
                <a:cubicBezTo>
                  <a:pt x="58" y="21"/>
                  <a:pt x="58" y="21"/>
                  <a:pt x="58" y="21"/>
                </a:cubicBezTo>
                <a:cubicBezTo>
                  <a:pt x="58" y="22"/>
                  <a:pt x="58" y="23"/>
                  <a:pt x="57" y="24"/>
                </a:cubicBezTo>
                <a:cubicBezTo>
                  <a:pt x="53" y="28"/>
                  <a:pt x="53" y="28"/>
                  <a:pt x="53" y="28"/>
                </a:cubicBezTo>
                <a:cubicBezTo>
                  <a:pt x="35" y="11"/>
                  <a:pt x="35" y="11"/>
                  <a:pt x="35" y="11"/>
                </a:cubicBezTo>
                <a:cubicBezTo>
                  <a:pt x="36" y="11"/>
                  <a:pt x="36" y="11"/>
                  <a:pt x="36" y="11"/>
                </a:cubicBezTo>
                <a:cubicBezTo>
                  <a:pt x="37" y="9"/>
                  <a:pt x="37" y="9"/>
                  <a:pt x="37" y="9"/>
                </a:cubicBezTo>
                <a:cubicBezTo>
                  <a:pt x="40" y="7"/>
                  <a:pt x="40" y="7"/>
                  <a:pt x="40" y="7"/>
                </a:cubicBezTo>
                <a:cubicBezTo>
                  <a:pt x="41" y="6"/>
                  <a:pt x="42" y="5"/>
                  <a:pt x="43" y="5"/>
                </a:cubicBezTo>
                <a:cubicBezTo>
                  <a:pt x="43" y="5"/>
                  <a:pt x="43" y="5"/>
                  <a:pt x="43" y="5"/>
                </a:cubicBezTo>
                <a:cubicBezTo>
                  <a:pt x="44" y="5"/>
                  <a:pt x="45" y="6"/>
                  <a:pt x="46" y="7"/>
                </a:cubicBezTo>
                <a:cubicBezTo>
                  <a:pt x="57" y="18"/>
                  <a:pt x="57" y="18"/>
                  <a:pt x="57" y="18"/>
                </a:cubicBezTo>
                <a:cubicBezTo>
                  <a:pt x="58" y="18"/>
                  <a:pt x="58" y="20"/>
                  <a:pt x="58" y="21"/>
                </a:cubicBezTo>
                <a:cubicBezTo>
                  <a:pt x="58" y="21"/>
                  <a:pt x="58" y="21"/>
                  <a:pt x="58"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2" name="TextBox 23"/>
          <p:cNvSpPr txBox="1"/>
          <p:nvPr/>
        </p:nvSpPr>
        <p:spPr>
          <a:xfrm>
            <a:off x="1155657" y="5693098"/>
            <a:ext cx="5032618" cy="498598"/>
          </a:xfrm>
          <a:prstGeom prst="rect">
            <a:avLst/>
          </a:prstGeom>
          <a:noFill/>
        </p:spPr>
        <p:txBody>
          <a:bodyPr wrap="square" lIns="0" tIns="0" rIns="0" bIns="0" rtlCol="0">
            <a:spAutoFit/>
          </a:bodyPr>
          <a:lstStyle/>
          <a:p>
            <a:pPr>
              <a:lnSpc>
                <a:spcPct val="120000"/>
              </a:lnSpc>
            </a:pPr>
            <a:r>
              <a:rPr lang="en-US" altLang="zh-CN" sz="9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 Please replace text, click add relevant headline, modify the text content, also can copy your content to this directly.</a:t>
            </a:r>
            <a:endParaRPr lang="en-GB" altLang="zh-CN" sz="9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TextBox 24"/>
          <p:cNvSpPr txBox="1"/>
          <p:nvPr/>
        </p:nvSpPr>
        <p:spPr>
          <a:xfrm>
            <a:off x="1155656" y="5402713"/>
            <a:ext cx="1436291" cy="246221"/>
          </a:xfrm>
          <a:prstGeom prst="rect">
            <a:avLst/>
          </a:prstGeom>
          <a:noFill/>
        </p:spPr>
        <p:txBody>
          <a:bodyPr wrap="none" lIns="0" tIns="0" rIns="0" bIns="0" rtlCol="0">
            <a:spAutoFit/>
          </a:bodyPr>
          <a:lstStyle/>
          <a:p>
            <a:r>
              <a:rPr lang="zh-CN" altLang="en-US" sz="1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27" name="TextBox 32"/>
          <p:cNvSpPr txBox="1"/>
          <p:nvPr/>
        </p:nvSpPr>
        <p:spPr>
          <a:xfrm>
            <a:off x="21150" y="110395"/>
            <a:ext cx="3600400" cy="410305"/>
          </a:xfrm>
          <a:prstGeom prst="rect">
            <a:avLst/>
          </a:prstGeom>
          <a:noFill/>
        </p:spPr>
        <p:txBody>
          <a:bodyPr wrap="square" rtlCol="0">
            <a:spAutoFit/>
          </a:bodyPr>
          <a:lstStyle/>
          <a:p>
            <a:pPr>
              <a:lnSpc>
                <a:spcPct val="130000"/>
              </a:lnSpc>
            </a:pPr>
            <a:r>
              <a:rPr lang="en-US" altLang="zh-CN"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rPr>
              <a:t>CLICK ON ADD RELATED TITLE WORDS</a:t>
            </a:r>
            <a:endParaRPr lang="en-US"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568249885"/>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446"/>
                                        </p:tgtEl>
                                        <p:attrNameLst>
                                          <p:attrName>style.visibility</p:attrName>
                                        </p:attrNameLst>
                                      </p:cBhvr>
                                      <p:to>
                                        <p:strVal val="visible"/>
                                      </p:to>
                                    </p:set>
                                    <p:animEffect transition="in" filter="wipe(up)">
                                      <p:cBhvr>
                                        <p:cTn id="7" dur="500"/>
                                        <p:tgtEl>
                                          <p:spTgt spid="1744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452"/>
                                        </p:tgtEl>
                                        <p:attrNameLst>
                                          <p:attrName>style.visibility</p:attrName>
                                        </p:attrNameLst>
                                      </p:cBhvr>
                                      <p:to>
                                        <p:strVal val="visible"/>
                                      </p:to>
                                    </p:set>
                                    <p:animEffect transition="in" filter="wipe(up)">
                                      <p:cBhvr>
                                        <p:cTn id="11" dur="500"/>
                                        <p:tgtEl>
                                          <p:spTgt spid="17452"/>
                                        </p:tgtEl>
                                      </p:cBhvr>
                                    </p:animEffect>
                                  </p:childTnLst>
                                </p:cTn>
                              </p:par>
                              <p:par>
                                <p:cTn id="12" presetID="22" presetClass="entr" presetSubtype="4" fill="hold" grpId="0" nodeType="withEffect">
                                  <p:stCondLst>
                                    <p:cond delay="250"/>
                                  </p:stCondLst>
                                  <p:childTnLst>
                                    <p:set>
                                      <p:cBhvr>
                                        <p:cTn id="13" dur="1" fill="hold">
                                          <p:stCondLst>
                                            <p:cond delay="0"/>
                                          </p:stCondLst>
                                        </p:cTn>
                                        <p:tgtEl>
                                          <p:spTgt spid="17453"/>
                                        </p:tgtEl>
                                        <p:attrNameLst>
                                          <p:attrName>style.visibility</p:attrName>
                                        </p:attrNameLst>
                                      </p:cBhvr>
                                      <p:to>
                                        <p:strVal val="visible"/>
                                      </p:to>
                                    </p:set>
                                    <p:animEffect transition="in" filter="wipe(down)">
                                      <p:cBhvr>
                                        <p:cTn id="14" dur="500"/>
                                        <p:tgtEl>
                                          <p:spTgt spid="17453"/>
                                        </p:tgtEl>
                                      </p:cBhvr>
                                    </p:animEffect>
                                  </p:childTnLst>
                                </p:cTn>
                              </p:par>
                            </p:childTnLst>
                          </p:cTn>
                        </p:par>
                        <p:par>
                          <p:cTn id="15" fill="hold">
                            <p:stCondLst>
                              <p:cond delay="1250"/>
                            </p:stCondLst>
                            <p:childTnLst>
                              <p:par>
                                <p:cTn id="16" presetID="10" presetClass="entr" presetSubtype="0" fill="hold" grpId="0" nodeType="afterEffect">
                                  <p:stCondLst>
                                    <p:cond delay="0"/>
                                  </p:stCondLst>
                                  <p:childTnLst>
                                    <p:set>
                                      <p:cBhvr>
                                        <p:cTn id="17" dur="1" fill="hold">
                                          <p:stCondLst>
                                            <p:cond delay="0"/>
                                          </p:stCondLst>
                                        </p:cTn>
                                        <p:tgtEl>
                                          <p:spTgt spid="17454"/>
                                        </p:tgtEl>
                                        <p:attrNameLst>
                                          <p:attrName>style.visibility</p:attrName>
                                        </p:attrNameLst>
                                      </p:cBhvr>
                                      <p:to>
                                        <p:strVal val="visible"/>
                                      </p:to>
                                    </p:set>
                                    <p:animEffect transition="in" filter="fade">
                                      <p:cBhvr>
                                        <p:cTn id="18" dur="500"/>
                                        <p:tgtEl>
                                          <p:spTgt spid="17454"/>
                                        </p:tgtEl>
                                      </p:cBhvr>
                                    </p:animEffect>
                                  </p:childTnLst>
                                </p:cTn>
                              </p:par>
                            </p:childTnLst>
                          </p:cTn>
                        </p:par>
                        <p:par>
                          <p:cTn id="19" fill="hold">
                            <p:stCondLst>
                              <p:cond delay="1750"/>
                            </p:stCondLst>
                            <p:childTnLst>
                              <p:par>
                                <p:cTn id="20" presetID="22" presetClass="entr" presetSubtype="1" fill="hold" grpId="0" nodeType="afterEffect">
                                  <p:stCondLst>
                                    <p:cond delay="0"/>
                                  </p:stCondLst>
                                  <p:childTnLst>
                                    <p:set>
                                      <p:cBhvr>
                                        <p:cTn id="21" dur="1" fill="hold">
                                          <p:stCondLst>
                                            <p:cond delay="0"/>
                                          </p:stCondLst>
                                        </p:cTn>
                                        <p:tgtEl>
                                          <p:spTgt spid="17456"/>
                                        </p:tgtEl>
                                        <p:attrNameLst>
                                          <p:attrName>style.visibility</p:attrName>
                                        </p:attrNameLst>
                                      </p:cBhvr>
                                      <p:to>
                                        <p:strVal val="visible"/>
                                      </p:to>
                                    </p:set>
                                    <p:animEffect transition="in" filter="wipe(up)">
                                      <p:cBhvr>
                                        <p:cTn id="22" dur="500"/>
                                        <p:tgtEl>
                                          <p:spTgt spid="17456"/>
                                        </p:tgtEl>
                                      </p:cBhvr>
                                    </p:animEffect>
                                  </p:childTnLst>
                                </p:cTn>
                              </p:par>
                              <p:par>
                                <p:cTn id="23" presetID="22" presetClass="entr" presetSubtype="4" fill="hold" grpId="0" nodeType="withEffect">
                                  <p:stCondLst>
                                    <p:cond delay="250"/>
                                  </p:stCondLst>
                                  <p:childTnLst>
                                    <p:set>
                                      <p:cBhvr>
                                        <p:cTn id="24" dur="1" fill="hold">
                                          <p:stCondLst>
                                            <p:cond delay="0"/>
                                          </p:stCondLst>
                                        </p:cTn>
                                        <p:tgtEl>
                                          <p:spTgt spid="17457"/>
                                        </p:tgtEl>
                                        <p:attrNameLst>
                                          <p:attrName>style.visibility</p:attrName>
                                        </p:attrNameLst>
                                      </p:cBhvr>
                                      <p:to>
                                        <p:strVal val="visible"/>
                                      </p:to>
                                    </p:set>
                                    <p:animEffect transition="in" filter="wipe(down)">
                                      <p:cBhvr>
                                        <p:cTn id="25" dur="500"/>
                                        <p:tgtEl>
                                          <p:spTgt spid="17457"/>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7458"/>
                                        </p:tgtEl>
                                        <p:attrNameLst>
                                          <p:attrName>style.visibility</p:attrName>
                                        </p:attrNameLst>
                                      </p:cBhvr>
                                      <p:to>
                                        <p:strVal val="visible"/>
                                      </p:to>
                                    </p:set>
                                    <p:animEffect transition="in" filter="fade">
                                      <p:cBhvr>
                                        <p:cTn id="29" dur="500"/>
                                        <p:tgtEl>
                                          <p:spTgt spid="17458"/>
                                        </p:tgtEl>
                                      </p:cBhvr>
                                    </p:animEffect>
                                  </p:childTnLst>
                                </p:cTn>
                              </p:par>
                            </p:childTnLst>
                          </p:cTn>
                        </p:par>
                        <p:par>
                          <p:cTn id="30" fill="hold">
                            <p:stCondLst>
                              <p:cond delay="3000"/>
                            </p:stCondLst>
                            <p:childTnLst>
                              <p:par>
                                <p:cTn id="31" presetID="22" presetClass="entr" presetSubtype="1" fill="hold" grpId="0" nodeType="afterEffect">
                                  <p:stCondLst>
                                    <p:cond delay="0"/>
                                  </p:stCondLst>
                                  <p:childTnLst>
                                    <p:set>
                                      <p:cBhvr>
                                        <p:cTn id="32" dur="1" fill="hold">
                                          <p:stCondLst>
                                            <p:cond delay="0"/>
                                          </p:stCondLst>
                                        </p:cTn>
                                        <p:tgtEl>
                                          <p:spTgt spid="17468"/>
                                        </p:tgtEl>
                                        <p:attrNameLst>
                                          <p:attrName>style.visibility</p:attrName>
                                        </p:attrNameLst>
                                      </p:cBhvr>
                                      <p:to>
                                        <p:strVal val="visible"/>
                                      </p:to>
                                    </p:set>
                                    <p:animEffect transition="in" filter="wipe(up)">
                                      <p:cBhvr>
                                        <p:cTn id="33" dur="500"/>
                                        <p:tgtEl>
                                          <p:spTgt spid="17468"/>
                                        </p:tgtEl>
                                      </p:cBhvr>
                                    </p:animEffect>
                                  </p:childTnLst>
                                </p:cTn>
                              </p:par>
                              <p:par>
                                <p:cTn id="34" presetID="22" presetClass="entr" presetSubtype="4" fill="hold" grpId="0" nodeType="withEffect">
                                  <p:stCondLst>
                                    <p:cond delay="250"/>
                                  </p:stCondLst>
                                  <p:childTnLst>
                                    <p:set>
                                      <p:cBhvr>
                                        <p:cTn id="35" dur="1" fill="hold">
                                          <p:stCondLst>
                                            <p:cond delay="0"/>
                                          </p:stCondLst>
                                        </p:cTn>
                                        <p:tgtEl>
                                          <p:spTgt spid="17469"/>
                                        </p:tgtEl>
                                        <p:attrNameLst>
                                          <p:attrName>style.visibility</p:attrName>
                                        </p:attrNameLst>
                                      </p:cBhvr>
                                      <p:to>
                                        <p:strVal val="visible"/>
                                      </p:to>
                                    </p:set>
                                    <p:animEffect transition="in" filter="wipe(down)">
                                      <p:cBhvr>
                                        <p:cTn id="36" dur="500"/>
                                        <p:tgtEl>
                                          <p:spTgt spid="17469"/>
                                        </p:tgtEl>
                                      </p:cBhvr>
                                    </p:animEffect>
                                  </p:child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17470"/>
                                        </p:tgtEl>
                                        <p:attrNameLst>
                                          <p:attrName>style.visibility</p:attrName>
                                        </p:attrNameLst>
                                      </p:cBhvr>
                                      <p:to>
                                        <p:strVal val="visible"/>
                                      </p:to>
                                    </p:set>
                                    <p:animEffect transition="in" filter="fade">
                                      <p:cBhvr>
                                        <p:cTn id="40" dur="500"/>
                                        <p:tgtEl>
                                          <p:spTgt spid="17470"/>
                                        </p:tgtEl>
                                      </p:cBhvr>
                                    </p:animEffect>
                                  </p:childTnLst>
                                </p:cTn>
                              </p:par>
                            </p:childTnLst>
                          </p:cTn>
                        </p:par>
                        <p:par>
                          <p:cTn id="41" fill="hold">
                            <p:stCondLst>
                              <p:cond delay="4250"/>
                            </p:stCondLst>
                            <p:childTnLst>
                              <p:par>
                                <p:cTn id="42" presetID="22" presetClass="entr" presetSubtype="1" fill="hold" grpId="0" nodeType="afterEffect">
                                  <p:stCondLst>
                                    <p:cond delay="0"/>
                                  </p:stCondLst>
                                  <p:childTnLst>
                                    <p:set>
                                      <p:cBhvr>
                                        <p:cTn id="43" dur="1" fill="hold">
                                          <p:stCondLst>
                                            <p:cond delay="0"/>
                                          </p:stCondLst>
                                        </p:cTn>
                                        <p:tgtEl>
                                          <p:spTgt spid="17464"/>
                                        </p:tgtEl>
                                        <p:attrNameLst>
                                          <p:attrName>style.visibility</p:attrName>
                                        </p:attrNameLst>
                                      </p:cBhvr>
                                      <p:to>
                                        <p:strVal val="visible"/>
                                      </p:to>
                                    </p:set>
                                    <p:animEffect transition="in" filter="wipe(up)">
                                      <p:cBhvr>
                                        <p:cTn id="44" dur="500"/>
                                        <p:tgtEl>
                                          <p:spTgt spid="17464"/>
                                        </p:tgtEl>
                                      </p:cBhvr>
                                    </p:animEffect>
                                  </p:childTnLst>
                                </p:cTn>
                              </p:par>
                              <p:par>
                                <p:cTn id="45" presetID="22" presetClass="entr" presetSubtype="4" fill="hold" grpId="0" nodeType="withEffect">
                                  <p:stCondLst>
                                    <p:cond delay="250"/>
                                  </p:stCondLst>
                                  <p:childTnLst>
                                    <p:set>
                                      <p:cBhvr>
                                        <p:cTn id="46" dur="1" fill="hold">
                                          <p:stCondLst>
                                            <p:cond delay="0"/>
                                          </p:stCondLst>
                                        </p:cTn>
                                        <p:tgtEl>
                                          <p:spTgt spid="17465"/>
                                        </p:tgtEl>
                                        <p:attrNameLst>
                                          <p:attrName>style.visibility</p:attrName>
                                        </p:attrNameLst>
                                      </p:cBhvr>
                                      <p:to>
                                        <p:strVal val="visible"/>
                                      </p:to>
                                    </p:set>
                                    <p:animEffect transition="in" filter="wipe(down)">
                                      <p:cBhvr>
                                        <p:cTn id="47" dur="500"/>
                                        <p:tgtEl>
                                          <p:spTgt spid="17465"/>
                                        </p:tgtEl>
                                      </p:cBhvr>
                                    </p:animEffect>
                                  </p:childTnLst>
                                </p:cTn>
                              </p:par>
                            </p:childTnLst>
                          </p:cTn>
                        </p:par>
                        <p:par>
                          <p:cTn id="48" fill="hold">
                            <p:stCondLst>
                              <p:cond delay="5000"/>
                            </p:stCondLst>
                            <p:childTnLst>
                              <p:par>
                                <p:cTn id="49" presetID="10" presetClass="entr" presetSubtype="0" fill="hold" grpId="0" nodeType="afterEffect">
                                  <p:stCondLst>
                                    <p:cond delay="0"/>
                                  </p:stCondLst>
                                  <p:childTnLst>
                                    <p:set>
                                      <p:cBhvr>
                                        <p:cTn id="50" dur="1" fill="hold">
                                          <p:stCondLst>
                                            <p:cond delay="0"/>
                                          </p:stCondLst>
                                        </p:cTn>
                                        <p:tgtEl>
                                          <p:spTgt spid="17466"/>
                                        </p:tgtEl>
                                        <p:attrNameLst>
                                          <p:attrName>style.visibility</p:attrName>
                                        </p:attrNameLst>
                                      </p:cBhvr>
                                      <p:to>
                                        <p:strVal val="visible"/>
                                      </p:to>
                                    </p:set>
                                    <p:animEffect transition="in" filter="fade">
                                      <p:cBhvr>
                                        <p:cTn id="51" dur="500"/>
                                        <p:tgtEl>
                                          <p:spTgt spid="17466"/>
                                        </p:tgtEl>
                                      </p:cBhvr>
                                    </p:animEffect>
                                  </p:childTnLst>
                                </p:cTn>
                              </p:par>
                            </p:childTnLst>
                          </p:cTn>
                        </p:par>
                        <p:par>
                          <p:cTn id="52" fill="hold">
                            <p:stCondLst>
                              <p:cond delay="5500"/>
                            </p:stCondLst>
                            <p:childTnLst>
                              <p:par>
                                <p:cTn id="53" presetID="22" presetClass="entr" presetSubtype="1" fill="hold" grpId="0" nodeType="afterEffect">
                                  <p:stCondLst>
                                    <p:cond delay="0"/>
                                  </p:stCondLst>
                                  <p:childTnLst>
                                    <p:set>
                                      <p:cBhvr>
                                        <p:cTn id="54" dur="1" fill="hold">
                                          <p:stCondLst>
                                            <p:cond delay="0"/>
                                          </p:stCondLst>
                                        </p:cTn>
                                        <p:tgtEl>
                                          <p:spTgt spid="17460"/>
                                        </p:tgtEl>
                                        <p:attrNameLst>
                                          <p:attrName>style.visibility</p:attrName>
                                        </p:attrNameLst>
                                      </p:cBhvr>
                                      <p:to>
                                        <p:strVal val="visible"/>
                                      </p:to>
                                    </p:set>
                                    <p:animEffect transition="in" filter="wipe(up)">
                                      <p:cBhvr>
                                        <p:cTn id="55" dur="500"/>
                                        <p:tgtEl>
                                          <p:spTgt spid="17460"/>
                                        </p:tgtEl>
                                      </p:cBhvr>
                                    </p:animEffect>
                                  </p:childTnLst>
                                </p:cTn>
                              </p:par>
                              <p:par>
                                <p:cTn id="56" presetID="22" presetClass="entr" presetSubtype="4" fill="hold" grpId="0" nodeType="withEffect">
                                  <p:stCondLst>
                                    <p:cond delay="250"/>
                                  </p:stCondLst>
                                  <p:childTnLst>
                                    <p:set>
                                      <p:cBhvr>
                                        <p:cTn id="57" dur="1" fill="hold">
                                          <p:stCondLst>
                                            <p:cond delay="0"/>
                                          </p:stCondLst>
                                        </p:cTn>
                                        <p:tgtEl>
                                          <p:spTgt spid="17461"/>
                                        </p:tgtEl>
                                        <p:attrNameLst>
                                          <p:attrName>style.visibility</p:attrName>
                                        </p:attrNameLst>
                                      </p:cBhvr>
                                      <p:to>
                                        <p:strVal val="visible"/>
                                      </p:to>
                                    </p:set>
                                    <p:animEffect transition="in" filter="wipe(down)">
                                      <p:cBhvr>
                                        <p:cTn id="58" dur="500"/>
                                        <p:tgtEl>
                                          <p:spTgt spid="17461"/>
                                        </p:tgtEl>
                                      </p:cBhvr>
                                    </p:animEffect>
                                  </p:childTnLst>
                                </p:cTn>
                              </p:par>
                            </p:childTnLst>
                          </p:cTn>
                        </p:par>
                        <p:par>
                          <p:cTn id="59" fill="hold">
                            <p:stCondLst>
                              <p:cond delay="6250"/>
                            </p:stCondLst>
                            <p:childTnLst>
                              <p:par>
                                <p:cTn id="60" presetID="10" presetClass="entr" presetSubtype="0" fill="hold" grpId="0" nodeType="afterEffect">
                                  <p:stCondLst>
                                    <p:cond delay="0"/>
                                  </p:stCondLst>
                                  <p:childTnLst>
                                    <p:set>
                                      <p:cBhvr>
                                        <p:cTn id="61" dur="1" fill="hold">
                                          <p:stCondLst>
                                            <p:cond delay="0"/>
                                          </p:stCondLst>
                                        </p:cTn>
                                        <p:tgtEl>
                                          <p:spTgt spid="17462"/>
                                        </p:tgtEl>
                                        <p:attrNameLst>
                                          <p:attrName>style.visibility</p:attrName>
                                        </p:attrNameLst>
                                      </p:cBhvr>
                                      <p:to>
                                        <p:strVal val="visible"/>
                                      </p:to>
                                    </p:set>
                                    <p:animEffect transition="in" filter="fade">
                                      <p:cBhvr>
                                        <p:cTn id="62" dur="500"/>
                                        <p:tgtEl>
                                          <p:spTgt spid="17462"/>
                                        </p:tgtEl>
                                      </p:cBhvr>
                                    </p:animEffect>
                                  </p:childTnLst>
                                </p:cTn>
                              </p:par>
                            </p:childTnLst>
                          </p:cTn>
                        </p:par>
                        <p:par>
                          <p:cTn id="63" fill="hold">
                            <p:stCondLst>
                              <p:cond delay="6750"/>
                            </p:stCondLst>
                            <p:childTnLst>
                              <p:par>
                                <p:cTn id="64" presetID="12" presetClass="entr" presetSubtype="4" fill="hold" grpId="0" nodeType="afterEffect">
                                  <p:stCondLst>
                                    <p:cond delay="0"/>
                                  </p:stCondLst>
                                  <p:childTnLst>
                                    <p:set>
                                      <p:cBhvr>
                                        <p:cTn id="65" dur="1" fill="hold">
                                          <p:stCondLst>
                                            <p:cond delay="0"/>
                                          </p:stCondLst>
                                        </p:cTn>
                                        <p:tgtEl>
                                          <p:spTgt spid="32"/>
                                        </p:tgtEl>
                                        <p:attrNameLst>
                                          <p:attrName>style.visibility</p:attrName>
                                        </p:attrNameLst>
                                      </p:cBhvr>
                                      <p:to>
                                        <p:strVal val="visible"/>
                                      </p:to>
                                    </p:set>
                                    <p:anim calcmode="lin" valueType="num">
                                      <p:cBhvr additive="base">
                                        <p:cTn id="66" dur="500"/>
                                        <p:tgtEl>
                                          <p:spTgt spid="32"/>
                                        </p:tgtEl>
                                        <p:attrNameLst>
                                          <p:attrName>ppt_y</p:attrName>
                                        </p:attrNameLst>
                                      </p:cBhvr>
                                      <p:tavLst>
                                        <p:tav tm="0">
                                          <p:val>
                                            <p:strVal val="#ppt_y+#ppt_h*1.125000"/>
                                          </p:val>
                                        </p:tav>
                                        <p:tav tm="100000">
                                          <p:val>
                                            <p:strVal val="#ppt_y"/>
                                          </p:val>
                                        </p:tav>
                                      </p:tavLst>
                                    </p:anim>
                                    <p:animEffect transition="in" filter="wipe(up)">
                                      <p:cBhvr>
                                        <p:cTn id="67" dur="500"/>
                                        <p:tgtEl>
                                          <p:spTgt spid="32"/>
                                        </p:tgtEl>
                                      </p:cBhvr>
                                    </p:animEffect>
                                  </p:childTnLst>
                                </p:cTn>
                              </p:par>
                              <p:par>
                                <p:cTn id="68" presetID="12" presetClass="entr" presetSubtype="1"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additive="base">
                                        <p:cTn id="70" dur="500"/>
                                        <p:tgtEl>
                                          <p:spTgt spid="33"/>
                                        </p:tgtEl>
                                        <p:attrNameLst>
                                          <p:attrName>ppt_y</p:attrName>
                                        </p:attrNameLst>
                                      </p:cBhvr>
                                      <p:tavLst>
                                        <p:tav tm="0">
                                          <p:val>
                                            <p:strVal val="#ppt_y-#ppt_h*1.125000"/>
                                          </p:val>
                                        </p:tav>
                                        <p:tav tm="100000">
                                          <p:val>
                                            <p:strVal val="#ppt_y"/>
                                          </p:val>
                                        </p:tav>
                                      </p:tavLst>
                                    </p:anim>
                                    <p:animEffect transition="in" filter="wipe(down)">
                                      <p:cBhvr>
                                        <p:cTn id="7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46" grpId="0" animBg="1"/>
      <p:bldP spid="17452" grpId="0" animBg="1"/>
      <p:bldP spid="17453" grpId="0" animBg="1"/>
      <p:bldP spid="17454" grpId="0" animBg="1"/>
      <p:bldP spid="17456" grpId="0" animBg="1"/>
      <p:bldP spid="17457" grpId="0" animBg="1"/>
      <p:bldP spid="17458" grpId="0" animBg="1"/>
      <p:bldP spid="17460" grpId="0" animBg="1"/>
      <p:bldP spid="17461" grpId="0" animBg="1"/>
      <p:bldP spid="17462" grpId="0" animBg="1"/>
      <p:bldP spid="17464" grpId="0" animBg="1"/>
      <p:bldP spid="17465" grpId="0" animBg="1"/>
      <p:bldP spid="17466" grpId="0" animBg="1"/>
      <p:bldP spid="17468" grpId="0" animBg="1"/>
      <p:bldP spid="17469" grpId="0" animBg="1"/>
      <p:bldP spid="17470" grpId="0" animBg="1"/>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rot="2900928">
            <a:off x="4335219" y="3554461"/>
            <a:ext cx="1713160" cy="9000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1067">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Rounded Rectangle 18"/>
          <p:cNvSpPr/>
          <p:nvPr/>
        </p:nvSpPr>
        <p:spPr>
          <a:xfrm rot="2900928">
            <a:off x="5507587" y="5043227"/>
            <a:ext cx="2016768" cy="90006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1067">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Rounded Rectangle 4"/>
          <p:cNvSpPr/>
          <p:nvPr/>
        </p:nvSpPr>
        <p:spPr>
          <a:xfrm rot="2900928">
            <a:off x="6046451" y="2580779"/>
            <a:ext cx="900063" cy="161473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1067">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Rounded Rectangle 19"/>
          <p:cNvSpPr/>
          <p:nvPr/>
        </p:nvSpPr>
        <p:spPr>
          <a:xfrm rot="2900928">
            <a:off x="6433085" y="4008585"/>
            <a:ext cx="900063" cy="82172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1067">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TextBox 6"/>
          <p:cNvSpPr txBox="1"/>
          <p:nvPr/>
        </p:nvSpPr>
        <p:spPr>
          <a:xfrm>
            <a:off x="5324475" y="4188548"/>
            <a:ext cx="457176" cy="271293"/>
          </a:xfrm>
          <a:prstGeom prst="rect">
            <a:avLst/>
          </a:prstGeom>
          <a:noFill/>
        </p:spPr>
        <p:txBody>
          <a:bodyPr wrap="none" rtlCol="0">
            <a:spAutoFit/>
          </a:bodyPr>
          <a:lstStyle/>
          <a:p>
            <a:pPr algn="just">
              <a:lnSpc>
                <a:spcPct val="120000"/>
              </a:lnSpc>
            </a:pPr>
            <a:r>
              <a:rPr lang="en-US" sz="1067">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65%</a:t>
            </a:r>
          </a:p>
        </p:txBody>
      </p:sp>
      <p:sp>
        <p:nvSpPr>
          <p:cNvPr id="26" name="TextBox 25"/>
          <p:cNvSpPr txBox="1"/>
          <p:nvPr/>
        </p:nvSpPr>
        <p:spPr>
          <a:xfrm>
            <a:off x="5968444" y="4763314"/>
            <a:ext cx="457176" cy="271293"/>
          </a:xfrm>
          <a:prstGeom prst="rect">
            <a:avLst/>
          </a:prstGeom>
          <a:noFill/>
        </p:spPr>
        <p:txBody>
          <a:bodyPr wrap="none" rtlCol="0">
            <a:spAutoFit/>
          </a:bodyPr>
          <a:lstStyle/>
          <a:p>
            <a:pPr algn="just">
              <a:lnSpc>
                <a:spcPct val="120000"/>
              </a:lnSpc>
            </a:pPr>
            <a:r>
              <a:rPr lang="en-US" sz="1067">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70%</a:t>
            </a:r>
          </a:p>
        </p:txBody>
      </p:sp>
      <p:sp>
        <p:nvSpPr>
          <p:cNvPr id="27" name="TextBox 26"/>
          <p:cNvSpPr txBox="1"/>
          <p:nvPr/>
        </p:nvSpPr>
        <p:spPr>
          <a:xfrm>
            <a:off x="6468305" y="4222620"/>
            <a:ext cx="457176" cy="271293"/>
          </a:xfrm>
          <a:prstGeom prst="rect">
            <a:avLst/>
          </a:prstGeom>
          <a:noFill/>
        </p:spPr>
        <p:txBody>
          <a:bodyPr wrap="none" rtlCol="0">
            <a:spAutoFit/>
          </a:bodyPr>
          <a:lstStyle/>
          <a:p>
            <a:pPr algn="just">
              <a:lnSpc>
                <a:spcPct val="120000"/>
              </a:lnSpc>
            </a:pPr>
            <a:r>
              <a:rPr lang="en-US" sz="1067">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20%</a:t>
            </a:r>
          </a:p>
        </p:txBody>
      </p:sp>
      <p:sp>
        <p:nvSpPr>
          <p:cNvPr id="28" name="TextBox 27"/>
          <p:cNvSpPr txBox="1"/>
          <p:nvPr/>
        </p:nvSpPr>
        <p:spPr>
          <a:xfrm>
            <a:off x="5982354" y="3647832"/>
            <a:ext cx="457176" cy="271293"/>
          </a:xfrm>
          <a:prstGeom prst="rect">
            <a:avLst/>
          </a:prstGeom>
          <a:noFill/>
        </p:spPr>
        <p:txBody>
          <a:bodyPr wrap="none" rtlCol="0">
            <a:spAutoFit/>
          </a:bodyPr>
          <a:lstStyle/>
          <a:p>
            <a:pPr algn="just">
              <a:lnSpc>
                <a:spcPct val="120000"/>
              </a:lnSpc>
            </a:pPr>
            <a:r>
              <a:rPr lang="en-US" sz="1067">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60%</a:t>
            </a:r>
          </a:p>
        </p:txBody>
      </p:sp>
      <p:sp>
        <p:nvSpPr>
          <p:cNvPr id="30" name="Rectangle 29"/>
          <p:cNvSpPr/>
          <p:nvPr/>
        </p:nvSpPr>
        <p:spPr>
          <a:xfrm>
            <a:off x="8576955" y="3737608"/>
            <a:ext cx="1256754" cy="236219"/>
          </a:xfrm>
          <a:prstGeom prst="rect">
            <a:avLst/>
          </a:prstGeom>
        </p:spPr>
        <p:txBody>
          <a:bodyPr wrap="none" lIns="0" tIns="0" rIns="0" bIns="0">
            <a:spAutoFit/>
          </a:bodyPr>
          <a:lstStyle/>
          <a:p>
            <a:pPr>
              <a:lnSpc>
                <a:spcPct val="120000"/>
              </a:lnSpc>
            </a:pPr>
            <a:r>
              <a:rPr lang="zh-CN" altLang="en-US" sz="14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4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Rectangle 30"/>
          <p:cNvSpPr/>
          <p:nvPr/>
        </p:nvSpPr>
        <p:spPr>
          <a:xfrm>
            <a:off x="8576955" y="3976006"/>
            <a:ext cx="2701752" cy="281872"/>
          </a:xfrm>
          <a:prstGeom prst="rect">
            <a:avLst/>
          </a:prstGeom>
        </p:spPr>
        <p:txBody>
          <a:bodyPr wrap="square" lIns="0" tIns="0" rIns="0" bIns="0">
            <a:spAutoFit/>
          </a:bodyPr>
          <a:lstStyle/>
          <a:p>
            <a:pPr algn="just">
              <a:lnSpc>
                <a:spcPct val="120000"/>
              </a:lnSpc>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TextBox 31"/>
          <p:cNvSpPr txBox="1"/>
          <p:nvPr/>
        </p:nvSpPr>
        <p:spPr>
          <a:xfrm>
            <a:off x="7764627" y="3737608"/>
            <a:ext cx="719749" cy="517065"/>
          </a:xfrm>
          <a:prstGeom prst="rect">
            <a:avLst/>
          </a:prstGeom>
          <a:noFill/>
        </p:spPr>
        <p:txBody>
          <a:bodyPr wrap="none" lIns="0" tIns="0" rIns="0" bIns="0" rtlCol="0">
            <a:spAutoFit/>
          </a:bodyPr>
          <a:lstStyle/>
          <a:p>
            <a:pPr algn="just">
              <a:lnSpc>
                <a:spcPct val="120000"/>
              </a:lnSpc>
            </a:pPr>
            <a:r>
              <a:rPr lang="en-US" sz="2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15%</a:t>
            </a:r>
            <a:endParaRPr lang="en-US" sz="280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Rectangle 33"/>
          <p:cNvSpPr/>
          <p:nvPr/>
        </p:nvSpPr>
        <p:spPr>
          <a:xfrm>
            <a:off x="5042885" y="1829130"/>
            <a:ext cx="1256754" cy="258532"/>
          </a:xfrm>
          <a:prstGeom prst="rect">
            <a:avLst/>
          </a:prstGeom>
        </p:spPr>
        <p:txBody>
          <a:bodyPr wrap="none" lIns="0" tIns="0" rIns="0" bIns="0">
            <a:spAutoFit/>
          </a:bodyPr>
          <a:lstStyle/>
          <a:p>
            <a:pPr algn="just">
              <a:lnSpc>
                <a:spcPct val="120000"/>
              </a:lnSpc>
            </a:pPr>
            <a:r>
              <a:rPr lang="zh-CN" altLang="en-US" sz="14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4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Rectangle 34"/>
          <p:cNvSpPr/>
          <p:nvPr/>
        </p:nvSpPr>
        <p:spPr>
          <a:xfrm>
            <a:off x="3719496" y="2101013"/>
            <a:ext cx="2580144" cy="443198"/>
          </a:xfrm>
          <a:prstGeom prst="rect">
            <a:avLst/>
          </a:prstGeom>
        </p:spPr>
        <p:txBody>
          <a:bodyPr wrap="square" lIns="0" tIns="0" rIns="0" bIns="0">
            <a:spAutoFit/>
          </a:bodyPr>
          <a:lstStyle/>
          <a:p>
            <a:pPr algn="r">
              <a:lnSpc>
                <a:spcPct val="120000"/>
              </a:lnSpc>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TextBox 35"/>
          <p:cNvSpPr txBox="1"/>
          <p:nvPr/>
        </p:nvSpPr>
        <p:spPr>
          <a:xfrm>
            <a:off x="6425620" y="1842480"/>
            <a:ext cx="719749" cy="517065"/>
          </a:xfrm>
          <a:prstGeom prst="rect">
            <a:avLst/>
          </a:prstGeom>
          <a:noFill/>
        </p:spPr>
        <p:txBody>
          <a:bodyPr wrap="none" lIns="0" tIns="0" rIns="0" bIns="0" rtlCol="0">
            <a:spAutoFit/>
          </a:bodyPr>
          <a:lstStyle/>
          <a:p>
            <a:pPr algn="just">
              <a:lnSpc>
                <a:spcPct val="120000"/>
              </a:lnSpc>
            </a:pPr>
            <a:r>
              <a:rPr lang="en-US" sz="2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34</a:t>
            </a:r>
            <a:r>
              <a:rPr lang="en-US" sz="2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a:t>
            </a:r>
            <a:endParaRPr lang="en-US" sz="2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Rectangle 29"/>
          <p:cNvSpPr/>
          <p:nvPr/>
        </p:nvSpPr>
        <p:spPr>
          <a:xfrm>
            <a:off x="8745687" y="5514999"/>
            <a:ext cx="1256754" cy="236219"/>
          </a:xfrm>
          <a:prstGeom prst="rect">
            <a:avLst/>
          </a:prstGeom>
        </p:spPr>
        <p:txBody>
          <a:bodyPr wrap="none" lIns="0" tIns="0" rIns="0" bIns="0">
            <a:spAutoFit/>
          </a:bodyPr>
          <a:lstStyle/>
          <a:p>
            <a:pPr>
              <a:lnSpc>
                <a:spcPct val="120000"/>
              </a:lnSpc>
            </a:pPr>
            <a:r>
              <a:rPr lang="zh-CN" altLang="en-US" sz="14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4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Rectangle 30"/>
          <p:cNvSpPr/>
          <p:nvPr/>
        </p:nvSpPr>
        <p:spPr>
          <a:xfrm>
            <a:off x="8745687" y="5753397"/>
            <a:ext cx="2701752" cy="281872"/>
          </a:xfrm>
          <a:prstGeom prst="rect">
            <a:avLst/>
          </a:prstGeom>
        </p:spPr>
        <p:txBody>
          <a:bodyPr wrap="square" lIns="0" tIns="0" rIns="0" bIns="0">
            <a:spAutoFit/>
          </a:bodyPr>
          <a:lstStyle/>
          <a:p>
            <a:pPr algn="just">
              <a:lnSpc>
                <a:spcPct val="120000"/>
              </a:lnSpc>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TextBox 31"/>
          <p:cNvSpPr txBox="1"/>
          <p:nvPr/>
        </p:nvSpPr>
        <p:spPr>
          <a:xfrm>
            <a:off x="7933359" y="5514999"/>
            <a:ext cx="719749" cy="517065"/>
          </a:xfrm>
          <a:prstGeom prst="rect">
            <a:avLst/>
          </a:prstGeom>
          <a:noFill/>
        </p:spPr>
        <p:txBody>
          <a:bodyPr wrap="none" lIns="0" tIns="0" rIns="0" bIns="0" rtlCol="0">
            <a:spAutoFit/>
          </a:bodyPr>
          <a:lstStyle/>
          <a:p>
            <a:pPr algn="just">
              <a:lnSpc>
                <a:spcPct val="120000"/>
              </a:lnSpc>
            </a:pPr>
            <a:r>
              <a:rPr lang="en-US" sz="2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28</a:t>
            </a:r>
            <a:r>
              <a:rPr lang="en-US" sz="2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a:t>
            </a:r>
            <a:endParaRPr lang="en-US" sz="280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Rectangle 29"/>
          <p:cNvSpPr/>
          <p:nvPr/>
        </p:nvSpPr>
        <p:spPr>
          <a:xfrm>
            <a:off x="3673105" y="5684820"/>
            <a:ext cx="1256754" cy="236219"/>
          </a:xfrm>
          <a:prstGeom prst="rect">
            <a:avLst/>
          </a:prstGeom>
        </p:spPr>
        <p:txBody>
          <a:bodyPr wrap="none" lIns="0" tIns="0" rIns="0" bIns="0">
            <a:spAutoFit/>
          </a:bodyPr>
          <a:lstStyle/>
          <a:p>
            <a:pPr>
              <a:lnSpc>
                <a:spcPct val="120000"/>
              </a:lnSpc>
            </a:pPr>
            <a:r>
              <a:rPr lang="zh-CN" altLang="en-US" sz="14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4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Rectangle 30"/>
          <p:cNvSpPr/>
          <p:nvPr/>
        </p:nvSpPr>
        <p:spPr>
          <a:xfrm>
            <a:off x="2349716" y="5923218"/>
            <a:ext cx="2580144" cy="443198"/>
          </a:xfrm>
          <a:prstGeom prst="rect">
            <a:avLst/>
          </a:prstGeom>
        </p:spPr>
        <p:txBody>
          <a:bodyPr wrap="square" lIns="0" tIns="0" rIns="0" bIns="0">
            <a:spAutoFit/>
          </a:bodyPr>
          <a:lstStyle/>
          <a:p>
            <a:pPr algn="r">
              <a:lnSpc>
                <a:spcPct val="120000"/>
              </a:lnSpc>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TextBox 31"/>
          <p:cNvSpPr txBox="1"/>
          <p:nvPr/>
        </p:nvSpPr>
        <p:spPr>
          <a:xfrm>
            <a:off x="4993684" y="5684820"/>
            <a:ext cx="719749" cy="517065"/>
          </a:xfrm>
          <a:prstGeom prst="rect">
            <a:avLst/>
          </a:prstGeom>
          <a:noFill/>
        </p:spPr>
        <p:txBody>
          <a:bodyPr wrap="none" lIns="0" tIns="0" rIns="0" bIns="0" rtlCol="0">
            <a:spAutoFit/>
          </a:bodyPr>
          <a:lstStyle/>
          <a:p>
            <a:pPr algn="just">
              <a:lnSpc>
                <a:spcPct val="120000"/>
              </a:lnSpc>
            </a:pPr>
            <a:r>
              <a:rPr lang="en-US" sz="2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36%</a:t>
            </a:r>
            <a:endParaRPr lang="en-US" sz="280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TextBox 32"/>
          <p:cNvSpPr txBox="1"/>
          <p:nvPr/>
        </p:nvSpPr>
        <p:spPr>
          <a:xfrm>
            <a:off x="21150" y="110395"/>
            <a:ext cx="3600400" cy="410305"/>
          </a:xfrm>
          <a:prstGeom prst="rect">
            <a:avLst/>
          </a:prstGeom>
          <a:noFill/>
        </p:spPr>
        <p:txBody>
          <a:bodyPr wrap="square" rtlCol="0">
            <a:spAutoFit/>
          </a:bodyPr>
          <a:lstStyle/>
          <a:p>
            <a:pPr>
              <a:lnSpc>
                <a:spcPct val="130000"/>
              </a:lnSpc>
            </a:pPr>
            <a:r>
              <a:rPr lang="en-US" altLang="zh-CN"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rPr>
              <a:t>CLICK ON ADD RELATED TITLE WORDS</a:t>
            </a:r>
            <a:endParaRPr lang="en-US"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029262797"/>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 calcmode="lin" valueType="num">
                                      <p:cBhvr>
                                        <p:cTn id="20" dur="500" fill="hold"/>
                                        <p:tgtEl>
                                          <p:spTgt spid="20"/>
                                        </p:tgtEl>
                                        <p:attrNameLst>
                                          <p:attrName>style.rotation</p:attrName>
                                        </p:attrNameLst>
                                      </p:cBhvr>
                                      <p:tavLst>
                                        <p:tav tm="0">
                                          <p:val>
                                            <p:fltVal val="360"/>
                                          </p:val>
                                        </p:tav>
                                        <p:tav tm="100000">
                                          <p:val>
                                            <p:fltVal val="0"/>
                                          </p:val>
                                        </p:tav>
                                      </p:tavLst>
                                    </p:anim>
                                    <p:animEffect transition="in" filter="fade">
                                      <p:cBhvr>
                                        <p:cTn id="21" dur="500"/>
                                        <p:tgtEl>
                                          <p:spTgt spid="20"/>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 calcmode="lin" valueType="num">
                                      <p:cBhvr>
                                        <p:cTn id="31" dur="500" fill="hold"/>
                                        <p:tgtEl>
                                          <p:spTgt spid="19"/>
                                        </p:tgtEl>
                                        <p:attrNameLst>
                                          <p:attrName>style.rotation</p:attrName>
                                        </p:attrNameLst>
                                      </p:cBhvr>
                                      <p:tavLst>
                                        <p:tav tm="0">
                                          <p:val>
                                            <p:fltVal val="360"/>
                                          </p:val>
                                        </p:tav>
                                        <p:tav tm="100000">
                                          <p:val>
                                            <p:fltVal val="0"/>
                                          </p:val>
                                        </p:tav>
                                      </p:tavLst>
                                    </p:anim>
                                    <p:animEffect transition="in" filter="fade">
                                      <p:cBhvr>
                                        <p:cTn id="32" dur="500"/>
                                        <p:tgtEl>
                                          <p:spTgt spid="19"/>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 calcmode="lin" valueType="num">
                                      <p:cBhvr>
                                        <p:cTn id="42" dur="500" fill="hold"/>
                                        <p:tgtEl>
                                          <p:spTgt spid="4"/>
                                        </p:tgtEl>
                                        <p:attrNameLst>
                                          <p:attrName>style.rotation</p:attrName>
                                        </p:attrNameLst>
                                      </p:cBhvr>
                                      <p:tavLst>
                                        <p:tav tm="0">
                                          <p:val>
                                            <p:fltVal val="360"/>
                                          </p:val>
                                        </p:tav>
                                        <p:tav tm="100000">
                                          <p:val>
                                            <p:fltVal val="0"/>
                                          </p:val>
                                        </p:tav>
                                      </p:tavLst>
                                    </p:anim>
                                    <p:animEffect transition="in" filter="fade">
                                      <p:cBhvr>
                                        <p:cTn id="43" dur="500"/>
                                        <p:tgtEl>
                                          <p:spTgt spid="4"/>
                                        </p:tgtEl>
                                      </p:cBhvr>
                                    </p:animEffect>
                                  </p:childTnLst>
                                </p:cTn>
                              </p:par>
                            </p:childTnLst>
                          </p:cTn>
                        </p:par>
                        <p:par>
                          <p:cTn id="44" fill="hold">
                            <p:stCondLst>
                              <p:cond delay="3500"/>
                            </p:stCondLst>
                            <p:childTnLst>
                              <p:par>
                                <p:cTn id="45" presetID="10" presetClass="entr" presetSubtype="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3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3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3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3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3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3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3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3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3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300"/>
                                        <p:tgtEl>
                                          <p:spTgt spid="2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3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fade">
                                      <p:cBhvr>
                                        <p:cTn id="107" dur="3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5" grpId="0" animBg="1"/>
      <p:bldP spid="20" grpId="0" animBg="1"/>
      <p:bldP spid="7" grpId="0"/>
      <p:bldP spid="26" grpId="0"/>
      <p:bldP spid="27" grpId="0"/>
      <p:bldP spid="28" grpId="0"/>
      <p:bldP spid="30" grpId="0"/>
      <p:bldP spid="31" grpId="0"/>
      <p:bldP spid="32" grpId="0"/>
      <p:bldP spid="34" grpId="0"/>
      <p:bldP spid="35" grpId="0"/>
      <p:bldP spid="36" grpId="0"/>
      <p:bldP spid="21" grpId="0"/>
      <p:bldP spid="22" grpId="0"/>
      <p:bldP spid="23" grpId="0"/>
      <p:bldP spid="24" grpId="0"/>
      <p:bldP spid="25"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4289" y="-28575"/>
            <a:ext cx="12873039" cy="7261225"/>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6"/>
          <p:cNvSpPr>
            <a:spLocks noChangeArrowheads="1"/>
          </p:cNvSpPr>
          <p:nvPr/>
        </p:nvSpPr>
        <p:spPr bwMode="auto">
          <a:xfrm>
            <a:off x="11040035" y="-13448"/>
            <a:ext cx="95414" cy="7214347"/>
          </a:xfrm>
          <a:prstGeom prst="rect">
            <a:avLst/>
          </a:prstGeom>
          <a:solidFill>
            <a:schemeClr val="accent4">
              <a:alpha val="69804"/>
            </a:schemeClr>
          </a:solidFill>
          <a:ln w="0">
            <a:noFill/>
            <a:prstDash val="solid"/>
            <a:miter lim="800000"/>
            <a:headEnd/>
            <a:tailEnd/>
          </a:ln>
        </p:spPr>
        <p:txBody>
          <a:bodyPr vert="horz" wrap="square" lIns="128580" tIns="64290" rIns="128580" bIns="64290" numCol="1" anchor="t" anchorCtr="0" compatLnSpc="1">
            <a:prstTxWarp prst="textNoShape">
              <a:avLst/>
            </a:prstTxWarp>
          </a:bodyPr>
          <a:lstStyle/>
          <a:p>
            <a:endParaRPr lang="zh-CN" altLang="en-US"/>
          </a:p>
        </p:txBody>
      </p:sp>
      <p:sp>
        <p:nvSpPr>
          <p:cNvPr id="7" name="Rectangle 7"/>
          <p:cNvSpPr>
            <a:spLocks noChangeArrowheads="1"/>
          </p:cNvSpPr>
          <p:nvPr/>
        </p:nvSpPr>
        <p:spPr bwMode="auto">
          <a:xfrm>
            <a:off x="6965576" y="-40342"/>
            <a:ext cx="79048" cy="7272991"/>
          </a:xfrm>
          <a:prstGeom prst="rect">
            <a:avLst/>
          </a:prstGeom>
          <a:solidFill>
            <a:schemeClr val="accent3">
              <a:alpha val="69804"/>
            </a:schemeClr>
          </a:solidFill>
          <a:ln w="0">
            <a:noFill/>
            <a:prstDash val="solid"/>
            <a:miter lim="800000"/>
            <a:headEnd/>
            <a:tailEnd/>
          </a:ln>
        </p:spPr>
        <p:txBody>
          <a:bodyPr vert="horz" wrap="square" lIns="128580" tIns="64290" rIns="128580" bIns="64290" numCol="1" anchor="t" anchorCtr="0" compatLnSpc="1">
            <a:prstTxWarp prst="textNoShape">
              <a:avLst/>
            </a:prstTxWarp>
          </a:bodyPr>
          <a:lstStyle/>
          <a:p>
            <a:endParaRPr lang="zh-CN" altLang="en-US"/>
          </a:p>
        </p:txBody>
      </p:sp>
      <p:sp>
        <p:nvSpPr>
          <p:cNvPr id="8" name="Rectangle 8"/>
          <p:cNvSpPr>
            <a:spLocks noChangeArrowheads="1"/>
          </p:cNvSpPr>
          <p:nvPr/>
        </p:nvSpPr>
        <p:spPr bwMode="auto">
          <a:xfrm>
            <a:off x="-14289" y="4131655"/>
            <a:ext cx="12872687" cy="58765"/>
          </a:xfrm>
          <a:prstGeom prst="rect">
            <a:avLst/>
          </a:prstGeom>
          <a:solidFill>
            <a:schemeClr val="accent2">
              <a:alpha val="69804"/>
            </a:schemeClr>
          </a:solidFill>
          <a:ln w="0">
            <a:noFill/>
            <a:prstDash val="solid"/>
            <a:miter lim="800000"/>
            <a:headEnd/>
            <a:tailEnd/>
          </a:ln>
        </p:spPr>
        <p:txBody>
          <a:bodyPr vert="horz" wrap="square" lIns="128580" tIns="64290" rIns="128580" bIns="64290" numCol="1" anchor="t" anchorCtr="0" compatLnSpc="1">
            <a:prstTxWarp prst="textNoShape">
              <a:avLst/>
            </a:prstTxWarp>
          </a:bodyPr>
          <a:lstStyle/>
          <a:p>
            <a:endParaRPr lang="zh-CN" altLang="en-US"/>
          </a:p>
        </p:txBody>
      </p:sp>
      <p:sp>
        <p:nvSpPr>
          <p:cNvPr id="9" name="Rectangle 9"/>
          <p:cNvSpPr>
            <a:spLocks noChangeArrowheads="1"/>
          </p:cNvSpPr>
          <p:nvPr/>
        </p:nvSpPr>
        <p:spPr bwMode="auto">
          <a:xfrm>
            <a:off x="2976588" y="2796536"/>
            <a:ext cx="3988988" cy="1335119"/>
          </a:xfrm>
          <a:prstGeom prst="rect">
            <a:avLst/>
          </a:prstGeom>
          <a:solidFill>
            <a:schemeClr val="accent1">
              <a:alpha val="69804"/>
            </a:schemeClr>
          </a:solidFill>
          <a:ln w="0">
            <a:noFill/>
            <a:prstDash val="solid"/>
            <a:miter lim="800000"/>
            <a:headEnd/>
            <a:tailEnd/>
          </a:ln>
        </p:spPr>
        <p:txBody>
          <a:bodyPr vert="horz" wrap="square" lIns="128580" tIns="64290" rIns="128580" bIns="64290" numCol="1" anchor="t" anchorCtr="0" compatLnSpc="1">
            <a:prstTxWarp prst="textNoShape">
              <a:avLst/>
            </a:prstTxWarp>
          </a:bodyPr>
          <a:lstStyle/>
          <a:p>
            <a:endParaRPr lang="zh-CN" altLang="en-US"/>
          </a:p>
        </p:txBody>
      </p:sp>
      <p:sp>
        <p:nvSpPr>
          <p:cNvPr id="12" name="TextBox 32"/>
          <p:cNvSpPr txBox="1"/>
          <p:nvPr/>
        </p:nvSpPr>
        <p:spPr>
          <a:xfrm>
            <a:off x="4110581" y="3037110"/>
            <a:ext cx="2664296" cy="1015663"/>
          </a:xfrm>
          <a:prstGeom prst="rect">
            <a:avLst/>
          </a:prstGeom>
          <a:noFill/>
        </p:spPr>
        <p:txBody>
          <a:bodyPr wrap="square" rtlCol="0">
            <a:spAutoFit/>
          </a:bodyPr>
          <a:lstStyle/>
          <a:p>
            <a:pPr algn="r"/>
            <a:r>
              <a:rPr lang="en-US" altLang="zh-CN" sz="2400" dirty="0">
                <a:solidFill>
                  <a:schemeClr val="bg1"/>
                </a:solidFill>
                <a:ea typeface="微软雅黑" panose="020B0503020204020204" pitchFamily="34" charset="-122"/>
              </a:rPr>
              <a:t>ADD RELATED</a:t>
            </a:r>
          </a:p>
          <a:p>
            <a:pPr algn="r"/>
            <a:r>
              <a:rPr lang="en-US" altLang="zh-CN" sz="3600" dirty="0">
                <a:solidFill>
                  <a:schemeClr val="bg1"/>
                </a:solidFill>
                <a:latin typeface="Impact" panose="020B0806030902050204" pitchFamily="34" charset="0"/>
                <a:ea typeface="微软雅黑" panose="020B0503020204020204" pitchFamily="34" charset="-122"/>
              </a:rPr>
              <a:t>TITLE WORDS</a:t>
            </a:r>
            <a:endParaRPr lang="zh-CN" altLang="en-US" sz="3600" dirty="0">
              <a:solidFill>
                <a:schemeClr val="bg1"/>
              </a:solidFill>
              <a:latin typeface="Impact" panose="020B0806030902050204" pitchFamily="34" charset="0"/>
              <a:ea typeface="微软雅黑" panose="020B0503020204020204" pitchFamily="34" charset="-122"/>
              <a:cs typeface="Arial" panose="020B0604020202020204" pitchFamily="34" charset="0"/>
            </a:endParaRPr>
          </a:p>
        </p:txBody>
      </p:sp>
      <p:sp>
        <p:nvSpPr>
          <p:cNvPr id="11" name="TextBox 32"/>
          <p:cNvSpPr txBox="1"/>
          <p:nvPr/>
        </p:nvSpPr>
        <p:spPr>
          <a:xfrm>
            <a:off x="21150" y="110395"/>
            <a:ext cx="3600400" cy="410305"/>
          </a:xfrm>
          <a:prstGeom prst="rect">
            <a:avLst/>
          </a:prstGeom>
          <a:noFill/>
        </p:spPr>
        <p:txBody>
          <a:bodyPr wrap="square" rtlCol="0">
            <a:spAutoFit/>
          </a:bodyPr>
          <a:lstStyle/>
          <a:p>
            <a:pPr>
              <a:lnSpc>
                <a:spcPct val="130000"/>
              </a:lnSpc>
            </a:pPr>
            <a:r>
              <a:rPr lang="en-US" altLang="zh-CN"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rPr>
              <a:t>CLICK ON ADD RELATED TITLE WORDS</a:t>
            </a:r>
            <a:endParaRPr lang="en-US"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543103653"/>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5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0"/>
                                        </p:tgtEl>
                                        <p:attrNameLst>
                                          <p:attrName>ppt_x</p:attrName>
                                          <p:attrName>ppt_y</p:attrName>
                                        </p:attrNameLst>
                                      </p:cBhvr>
                                    </p:animMotion>
                                    <p:animEffect transition="in" filter="fade">
                                      <p:cBhvr>
                                        <p:cTn id="9" dur="500"/>
                                        <p:tgtEl>
                                          <p:spTgt spid="10"/>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par>
                          <p:cTn id="26" fill="hold">
                            <p:stCondLst>
                              <p:cond delay="2500"/>
                            </p:stCondLst>
                            <p:childTnLst>
                              <p:par>
                                <p:cTn id="27" presetID="2" presetClass="entr" presetSubtype="8"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250" fill="hold"/>
                                        <p:tgtEl>
                                          <p:spTgt spid="12"/>
                                        </p:tgtEl>
                                        <p:attrNameLst>
                                          <p:attrName>ppt_x</p:attrName>
                                        </p:attrNameLst>
                                      </p:cBhvr>
                                      <p:tavLst>
                                        <p:tav tm="0">
                                          <p:val>
                                            <p:strVal val="0-#ppt_w/2"/>
                                          </p:val>
                                        </p:tav>
                                        <p:tav tm="100000">
                                          <p:val>
                                            <p:strVal val="#ppt_x"/>
                                          </p:val>
                                        </p:tav>
                                      </p:tavLst>
                                    </p:anim>
                                    <p:anim calcmode="lin" valueType="num">
                                      <p:cBhvr additive="base">
                                        <p:cTn id="30" dur="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animBg="1"/>
      <p:bldP spid="8" grpId="0" animBg="1"/>
      <p:bldP spid="9"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52418" y="4500315"/>
            <a:ext cx="12153914" cy="2372616"/>
          </a:xfrm>
          <a:prstGeom prst="rect">
            <a:avLst/>
          </a:prstGeom>
          <a:gradFill>
            <a:gsLst>
              <a:gs pos="0">
                <a:srgbClr val="F2F2F2"/>
              </a:gs>
              <a:gs pos="100000">
                <a:srgbClr val="F2F2F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60" y="4500314"/>
            <a:ext cx="12204140" cy="2372616"/>
          </a:xfrm>
          <a:prstGeom prst="rect">
            <a:avLst/>
          </a:prstGeom>
          <a:ln>
            <a:noFill/>
          </a:ln>
        </p:spPr>
      </p:pic>
      <p:grpSp>
        <p:nvGrpSpPr>
          <p:cNvPr id="4" name="组合 3"/>
          <p:cNvGrpSpPr/>
          <p:nvPr/>
        </p:nvGrpSpPr>
        <p:grpSpPr>
          <a:xfrm>
            <a:off x="4638380" y="2847136"/>
            <a:ext cx="3544366" cy="1653176"/>
            <a:chOff x="75845" y="2220686"/>
            <a:chExt cx="3360768" cy="1567542"/>
          </a:xfrm>
        </p:grpSpPr>
        <p:sp>
          <p:nvSpPr>
            <p:cNvPr id="21" name="椭圆 20"/>
            <p:cNvSpPr/>
            <p:nvPr/>
          </p:nvSpPr>
          <p:spPr>
            <a:xfrm>
              <a:off x="445293" y="2220686"/>
              <a:ext cx="2569030" cy="391886"/>
            </a:xfrm>
            <a:prstGeom prst="ellipse">
              <a:avLst/>
            </a:prstGeom>
            <a:solidFill>
              <a:schemeClr val="tx1">
                <a:lumMod val="85000"/>
                <a:lumOff val="15000"/>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471713" y="3396342"/>
              <a:ext cx="2569030" cy="391886"/>
            </a:xfrm>
            <a:prstGeom prst="ellipse">
              <a:avLst/>
            </a:prstGeom>
            <a:solidFill>
              <a:schemeClr val="tx1">
                <a:lumMod val="85000"/>
                <a:lumOff val="15000"/>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75845" y="2365829"/>
              <a:ext cx="3360768" cy="1233714"/>
            </a:xfrm>
            <a:prstGeom prst="rect">
              <a:avLst/>
            </a:prstGeom>
            <a:gradFill flip="none" rotWithShape="1">
              <a:gsLst>
                <a:gs pos="50000">
                  <a:srgbClr val="14826D">
                    <a:lumMod val="90000"/>
                    <a:lumOff val="10000"/>
                  </a:srgbClr>
                </a:gs>
                <a:gs pos="0">
                  <a:srgbClr val="14826D"/>
                </a:gs>
                <a:gs pos="100000">
                  <a:srgbClr val="14826D"/>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r>
                <a:rPr lang="zh-CN" altLang="en-US" sz="3200" kern="0" dirty="0">
                  <a:solidFill>
                    <a:srgbClr val="FFFFFF"/>
                  </a:solidFill>
                  <a:latin typeface="微软雅黑" panose="020B0503020204020204" pitchFamily="34" charset="-122"/>
                  <a:ea typeface="微软雅黑" panose="020B0503020204020204" pitchFamily="34" charset="-122"/>
                  <a:cs typeface="+mn-ea"/>
                  <a:sym typeface="+mn-lt"/>
                </a:rPr>
                <a:t>单击此处添加标题</a:t>
              </a:r>
            </a:p>
          </p:txBody>
        </p:sp>
      </p:grpSp>
      <p:sp>
        <p:nvSpPr>
          <p:cNvPr id="12" name="文本框 11"/>
          <p:cNvSpPr txBox="1"/>
          <p:nvPr/>
        </p:nvSpPr>
        <p:spPr>
          <a:xfrm>
            <a:off x="5082354" y="3883527"/>
            <a:ext cx="2628552" cy="400110"/>
          </a:xfrm>
          <a:prstGeom prst="rect">
            <a:avLst/>
          </a:prstGeom>
          <a:noFill/>
        </p:spPr>
        <p:txBody>
          <a:bodyPr wrap="square" rtlCol="0">
            <a:spAutoFit/>
          </a:bodyPr>
          <a:lstStyle/>
          <a:p>
            <a:pPr algn="ctr"/>
            <a:r>
              <a:rPr lang="en-US" altLang="zh-CN" sz="2000" dirty="0">
                <a:solidFill>
                  <a:schemeClr val="bg1"/>
                </a:solidFill>
              </a:rPr>
              <a:t>Click here to add a title</a:t>
            </a:r>
            <a:endParaRPr lang="zh-CN" altLang="en-US" sz="2000" dirty="0">
              <a:solidFill>
                <a:schemeClr val="bg1"/>
              </a:solidFill>
            </a:endParaRPr>
          </a:p>
        </p:txBody>
      </p:sp>
      <p:sp>
        <p:nvSpPr>
          <p:cNvPr id="28" name="文本框 27"/>
          <p:cNvSpPr txBox="1"/>
          <p:nvPr/>
        </p:nvSpPr>
        <p:spPr>
          <a:xfrm>
            <a:off x="2782791" y="1070564"/>
            <a:ext cx="7227678" cy="903774"/>
          </a:xfrm>
          <a:prstGeom prst="rect">
            <a:avLst/>
          </a:prstGeom>
          <a:noFill/>
        </p:spPr>
        <p:txBody>
          <a:bodyPr wrap="square" rtlCol="0">
            <a:spAutoFit/>
          </a:bodyPr>
          <a:lstStyle/>
          <a:p>
            <a:pPr algn="ctr"/>
            <a:r>
              <a:rPr lang="zh-CN" altLang="en-US" sz="5273" b="1" dirty="0" smtClean="0">
                <a:solidFill>
                  <a:srgbClr val="14826D"/>
                </a:solidFill>
                <a:latin typeface="微软雅黑" panose="020B0503020204020204" pitchFamily="34" charset="-122"/>
                <a:ea typeface="微软雅黑" panose="020B0503020204020204" pitchFamily="34" charset="-122"/>
              </a:rPr>
              <a:t>第二部分</a:t>
            </a:r>
            <a:endParaRPr lang="zh-CN" altLang="en-US" sz="5273" b="1" dirty="0">
              <a:solidFill>
                <a:srgbClr val="14826D"/>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2782791" y="1979417"/>
            <a:ext cx="7227678" cy="546753"/>
          </a:xfrm>
          <a:prstGeom prst="rect">
            <a:avLst/>
          </a:prstGeom>
          <a:noFill/>
        </p:spPr>
        <p:txBody>
          <a:bodyPr wrap="square" rtlCol="0">
            <a:spAutoFit/>
          </a:bodyPr>
          <a:lstStyle/>
          <a:p>
            <a:pPr algn="ctr"/>
            <a:r>
              <a:rPr lang="en-US" altLang="zh-CN" sz="2953" b="1" dirty="0">
                <a:solidFill>
                  <a:srgbClr val="14826D"/>
                </a:solidFill>
                <a:latin typeface="微软雅黑" panose="020B0503020204020204" pitchFamily="34" charset="-122"/>
                <a:ea typeface="微软雅黑" panose="020B0503020204020204" pitchFamily="34" charset="-122"/>
              </a:rPr>
              <a:t>The Part One</a:t>
            </a:r>
            <a:endParaRPr lang="zh-CN" altLang="en-US" sz="2953" b="1" dirty="0">
              <a:solidFill>
                <a:srgbClr val="14826D"/>
              </a:solidFill>
              <a:latin typeface="微软雅黑" panose="020B0503020204020204" pitchFamily="34" charset="-122"/>
              <a:ea typeface="微软雅黑" panose="020B0503020204020204" pitchFamily="34" charset="-122"/>
            </a:endParaRPr>
          </a:p>
        </p:txBody>
      </p:sp>
      <p:sp>
        <p:nvSpPr>
          <p:cNvPr id="30" name="Freeform 12"/>
          <p:cNvSpPr>
            <a:spLocks noEditPoints="1"/>
          </p:cNvSpPr>
          <p:nvPr/>
        </p:nvSpPr>
        <p:spPr bwMode="auto">
          <a:xfrm>
            <a:off x="6219129" y="3024079"/>
            <a:ext cx="327138" cy="351413"/>
          </a:xfrm>
          <a:custGeom>
            <a:avLst/>
            <a:gdLst/>
            <a:ahLst/>
            <a:cxnLst>
              <a:cxn ang="0">
                <a:pos x="149" y="42"/>
              </a:cxn>
              <a:cxn ang="0">
                <a:pos x="102" y="40"/>
              </a:cxn>
              <a:cxn ang="0">
                <a:pos x="53" y="40"/>
              </a:cxn>
              <a:cxn ang="0">
                <a:pos x="6" y="42"/>
              </a:cxn>
              <a:cxn ang="0">
                <a:pos x="17" y="94"/>
              </a:cxn>
              <a:cxn ang="0">
                <a:pos x="24" y="132"/>
              </a:cxn>
              <a:cxn ang="0">
                <a:pos x="77" y="166"/>
              </a:cxn>
              <a:cxn ang="0">
                <a:pos x="131" y="132"/>
              </a:cxn>
              <a:cxn ang="0">
                <a:pos x="127" y="83"/>
              </a:cxn>
              <a:cxn ang="0">
                <a:pos x="145" y="44"/>
              </a:cxn>
              <a:cxn ang="0">
                <a:pos x="106" y="67"/>
              </a:cxn>
              <a:cxn ang="0">
                <a:pos x="131" y="40"/>
              </a:cxn>
              <a:cxn ang="0">
                <a:pos x="77" y="110"/>
              </a:cxn>
              <a:cxn ang="0">
                <a:pos x="54" y="96"/>
              </a:cxn>
              <a:cxn ang="0">
                <a:pos x="54" y="70"/>
              </a:cxn>
              <a:cxn ang="0">
                <a:pos x="77" y="56"/>
              </a:cxn>
              <a:cxn ang="0">
                <a:pos x="101" y="70"/>
              </a:cxn>
              <a:cxn ang="0">
                <a:pos x="101" y="96"/>
              </a:cxn>
              <a:cxn ang="0">
                <a:pos x="100" y="103"/>
              </a:cxn>
              <a:cxn ang="0">
                <a:pos x="83" y="113"/>
              </a:cxn>
              <a:cxn ang="0">
                <a:pos x="100" y="103"/>
              </a:cxn>
              <a:cxn ang="0">
                <a:pos x="57" y="119"/>
              </a:cxn>
              <a:cxn ang="0">
                <a:pos x="63" y="108"/>
              </a:cxn>
              <a:cxn ang="0">
                <a:pos x="49" y="93"/>
              </a:cxn>
              <a:cxn ang="0">
                <a:pos x="49" y="73"/>
              </a:cxn>
              <a:cxn ang="0">
                <a:pos x="49" y="93"/>
              </a:cxn>
              <a:cxn ang="0">
                <a:pos x="57" y="47"/>
              </a:cxn>
              <a:cxn ang="0">
                <a:pos x="63" y="58"/>
              </a:cxn>
              <a:cxn ang="0">
                <a:pos x="83" y="53"/>
              </a:cxn>
              <a:cxn ang="0">
                <a:pos x="100" y="63"/>
              </a:cxn>
              <a:cxn ang="0">
                <a:pos x="83" y="53"/>
              </a:cxn>
              <a:cxn ang="0">
                <a:pos x="119" y="83"/>
              </a:cxn>
              <a:cxn ang="0">
                <a:pos x="106" y="83"/>
              </a:cxn>
              <a:cxn ang="0">
                <a:pos x="77" y="6"/>
              </a:cxn>
              <a:cxn ang="0">
                <a:pos x="77" y="50"/>
              </a:cxn>
              <a:cxn ang="0">
                <a:pos x="77" y="6"/>
              </a:cxn>
              <a:cxn ang="0">
                <a:pos x="24" y="40"/>
              </a:cxn>
              <a:cxn ang="0">
                <a:pos x="49" y="67"/>
              </a:cxn>
              <a:cxn ang="0">
                <a:pos x="10" y="44"/>
              </a:cxn>
              <a:cxn ang="0">
                <a:pos x="24" y="126"/>
              </a:cxn>
              <a:cxn ang="0">
                <a:pos x="21" y="97"/>
              </a:cxn>
              <a:cxn ang="0">
                <a:pos x="49" y="99"/>
              </a:cxn>
              <a:cxn ang="0">
                <a:pos x="24" y="126"/>
              </a:cxn>
              <a:cxn ang="0">
                <a:pos x="58" y="124"/>
              </a:cxn>
              <a:cxn ang="0">
                <a:pos x="97" y="124"/>
              </a:cxn>
              <a:cxn ang="0">
                <a:pos x="145" y="122"/>
              </a:cxn>
              <a:cxn ang="0">
                <a:pos x="131" y="126"/>
              </a:cxn>
              <a:cxn ang="0">
                <a:pos x="106" y="99"/>
              </a:cxn>
              <a:cxn ang="0">
                <a:pos x="145" y="122"/>
              </a:cxn>
              <a:cxn ang="0">
                <a:pos x="64" y="83"/>
              </a:cxn>
              <a:cxn ang="0">
                <a:pos x="91" y="83"/>
              </a:cxn>
              <a:cxn ang="0">
                <a:pos x="77" y="91"/>
              </a:cxn>
              <a:cxn ang="0">
                <a:pos x="77" y="75"/>
              </a:cxn>
              <a:cxn ang="0">
                <a:pos x="77" y="91"/>
              </a:cxn>
              <a:cxn ang="0">
                <a:pos x="77" y="91"/>
              </a:cxn>
            </a:cxnLst>
            <a:rect l="0" t="0" r="r" b="b"/>
            <a:pathLst>
              <a:path w="155" h="166">
                <a:moveTo>
                  <a:pt x="127" y="83"/>
                </a:moveTo>
                <a:cubicBezTo>
                  <a:pt x="144" y="68"/>
                  <a:pt x="155" y="52"/>
                  <a:pt x="149" y="42"/>
                </a:cubicBezTo>
                <a:cubicBezTo>
                  <a:pt x="147" y="38"/>
                  <a:pt x="143" y="34"/>
                  <a:pt x="131" y="34"/>
                </a:cubicBezTo>
                <a:cubicBezTo>
                  <a:pt x="123" y="34"/>
                  <a:pt x="113" y="36"/>
                  <a:pt x="102" y="40"/>
                </a:cubicBezTo>
                <a:cubicBezTo>
                  <a:pt x="98" y="17"/>
                  <a:pt x="89" y="0"/>
                  <a:pt x="77" y="0"/>
                </a:cubicBezTo>
                <a:cubicBezTo>
                  <a:pt x="66" y="0"/>
                  <a:pt x="57" y="17"/>
                  <a:pt x="53" y="40"/>
                </a:cubicBezTo>
                <a:cubicBezTo>
                  <a:pt x="42" y="36"/>
                  <a:pt x="32" y="34"/>
                  <a:pt x="24" y="34"/>
                </a:cubicBezTo>
                <a:cubicBezTo>
                  <a:pt x="12" y="34"/>
                  <a:pt x="8" y="38"/>
                  <a:pt x="6" y="42"/>
                </a:cubicBezTo>
                <a:cubicBezTo>
                  <a:pt x="0" y="52"/>
                  <a:pt x="10" y="68"/>
                  <a:pt x="28" y="83"/>
                </a:cubicBezTo>
                <a:cubicBezTo>
                  <a:pt x="24" y="87"/>
                  <a:pt x="20" y="90"/>
                  <a:pt x="17" y="94"/>
                </a:cubicBezTo>
                <a:cubicBezTo>
                  <a:pt x="6" y="106"/>
                  <a:pt x="2" y="117"/>
                  <a:pt x="6" y="124"/>
                </a:cubicBezTo>
                <a:cubicBezTo>
                  <a:pt x="8" y="128"/>
                  <a:pt x="12" y="132"/>
                  <a:pt x="24" y="132"/>
                </a:cubicBezTo>
                <a:cubicBezTo>
                  <a:pt x="32" y="132"/>
                  <a:pt x="42" y="130"/>
                  <a:pt x="53" y="126"/>
                </a:cubicBezTo>
                <a:cubicBezTo>
                  <a:pt x="57" y="149"/>
                  <a:pt x="66" y="166"/>
                  <a:pt x="77" y="166"/>
                </a:cubicBezTo>
                <a:cubicBezTo>
                  <a:pt x="89" y="166"/>
                  <a:pt x="98" y="149"/>
                  <a:pt x="102" y="126"/>
                </a:cubicBezTo>
                <a:cubicBezTo>
                  <a:pt x="113" y="130"/>
                  <a:pt x="123" y="132"/>
                  <a:pt x="131" y="132"/>
                </a:cubicBezTo>
                <a:cubicBezTo>
                  <a:pt x="143" y="132"/>
                  <a:pt x="147" y="128"/>
                  <a:pt x="149" y="124"/>
                </a:cubicBezTo>
                <a:cubicBezTo>
                  <a:pt x="155" y="114"/>
                  <a:pt x="144" y="98"/>
                  <a:pt x="127" y="83"/>
                </a:cubicBezTo>
                <a:close/>
                <a:moveTo>
                  <a:pt x="131" y="40"/>
                </a:moveTo>
                <a:cubicBezTo>
                  <a:pt x="136" y="40"/>
                  <a:pt x="142" y="40"/>
                  <a:pt x="145" y="44"/>
                </a:cubicBezTo>
                <a:cubicBezTo>
                  <a:pt x="148" y="51"/>
                  <a:pt x="140" y="64"/>
                  <a:pt x="123" y="80"/>
                </a:cubicBezTo>
                <a:cubicBezTo>
                  <a:pt x="118" y="75"/>
                  <a:pt x="112" y="71"/>
                  <a:pt x="106" y="67"/>
                </a:cubicBezTo>
                <a:cubicBezTo>
                  <a:pt x="105" y="59"/>
                  <a:pt x="104" y="52"/>
                  <a:pt x="103" y="45"/>
                </a:cubicBezTo>
                <a:cubicBezTo>
                  <a:pt x="114" y="42"/>
                  <a:pt x="124" y="40"/>
                  <a:pt x="131" y="40"/>
                </a:cubicBezTo>
                <a:close/>
                <a:moveTo>
                  <a:pt x="89" y="103"/>
                </a:moveTo>
                <a:cubicBezTo>
                  <a:pt x="85" y="106"/>
                  <a:pt x="81" y="108"/>
                  <a:pt x="77" y="110"/>
                </a:cubicBezTo>
                <a:cubicBezTo>
                  <a:pt x="74" y="108"/>
                  <a:pt x="70" y="106"/>
                  <a:pt x="66" y="103"/>
                </a:cubicBezTo>
                <a:cubicBezTo>
                  <a:pt x="62" y="101"/>
                  <a:pt x="58" y="99"/>
                  <a:pt x="54" y="96"/>
                </a:cubicBezTo>
                <a:cubicBezTo>
                  <a:pt x="54" y="92"/>
                  <a:pt x="54" y="88"/>
                  <a:pt x="54" y="83"/>
                </a:cubicBezTo>
                <a:cubicBezTo>
                  <a:pt x="54" y="78"/>
                  <a:pt x="54" y="74"/>
                  <a:pt x="54" y="70"/>
                </a:cubicBezTo>
                <a:cubicBezTo>
                  <a:pt x="58" y="67"/>
                  <a:pt x="62" y="65"/>
                  <a:pt x="66" y="63"/>
                </a:cubicBezTo>
                <a:cubicBezTo>
                  <a:pt x="70" y="60"/>
                  <a:pt x="74" y="58"/>
                  <a:pt x="77" y="56"/>
                </a:cubicBezTo>
                <a:cubicBezTo>
                  <a:pt x="81" y="58"/>
                  <a:pt x="85" y="60"/>
                  <a:pt x="89" y="63"/>
                </a:cubicBezTo>
                <a:cubicBezTo>
                  <a:pt x="93" y="65"/>
                  <a:pt x="97" y="67"/>
                  <a:pt x="101" y="70"/>
                </a:cubicBezTo>
                <a:cubicBezTo>
                  <a:pt x="101" y="74"/>
                  <a:pt x="101" y="78"/>
                  <a:pt x="101" y="83"/>
                </a:cubicBezTo>
                <a:cubicBezTo>
                  <a:pt x="101" y="88"/>
                  <a:pt x="101" y="92"/>
                  <a:pt x="101" y="96"/>
                </a:cubicBezTo>
                <a:cubicBezTo>
                  <a:pt x="97" y="99"/>
                  <a:pt x="93" y="101"/>
                  <a:pt x="89" y="103"/>
                </a:cubicBezTo>
                <a:close/>
                <a:moveTo>
                  <a:pt x="100" y="103"/>
                </a:moveTo>
                <a:cubicBezTo>
                  <a:pt x="100" y="109"/>
                  <a:pt x="99" y="114"/>
                  <a:pt x="98" y="119"/>
                </a:cubicBezTo>
                <a:cubicBezTo>
                  <a:pt x="93" y="117"/>
                  <a:pt x="88" y="115"/>
                  <a:pt x="83" y="113"/>
                </a:cubicBezTo>
                <a:cubicBezTo>
                  <a:pt x="86" y="111"/>
                  <a:pt x="89" y="110"/>
                  <a:pt x="92" y="108"/>
                </a:cubicBezTo>
                <a:cubicBezTo>
                  <a:pt x="95" y="106"/>
                  <a:pt x="97" y="105"/>
                  <a:pt x="100" y="103"/>
                </a:cubicBezTo>
                <a:close/>
                <a:moveTo>
                  <a:pt x="72" y="113"/>
                </a:moveTo>
                <a:cubicBezTo>
                  <a:pt x="66" y="115"/>
                  <a:pt x="61" y="117"/>
                  <a:pt x="57" y="119"/>
                </a:cubicBezTo>
                <a:cubicBezTo>
                  <a:pt x="56" y="114"/>
                  <a:pt x="55" y="109"/>
                  <a:pt x="55" y="103"/>
                </a:cubicBezTo>
                <a:cubicBezTo>
                  <a:pt x="57" y="105"/>
                  <a:pt x="60" y="106"/>
                  <a:pt x="63" y="108"/>
                </a:cubicBezTo>
                <a:cubicBezTo>
                  <a:pt x="66" y="110"/>
                  <a:pt x="69" y="111"/>
                  <a:pt x="72" y="113"/>
                </a:cubicBezTo>
                <a:close/>
                <a:moveTo>
                  <a:pt x="49" y="93"/>
                </a:moveTo>
                <a:cubicBezTo>
                  <a:pt x="44" y="89"/>
                  <a:pt x="40" y="86"/>
                  <a:pt x="36" y="83"/>
                </a:cubicBezTo>
                <a:cubicBezTo>
                  <a:pt x="40" y="80"/>
                  <a:pt x="44" y="76"/>
                  <a:pt x="49" y="73"/>
                </a:cubicBezTo>
                <a:cubicBezTo>
                  <a:pt x="49" y="77"/>
                  <a:pt x="49" y="80"/>
                  <a:pt x="49" y="83"/>
                </a:cubicBezTo>
                <a:cubicBezTo>
                  <a:pt x="49" y="86"/>
                  <a:pt x="49" y="90"/>
                  <a:pt x="49" y="93"/>
                </a:cubicBezTo>
                <a:close/>
                <a:moveTo>
                  <a:pt x="55" y="63"/>
                </a:moveTo>
                <a:cubicBezTo>
                  <a:pt x="55" y="57"/>
                  <a:pt x="56" y="52"/>
                  <a:pt x="57" y="47"/>
                </a:cubicBezTo>
                <a:cubicBezTo>
                  <a:pt x="61" y="49"/>
                  <a:pt x="66" y="51"/>
                  <a:pt x="72" y="53"/>
                </a:cubicBezTo>
                <a:cubicBezTo>
                  <a:pt x="69" y="55"/>
                  <a:pt x="66" y="56"/>
                  <a:pt x="63" y="58"/>
                </a:cubicBezTo>
                <a:cubicBezTo>
                  <a:pt x="60" y="60"/>
                  <a:pt x="57" y="61"/>
                  <a:pt x="55" y="63"/>
                </a:cubicBezTo>
                <a:close/>
                <a:moveTo>
                  <a:pt x="83" y="53"/>
                </a:moveTo>
                <a:cubicBezTo>
                  <a:pt x="88" y="51"/>
                  <a:pt x="93" y="49"/>
                  <a:pt x="98" y="47"/>
                </a:cubicBezTo>
                <a:cubicBezTo>
                  <a:pt x="99" y="52"/>
                  <a:pt x="100" y="57"/>
                  <a:pt x="100" y="63"/>
                </a:cubicBezTo>
                <a:cubicBezTo>
                  <a:pt x="98" y="61"/>
                  <a:pt x="95" y="60"/>
                  <a:pt x="92" y="58"/>
                </a:cubicBezTo>
                <a:cubicBezTo>
                  <a:pt x="89" y="56"/>
                  <a:pt x="86" y="55"/>
                  <a:pt x="83" y="53"/>
                </a:cubicBezTo>
                <a:close/>
                <a:moveTo>
                  <a:pt x="106" y="73"/>
                </a:moveTo>
                <a:cubicBezTo>
                  <a:pt x="111" y="77"/>
                  <a:pt x="115" y="80"/>
                  <a:pt x="119" y="83"/>
                </a:cubicBezTo>
                <a:cubicBezTo>
                  <a:pt x="115" y="86"/>
                  <a:pt x="111" y="89"/>
                  <a:pt x="106" y="93"/>
                </a:cubicBezTo>
                <a:cubicBezTo>
                  <a:pt x="106" y="90"/>
                  <a:pt x="106" y="86"/>
                  <a:pt x="106" y="83"/>
                </a:cubicBezTo>
                <a:cubicBezTo>
                  <a:pt x="106" y="80"/>
                  <a:pt x="106" y="77"/>
                  <a:pt x="106" y="73"/>
                </a:cubicBezTo>
                <a:close/>
                <a:moveTo>
                  <a:pt x="77" y="6"/>
                </a:moveTo>
                <a:cubicBezTo>
                  <a:pt x="85" y="6"/>
                  <a:pt x="93" y="19"/>
                  <a:pt x="97" y="42"/>
                </a:cubicBezTo>
                <a:cubicBezTo>
                  <a:pt x="91" y="44"/>
                  <a:pt x="84" y="47"/>
                  <a:pt x="77" y="50"/>
                </a:cubicBezTo>
                <a:cubicBezTo>
                  <a:pt x="71" y="47"/>
                  <a:pt x="64" y="44"/>
                  <a:pt x="58" y="42"/>
                </a:cubicBezTo>
                <a:cubicBezTo>
                  <a:pt x="62" y="19"/>
                  <a:pt x="70" y="6"/>
                  <a:pt x="77" y="6"/>
                </a:cubicBezTo>
                <a:close/>
                <a:moveTo>
                  <a:pt x="10" y="44"/>
                </a:moveTo>
                <a:cubicBezTo>
                  <a:pt x="13" y="40"/>
                  <a:pt x="19" y="40"/>
                  <a:pt x="24" y="40"/>
                </a:cubicBezTo>
                <a:cubicBezTo>
                  <a:pt x="31" y="40"/>
                  <a:pt x="41" y="42"/>
                  <a:pt x="52" y="45"/>
                </a:cubicBezTo>
                <a:cubicBezTo>
                  <a:pt x="50" y="52"/>
                  <a:pt x="50" y="59"/>
                  <a:pt x="49" y="67"/>
                </a:cubicBezTo>
                <a:cubicBezTo>
                  <a:pt x="43" y="71"/>
                  <a:pt x="37" y="75"/>
                  <a:pt x="32" y="80"/>
                </a:cubicBezTo>
                <a:cubicBezTo>
                  <a:pt x="15" y="64"/>
                  <a:pt x="7" y="51"/>
                  <a:pt x="10" y="44"/>
                </a:cubicBezTo>
                <a:close/>
                <a:moveTo>
                  <a:pt x="24" y="126"/>
                </a:moveTo>
                <a:cubicBezTo>
                  <a:pt x="24" y="126"/>
                  <a:pt x="24" y="126"/>
                  <a:pt x="24" y="126"/>
                </a:cubicBezTo>
                <a:cubicBezTo>
                  <a:pt x="19" y="126"/>
                  <a:pt x="13" y="126"/>
                  <a:pt x="10" y="122"/>
                </a:cubicBezTo>
                <a:cubicBezTo>
                  <a:pt x="8" y="117"/>
                  <a:pt x="12" y="108"/>
                  <a:pt x="21" y="97"/>
                </a:cubicBezTo>
                <a:cubicBezTo>
                  <a:pt x="24" y="94"/>
                  <a:pt x="28" y="90"/>
                  <a:pt x="32" y="86"/>
                </a:cubicBezTo>
                <a:cubicBezTo>
                  <a:pt x="37" y="91"/>
                  <a:pt x="43" y="95"/>
                  <a:pt x="49" y="99"/>
                </a:cubicBezTo>
                <a:cubicBezTo>
                  <a:pt x="50" y="107"/>
                  <a:pt x="50" y="114"/>
                  <a:pt x="52" y="121"/>
                </a:cubicBezTo>
                <a:cubicBezTo>
                  <a:pt x="41" y="124"/>
                  <a:pt x="31" y="126"/>
                  <a:pt x="24" y="126"/>
                </a:cubicBezTo>
                <a:close/>
                <a:moveTo>
                  <a:pt x="77" y="161"/>
                </a:moveTo>
                <a:cubicBezTo>
                  <a:pt x="70" y="161"/>
                  <a:pt x="62" y="147"/>
                  <a:pt x="58" y="124"/>
                </a:cubicBezTo>
                <a:cubicBezTo>
                  <a:pt x="64" y="122"/>
                  <a:pt x="71" y="119"/>
                  <a:pt x="77" y="116"/>
                </a:cubicBezTo>
                <a:cubicBezTo>
                  <a:pt x="84" y="119"/>
                  <a:pt x="91" y="122"/>
                  <a:pt x="97" y="124"/>
                </a:cubicBezTo>
                <a:cubicBezTo>
                  <a:pt x="93" y="147"/>
                  <a:pt x="85" y="161"/>
                  <a:pt x="77" y="161"/>
                </a:cubicBezTo>
                <a:close/>
                <a:moveTo>
                  <a:pt x="145" y="122"/>
                </a:moveTo>
                <a:cubicBezTo>
                  <a:pt x="142" y="126"/>
                  <a:pt x="136" y="126"/>
                  <a:pt x="131" y="126"/>
                </a:cubicBezTo>
                <a:cubicBezTo>
                  <a:pt x="131" y="126"/>
                  <a:pt x="131" y="126"/>
                  <a:pt x="131" y="126"/>
                </a:cubicBezTo>
                <a:cubicBezTo>
                  <a:pt x="124" y="126"/>
                  <a:pt x="114" y="124"/>
                  <a:pt x="103" y="121"/>
                </a:cubicBezTo>
                <a:cubicBezTo>
                  <a:pt x="104" y="114"/>
                  <a:pt x="105" y="107"/>
                  <a:pt x="106" y="99"/>
                </a:cubicBezTo>
                <a:cubicBezTo>
                  <a:pt x="112" y="95"/>
                  <a:pt x="118" y="91"/>
                  <a:pt x="123" y="87"/>
                </a:cubicBezTo>
                <a:cubicBezTo>
                  <a:pt x="140" y="102"/>
                  <a:pt x="148" y="115"/>
                  <a:pt x="145" y="122"/>
                </a:cubicBezTo>
                <a:close/>
                <a:moveTo>
                  <a:pt x="77" y="70"/>
                </a:moveTo>
                <a:cubicBezTo>
                  <a:pt x="70" y="70"/>
                  <a:pt x="64" y="76"/>
                  <a:pt x="64" y="83"/>
                </a:cubicBezTo>
                <a:cubicBezTo>
                  <a:pt x="64" y="90"/>
                  <a:pt x="70" y="96"/>
                  <a:pt x="77" y="96"/>
                </a:cubicBezTo>
                <a:cubicBezTo>
                  <a:pt x="85" y="96"/>
                  <a:pt x="91" y="90"/>
                  <a:pt x="91" y="83"/>
                </a:cubicBezTo>
                <a:cubicBezTo>
                  <a:pt x="91" y="76"/>
                  <a:pt x="85" y="70"/>
                  <a:pt x="77" y="70"/>
                </a:cubicBezTo>
                <a:close/>
                <a:moveTo>
                  <a:pt x="77" y="91"/>
                </a:moveTo>
                <a:cubicBezTo>
                  <a:pt x="73" y="91"/>
                  <a:pt x="70" y="87"/>
                  <a:pt x="70" y="83"/>
                </a:cubicBezTo>
                <a:cubicBezTo>
                  <a:pt x="70" y="79"/>
                  <a:pt x="73" y="75"/>
                  <a:pt x="77" y="75"/>
                </a:cubicBezTo>
                <a:cubicBezTo>
                  <a:pt x="82" y="75"/>
                  <a:pt x="85" y="79"/>
                  <a:pt x="85" y="83"/>
                </a:cubicBezTo>
                <a:cubicBezTo>
                  <a:pt x="85" y="87"/>
                  <a:pt x="82" y="91"/>
                  <a:pt x="77" y="91"/>
                </a:cubicBezTo>
                <a:close/>
                <a:moveTo>
                  <a:pt x="77" y="91"/>
                </a:moveTo>
                <a:cubicBezTo>
                  <a:pt x="77" y="91"/>
                  <a:pt x="77" y="91"/>
                  <a:pt x="77" y="91"/>
                </a:cubicBezTo>
              </a:path>
            </a:pathLst>
          </a:custGeom>
          <a:solidFill>
            <a:schemeClr val="bg1"/>
          </a:solidFill>
          <a:ln w="9525">
            <a:noFill/>
            <a:round/>
            <a:headEnd/>
            <a:tailEnd/>
          </a:ln>
        </p:spPr>
        <p:txBody>
          <a:bodyPr vert="horz" wrap="square" lIns="96435" tIns="48218" rIns="96435" bIns="48218" numCol="1" anchor="t" anchorCtr="0" compatLnSpc="1">
            <a:prstTxWarp prst="textNoShape">
              <a:avLst/>
            </a:prstTxWarp>
          </a:bodyPr>
          <a:lstStyle/>
          <a:p>
            <a:endParaRPr lang="en-US"/>
          </a:p>
        </p:txBody>
      </p:sp>
    </p:spTree>
    <p:extLst>
      <p:ext uri="{BB962C8B-B14F-4D97-AF65-F5344CB8AC3E}">
        <p14:creationId xmlns:p14="http://schemas.microsoft.com/office/powerpoint/2010/main" val="18373729"/>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0"/>
                                  </p:iterate>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type="lt">
                                    <p:tmAbs val="0"/>
                                  </p:iterate>
                                  <p:childTnLst>
                                    <p:set>
                                      <p:cBhvr>
                                        <p:cTn id="9" dur="1" fill="hold">
                                          <p:stCondLst>
                                            <p:cond delay="0"/>
                                          </p:stCondLst>
                                        </p:cTn>
                                        <p:tgtEl>
                                          <p:spTgt spid="29">
                                            <p:txEl>
                                              <p:pRg st="0" end="0"/>
                                            </p:txEl>
                                          </p:spTgt>
                                        </p:tgtEl>
                                        <p:attrNameLst>
                                          <p:attrName>style.visibility</p:attrName>
                                        </p:attrNameLst>
                                      </p:cBhvr>
                                      <p:to>
                                        <p:strVal val="visible"/>
                                      </p:to>
                                    </p:set>
                                  </p:childTnLst>
                                </p:cTn>
                              </p:par>
                            </p:childTnLst>
                          </p:cTn>
                        </p:par>
                        <p:par>
                          <p:cTn id="10" fill="hold">
                            <p:stCondLst>
                              <p:cond delay="0"/>
                            </p:stCondLst>
                            <p:childTnLst>
                              <p:par>
                                <p:cTn id="11" presetID="22" presetClass="entr" presetSubtype="1"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build="allAtOnce"/>
      <p:bldP spid="29" grpId="0" build="allAtOnce"/>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042720" y="3368509"/>
            <a:ext cx="2762008" cy="2496581"/>
            <a:chOff x="3471863" y="2343150"/>
            <a:chExt cx="2197101" cy="1985963"/>
          </a:xfrm>
        </p:grpSpPr>
        <p:sp>
          <p:nvSpPr>
            <p:cNvPr id="6" name="Freeform 5"/>
            <p:cNvSpPr>
              <a:spLocks/>
            </p:cNvSpPr>
            <p:nvPr/>
          </p:nvSpPr>
          <p:spPr bwMode="auto">
            <a:xfrm>
              <a:off x="3476626" y="2381250"/>
              <a:ext cx="2192338" cy="1495425"/>
            </a:xfrm>
            <a:custGeom>
              <a:avLst/>
              <a:gdLst/>
              <a:ahLst/>
              <a:cxnLst>
                <a:cxn ang="0">
                  <a:pos x="1202" y="800"/>
                </a:cxn>
                <a:cxn ang="0">
                  <a:pos x="1182" y="820"/>
                </a:cxn>
                <a:cxn ang="0">
                  <a:pos x="20" y="820"/>
                </a:cxn>
                <a:cxn ang="0">
                  <a:pos x="0" y="800"/>
                </a:cxn>
                <a:cxn ang="0">
                  <a:pos x="0" y="20"/>
                </a:cxn>
                <a:cxn ang="0">
                  <a:pos x="20" y="0"/>
                </a:cxn>
                <a:cxn ang="0">
                  <a:pos x="1182" y="0"/>
                </a:cxn>
                <a:cxn ang="0">
                  <a:pos x="1202" y="20"/>
                </a:cxn>
                <a:cxn ang="0">
                  <a:pos x="1202" y="800"/>
                </a:cxn>
              </a:cxnLst>
              <a:rect l="0" t="0" r="r" b="b"/>
              <a:pathLst>
                <a:path w="1202" h="820">
                  <a:moveTo>
                    <a:pt x="1202" y="800"/>
                  </a:moveTo>
                  <a:cubicBezTo>
                    <a:pt x="1202" y="811"/>
                    <a:pt x="1193" y="820"/>
                    <a:pt x="1182" y="820"/>
                  </a:cubicBezTo>
                  <a:cubicBezTo>
                    <a:pt x="20" y="820"/>
                    <a:pt x="20" y="820"/>
                    <a:pt x="20" y="820"/>
                  </a:cubicBezTo>
                  <a:cubicBezTo>
                    <a:pt x="9" y="820"/>
                    <a:pt x="0" y="811"/>
                    <a:pt x="0" y="800"/>
                  </a:cubicBezTo>
                  <a:cubicBezTo>
                    <a:pt x="0" y="20"/>
                    <a:pt x="0" y="20"/>
                    <a:pt x="0" y="20"/>
                  </a:cubicBezTo>
                  <a:cubicBezTo>
                    <a:pt x="0" y="9"/>
                    <a:pt x="9" y="0"/>
                    <a:pt x="20" y="0"/>
                  </a:cubicBezTo>
                  <a:cubicBezTo>
                    <a:pt x="1182" y="0"/>
                    <a:pt x="1182" y="0"/>
                    <a:pt x="1182" y="0"/>
                  </a:cubicBezTo>
                  <a:cubicBezTo>
                    <a:pt x="1193" y="0"/>
                    <a:pt x="1202" y="9"/>
                    <a:pt x="1202" y="20"/>
                  </a:cubicBezTo>
                  <a:lnTo>
                    <a:pt x="1202" y="800"/>
                  </a:lnTo>
                  <a:close/>
                </a:path>
              </a:pathLst>
            </a:custGeom>
            <a:solidFill>
              <a:schemeClr val="accent5"/>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Rectangle 6"/>
            <p:cNvSpPr>
              <a:spLocks noChangeArrowheads="1"/>
            </p:cNvSpPr>
            <p:nvPr/>
          </p:nvSpPr>
          <p:spPr bwMode="auto">
            <a:xfrm>
              <a:off x="3563938" y="3713163"/>
              <a:ext cx="2019300" cy="90488"/>
            </a:xfrm>
            <a:prstGeom prst="rect">
              <a:avLst/>
            </a:prstGeom>
            <a:solidFill>
              <a:schemeClr val="accent1">
                <a:lumMod val="40000"/>
                <a:lumOff val="60000"/>
              </a:schemeClr>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Freeform 7"/>
            <p:cNvSpPr>
              <a:spLocks/>
            </p:cNvSpPr>
            <p:nvPr/>
          </p:nvSpPr>
          <p:spPr bwMode="auto">
            <a:xfrm>
              <a:off x="4573587" y="2343150"/>
              <a:ext cx="1009650" cy="1460500"/>
            </a:xfrm>
            <a:custGeom>
              <a:avLst/>
              <a:gdLst/>
              <a:ahLst/>
              <a:cxnLst>
                <a:cxn ang="0">
                  <a:pos x="0" y="801"/>
                </a:cxn>
                <a:cxn ang="0">
                  <a:pos x="0" y="73"/>
                </a:cxn>
                <a:cxn ang="0">
                  <a:pos x="1" y="71"/>
                </a:cxn>
                <a:cxn ang="0">
                  <a:pos x="1" y="65"/>
                </a:cxn>
                <a:cxn ang="0">
                  <a:pos x="70" y="0"/>
                </a:cxn>
                <a:cxn ang="0">
                  <a:pos x="554" y="0"/>
                </a:cxn>
                <a:cxn ang="0">
                  <a:pos x="554" y="758"/>
                </a:cxn>
                <a:cxn ang="0">
                  <a:pos x="70" y="758"/>
                </a:cxn>
                <a:cxn ang="0">
                  <a:pos x="0" y="801"/>
                </a:cxn>
              </a:cxnLst>
              <a:rect l="0" t="0" r="r" b="b"/>
              <a:pathLst>
                <a:path w="554" h="801">
                  <a:moveTo>
                    <a:pt x="0" y="801"/>
                  </a:moveTo>
                  <a:cubicBezTo>
                    <a:pt x="0" y="73"/>
                    <a:pt x="0" y="73"/>
                    <a:pt x="0" y="73"/>
                  </a:cubicBezTo>
                  <a:cubicBezTo>
                    <a:pt x="1" y="72"/>
                    <a:pt x="1" y="71"/>
                    <a:pt x="1" y="71"/>
                  </a:cubicBezTo>
                  <a:cubicBezTo>
                    <a:pt x="1" y="69"/>
                    <a:pt x="1" y="67"/>
                    <a:pt x="1" y="65"/>
                  </a:cubicBezTo>
                  <a:cubicBezTo>
                    <a:pt x="4" y="29"/>
                    <a:pt x="34" y="0"/>
                    <a:pt x="70" y="0"/>
                  </a:cubicBezTo>
                  <a:cubicBezTo>
                    <a:pt x="554" y="0"/>
                    <a:pt x="554" y="0"/>
                    <a:pt x="554" y="0"/>
                  </a:cubicBezTo>
                  <a:cubicBezTo>
                    <a:pt x="554" y="758"/>
                    <a:pt x="554" y="758"/>
                    <a:pt x="554" y="758"/>
                  </a:cubicBezTo>
                  <a:cubicBezTo>
                    <a:pt x="70" y="758"/>
                    <a:pt x="70" y="758"/>
                    <a:pt x="70" y="758"/>
                  </a:cubicBezTo>
                  <a:cubicBezTo>
                    <a:pt x="40" y="758"/>
                    <a:pt x="13" y="775"/>
                    <a:pt x="0" y="801"/>
                  </a:cubicBezTo>
                  <a:close/>
                </a:path>
              </a:pathLst>
            </a:custGeom>
            <a:solidFill>
              <a:schemeClr val="bg1">
                <a:lumMod val="95000"/>
              </a:schemeClr>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8"/>
            <p:cNvSpPr>
              <a:spLocks/>
            </p:cNvSpPr>
            <p:nvPr/>
          </p:nvSpPr>
          <p:spPr bwMode="auto">
            <a:xfrm>
              <a:off x="3563938" y="2343150"/>
              <a:ext cx="1011238" cy="1460500"/>
            </a:xfrm>
            <a:custGeom>
              <a:avLst/>
              <a:gdLst/>
              <a:ahLst/>
              <a:cxnLst>
                <a:cxn ang="0">
                  <a:pos x="554" y="801"/>
                </a:cxn>
                <a:cxn ang="0">
                  <a:pos x="554" y="73"/>
                </a:cxn>
                <a:cxn ang="0">
                  <a:pos x="553" y="71"/>
                </a:cxn>
                <a:cxn ang="0">
                  <a:pos x="553" y="65"/>
                </a:cxn>
                <a:cxn ang="0">
                  <a:pos x="483" y="0"/>
                </a:cxn>
                <a:cxn ang="0">
                  <a:pos x="0" y="0"/>
                </a:cxn>
                <a:cxn ang="0">
                  <a:pos x="0" y="758"/>
                </a:cxn>
                <a:cxn ang="0">
                  <a:pos x="483" y="758"/>
                </a:cxn>
                <a:cxn ang="0">
                  <a:pos x="554" y="801"/>
                </a:cxn>
              </a:cxnLst>
              <a:rect l="0" t="0" r="r" b="b"/>
              <a:pathLst>
                <a:path w="554" h="801">
                  <a:moveTo>
                    <a:pt x="554" y="801"/>
                  </a:moveTo>
                  <a:cubicBezTo>
                    <a:pt x="554" y="73"/>
                    <a:pt x="554" y="73"/>
                    <a:pt x="554" y="73"/>
                  </a:cubicBezTo>
                  <a:cubicBezTo>
                    <a:pt x="553" y="72"/>
                    <a:pt x="553" y="71"/>
                    <a:pt x="553" y="71"/>
                  </a:cubicBezTo>
                  <a:cubicBezTo>
                    <a:pt x="553" y="69"/>
                    <a:pt x="553" y="67"/>
                    <a:pt x="553" y="65"/>
                  </a:cubicBezTo>
                  <a:cubicBezTo>
                    <a:pt x="550" y="29"/>
                    <a:pt x="520" y="0"/>
                    <a:pt x="483" y="0"/>
                  </a:cubicBezTo>
                  <a:cubicBezTo>
                    <a:pt x="0" y="0"/>
                    <a:pt x="0" y="0"/>
                    <a:pt x="0" y="0"/>
                  </a:cubicBezTo>
                  <a:cubicBezTo>
                    <a:pt x="0" y="758"/>
                    <a:pt x="0" y="758"/>
                    <a:pt x="0" y="758"/>
                  </a:cubicBezTo>
                  <a:cubicBezTo>
                    <a:pt x="483" y="758"/>
                    <a:pt x="483" y="758"/>
                    <a:pt x="483" y="758"/>
                  </a:cubicBezTo>
                  <a:cubicBezTo>
                    <a:pt x="514" y="758"/>
                    <a:pt x="540" y="775"/>
                    <a:pt x="554" y="801"/>
                  </a:cubicBezTo>
                  <a:close/>
                </a:path>
              </a:pathLst>
            </a:custGeom>
            <a:solidFill>
              <a:schemeClr val="bg1">
                <a:lumMod val="95000"/>
              </a:schemeClr>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Freeform 9"/>
            <p:cNvSpPr>
              <a:spLocks/>
            </p:cNvSpPr>
            <p:nvPr/>
          </p:nvSpPr>
          <p:spPr bwMode="auto">
            <a:xfrm>
              <a:off x="4502151" y="2357438"/>
              <a:ext cx="73025" cy="1446213"/>
            </a:xfrm>
            <a:custGeom>
              <a:avLst/>
              <a:gdLst/>
              <a:ahLst/>
              <a:cxnLst>
                <a:cxn ang="0">
                  <a:pos x="39" y="57"/>
                </a:cxn>
                <a:cxn ang="0">
                  <a:pos x="0" y="0"/>
                </a:cxn>
                <a:cxn ang="0">
                  <a:pos x="0" y="756"/>
                </a:cxn>
                <a:cxn ang="0">
                  <a:pos x="40" y="793"/>
                </a:cxn>
                <a:cxn ang="0">
                  <a:pos x="40" y="65"/>
                </a:cxn>
                <a:cxn ang="0">
                  <a:pos x="39" y="63"/>
                </a:cxn>
                <a:cxn ang="0">
                  <a:pos x="39" y="57"/>
                </a:cxn>
              </a:cxnLst>
              <a:rect l="0" t="0" r="r" b="b"/>
              <a:pathLst>
                <a:path w="40" h="793">
                  <a:moveTo>
                    <a:pt x="39" y="57"/>
                  </a:moveTo>
                  <a:cubicBezTo>
                    <a:pt x="37" y="32"/>
                    <a:pt x="22" y="10"/>
                    <a:pt x="0" y="0"/>
                  </a:cubicBezTo>
                  <a:cubicBezTo>
                    <a:pt x="0" y="756"/>
                    <a:pt x="0" y="756"/>
                    <a:pt x="0" y="756"/>
                  </a:cubicBezTo>
                  <a:cubicBezTo>
                    <a:pt x="17" y="764"/>
                    <a:pt x="31" y="776"/>
                    <a:pt x="40" y="793"/>
                  </a:cubicBezTo>
                  <a:cubicBezTo>
                    <a:pt x="40" y="65"/>
                    <a:pt x="40" y="65"/>
                    <a:pt x="40" y="65"/>
                  </a:cubicBezTo>
                  <a:cubicBezTo>
                    <a:pt x="39" y="64"/>
                    <a:pt x="39" y="63"/>
                    <a:pt x="39" y="63"/>
                  </a:cubicBezTo>
                  <a:cubicBezTo>
                    <a:pt x="39" y="61"/>
                    <a:pt x="39" y="59"/>
                    <a:pt x="39" y="57"/>
                  </a:cubicBezTo>
                  <a:close/>
                </a:path>
              </a:pathLst>
            </a:custGeom>
            <a:solidFill>
              <a:srgbClr val="FFFFFF"/>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Rectangle 10"/>
            <p:cNvSpPr>
              <a:spLocks noChangeArrowheads="1"/>
            </p:cNvSpPr>
            <p:nvPr/>
          </p:nvSpPr>
          <p:spPr bwMode="auto">
            <a:xfrm>
              <a:off x="4700588" y="2586038"/>
              <a:ext cx="746125" cy="47625"/>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Rectangle 11"/>
            <p:cNvSpPr>
              <a:spLocks noChangeArrowheads="1"/>
            </p:cNvSpPr>
            <p:nvPr/>
          </p:nvSpPr>
          <p:spPr bwMode="auto">
            <a:xfrm>
              <a:off x="4700588" y="2759075"/>
              <a:ext cx="746125" cy="47625"/>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Rectangle 12"/>
            <p:cNvSpPr>
              <a:spLocks noChangeArrowheads="1"/>
            </p:cNvSpPr>
            <p:nvPr/>
          </p:nvSpPr>
          <p:spPr bwMode="auto">
            <a:xfrm>
              <a:off x="4700588" y="2932113"/>
              <a:ext cx="746125" cy="49213"/>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Rectangle 13"/>
            <p:cNvSpPr>
              <a:spLocks noChangeArrowheads="1"/>
            </p:cNvSpPr>
            <p:nvPr/>
          </p:nvSpPr>
          <p:spPr bwMode="auto">
            <a:xfrm>
              <a:off x="4700588" y="3105150"/>
              <a:ext cx="746125" cy="49213"/>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Rectangle 14"/>
            <p:cNvSpPr>
              <a:spLocks noChangeArrowheads="1"/>
            </p:cNvSpPr>
            <p:nvPr/>
          </p:nvSpPr>
          <p:spPr bwMode="auto">
            <a:xfrm>
              <a:off x="4700588" y="3279775"/>
              <a:ext cx="746125" cy="49213"/>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Rectangle 15"/>
            <p:cNvSpPr>
              <a:spLocks noChangeArrowheads="1"/>
            </p:cNvSpPr>
            <p:nvPr/>
          </p:nvSpPr>
          <p:spPr bwMode="auto">
            <a:xfrm>
              <a:off x="4700588" y="3452813"/>
              <a:ext cx="746125" cy="49213"/>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Rectangle 16"/>
            <p:cNvSpPr>
              <a:spLocks noChangeArrowheads="1"/>
            </p:cNvSpPr>
            <p:nvPr/>
          </p:nvSpPr>
          <p:spPr bwMode="auto">
            <a:xfrm>
              <a:off x="3692526" y="2586038"/>
              <a:ext cx="746125" cy="47625"/>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Rectangle 17"/>
            <p:cNvSpPr>
              <a:spLocks noChangeArrowheads="1"/>
            </p:cNvSpPr>
            <p:nvPr/>
          </p:nvSpPr>
          <p:spPr bwMode="auto">
            <a:xfrm>
              <a:off x="3692526" y="2759075"/>
              <a:ext cx="746125" cy="47625"/>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Rectangle 18"/>
            <p:cNvSpPr>
              <a:spLocks noChangeArrowheads="1"/>
            </p:cNvSpPr>
            <p:nvPr/>
          </p:nvSpPr>
          <p:spPr bwMode="auto">
            <a:xfrm>
              <a:off x="3692526" y="2932113"/>
              <a:ext cx="746125" cy="49213"/>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Rectangle 19"/>
            <p:cNvSpPr>
              <a:spLocks noChangeArrowheads="1"/>
            </p:cNvSpPr>
            <p:nvPr/>
          </p:nvSpPr>
          <p:spPr bwMode="auto">
            <a:xfrm>
              <a:off x="3692526" y="3105150"/>
              <a:ext cx="746125" cy="49213"/>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Rectangle 20"/>
            <p:cNvSpPr>
              <a:spLocks noChangeArrowheads="1"/>
            </p:cNvSpPr>
            <p:nvPr/>
          </p:nvSpPr>
          <p:spPr bwMode="auto">
            <a:xfrm>
              <a:off x="3692526" y="3279775"/>
              <a:ext cx="746125" cy="49213"/>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Rectangle 21"/>
            <p:cNvSpPr>
              <a:spLocks noChangeArrowheads="1"/>
            </p:cNvSpPr>
            <p:nvPr/>
          </p:nvSpPr>
          <p:spPr bwMode="auto">
            <a:xfrm>
              <a:off x="3692526" y="3452813"/>
              <a:ext cx="746125" cy="49213"/>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Freeform 22"/>
            <p:cNvSpPr>
              <a:spLocks/>
            </p:cNvSpPr>
            <p:nvPr/>
          </p:nvSpPr>
          <p:spPr bwMode="auto">
            <a:xfrm>
              <a:off x="3548063" y="3338513"/>
              <a:ext cx="928688" cy="917575"/>
            </a:xfrm>
            <a:custGeom>
              <a:avLst/>
              <a:gdLst/>
              <a:ahLst/>
              <a:cxnLst>
                <a:cxn ang="0">
                  <a:pos x="32" y="500"/>
                </a:cxn>
                <a:cxn ang="0">
                  <a:pos x="14" y="489"/>
                </a:cxn>
                <a:cxn ang="0">
                  <a:pos x="15" y="436"/>
                </a:cxn>
                <a:cxn ang="0">
                  <a:pos x="441" y="15"/>
                </a:cxn>
                <a:cxn ang="0">
                  <a:pos x="495" y="15"/>
                </a:cxn>
                <a:cxn ang="0">
                  <a:pos x="494" y="69"/>
                </a:cxn>
                <a:cxn ang="0">
                  <a:pos x="68" y="490"/>
                </a:cxn>
                <a:cxn ang="0">
                  <a:pos x="32" y="500"/>
                </a:cxn>
              </a:cxnLst>
              <a:rect l="0" t="0" r="r" b="b"/>
              <a:pathLst>
                <a:path w="509" h="503">
                  <a:moveTo>
                    <a:pt x="32" y="500"/>
                  </a:moveTo>
                  <a:cubicBezTo>
                    <a:pt x="26" y="498"/>
                    <a:pt x="19" y="495"/>
                    <a:pt x="14" y="489"/>
                  </a:cubicBezTo>
                  <a:cubicBezTo>
                    <a:pt x="0" y="475"/>
                    <a:pt x="0" y="450"/>
                    <a:pt x="15" y="436"/>
                  </a:cubicBezTo>
                  <a:cubicBezTo>
                    <a:pt x="441" y="15"/>
                    <a:pt x="441" y="15"/>
                    <a:pt x="441" y="15"/>
                  </a:cubicBezTo>
                  <a:cubicBezTo>
                    <a:pt x="456" y="0"/>
                    <a:pt x="480" y="0"/>
                    <a:pt x="495" y="15"/>
                  </a:cubicBezTo>
                  <a:cubicBezTo>
                    <a:pt x="509" y="30"/>
                    <a:pt x="509" y="54"/>
                    <a:pt x="494" y="69"/>
                  </a:cubicBezTo>
                  <a:cubicBezTo>
                    <a:pt x="68" y="490"/>
                    <a:pt x="68" y="490"/>
                    <a:pt x="68" y="490"/>
                  </a:cubicBezTo>
                  <a:cubicBezTo>
                    <a:pt x="58" y="499"/>
                    <a:pt x="44" y="503"/>
                    <a:pt x="32" y="500"/>
                  </a:cubicBezTo>
                  <a:close/>
                </a:path>
              </a:pathLst>
            </a:custGeom>
            <a:solidFill>
              <a:schemeClr val="accent1"/>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23"/>
            <p:cNvSpPr>
              <a:spLocks/>
            </p:cNvSpPr>
            <p:nvPr/>
          </p:nvSpPr>
          <p:spPr bwMode="auto">
            <a:xfrm>
              <a:off x="3471863" y="3467100"/>
              <a:ext cx="874713" cy="862013"/>
            </a:xfrm>
            <a:custGeom>
              <a:avLst/>
              <a:gdLst/>
              <a:ahLst/>
              <a:cxnLst>
                <a:cxn ang="0">
                  <a:pos x="65" y="466"/>
                </a:cxn>
                <a:cxn ang="0">
                  <a:pos x="29" y="446"/>
                </a:cxn>
                <a:cxn ang="0">
                  <a:pos x="30" y="339"/>
                </a:cxn>
                <a:cxn ang="0">
                  <a:pos x="343" y="29"/>
                </a:cxn>
                <a:cxn ang="0">
                  <a:pos x="451" y="30"/>
                </a:cxn>
                <a:cxn ang="0">
                  <a:pos x="450" y="137"/>
                </a:cxn>
                <a:cxn ang="0">
                  <a:pos x="137" y="447"/>
                </a:cxn>
                <a:cxn ang="0">
                  <a:pos x="65" y="466"/>
                </a:cxn>
              </a:cxnLst>
              <a:rect l="0" t="0" r="r" b="b"/>
              <a:pathLst>
                <a:path w="480" h="473">
                  <a:moveTo>
                    <a:pt x="65" y="466"/>
                  </a:moveTo>
                  <a:cubicBezTo>
                    <a:pt x="52" y="463"/>
                    <a:pt x="39" y="456"/>
                    <a:pt x="29" y="446"/>
                  </a:cubicBezTo>
                  <a:cubicBezTo>
                    <a:pt x="0" y="416"/>
                    <a:pt x="0" y="368"/>
                    <a:pt x="30" y="339"/>
                  </a:cubicBezTo>
                  <a:cubicBezTo>
                    <a:pt x="343" y="29"/>
                    <a:pt x="343" y="29"/>
                    <a:pt x="343" y="29"/>
                  </a:cubicBezTo>
                  <a:cubicBezTo>
                    <a:pt x="373" y="0"/>
                    <a:pt x="421" y="0"/>
                    <a:pt x="451" y="30"/>
                  </a:cubicBezTo>
                  <a:cubicBezTo>
                    <a:pt x="480" y="60"/>
                    <a:pt x="480" y="108"/>
                    <a:pt x="450" y="137"/>
                  </a:cubicBezTo>
                  <a:cubicBezTo>
                    <a:pt x="137" y="447"/>
                    <a:pt x="137" y="447"/>
                    <a:pt x="137" y="447"/>
                  </a:cubicBezTo>
                  <a:cubicBezTo>
                    <a:pt x="117" y="466"/>
                    <a:pt x="90" y="473"/>
                    <a:pt x="65" y="466"/>
                  </a:cubicBezTo>
                  <a:close/>
                </a:path>
              </a:pathLst>
            </a:custGeom>
            <a:solidFill>
              <a:schemeClr val="accent1">
                <a:lumMod val="75000"/>
              </a:schemeClr>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Freeform 24"/>
            <p:cNvSpPr>
              <a:spLocks noEditPoints="1"/>
            </p:cNvSpPr>
            <p:nvPr/>
          </p:nvSpPr>
          <p:spPr bwMode="auto">
            <a:xfrm>
              <a:off x="4195763" y="2540000"/>
              <a:ext cx="1084263" cy="1084263"/>
            </a:xfrm>
            <a:custGeom>
              <a:avLst/>
              <a:gdLst/>
              <a:ahLst/>
              <a:cxnLst>
                <a:cxn ang="0">
                  <a:pos x="595" y="299"/>
                </a:cxn>
                <a:cxn ang="0">
                  <a:pos x="370" y="9"/>
                </a:cxn>
                <a:cxn ang="0">
                  <a:pos x="300" y="0"/>
                </a:cxn>
                <a:cxn ang="0">
                  <a:pos x="89" y="86"/>
                </a:cxn>
                <a:cxn ang="0">
                  <a:pos x="1" y="295"/>
                </a:cxn>
                <a:cxn ang="0">
                  <a:pos x="225" y="585"/>
                </a:cxn>
                <a:cxn ang="0">
                  <a:pos x="296" y="594"/>
                </a:cxn>
                <a:cxn ang="0">
                  <a:pos x="506" y="508"/>
                </a:cxn>
                <a:cxn ang="0">
                  <a:pos x="595" y="299"/>
                </a:cxn>
                <a:cxn ang="0">
                  <a:pos x="453" y="454"/>
                </a:cxn>
                <a:cxn ang="0">
                  <a:pos x="296" y="518"/>
                </a:cxn>
                <a:cxn ang="0">
                  <a:pos x="244" y="511"/>
                </a:cxn>
                <a:cxn ang="0">
                  <a:pos x="77" y="296"/>
                </a:cxn>
                <a:cxn ang="0">
                  <a:pos x="143" y="140"/>
                </a:cxn>
                <a:cxn ang="0">
                  <a:pos x="299" y="76"/>
                </a:cxn>
                <a:cxn ang="0">
                  <a:pos x="352" y="83"/>
                </a:cxn>
                <a:cxn ang="0">
                  <a:pos x="519" y="298"/>
                </a:cxn>
                <a:cxn ang="0">
                  <a:pos x="453" y="454"/>
                </a:cxn>
              </a:cxnLst>
              <a:rect l="0" t="0" r="r" b="b"/>
              <a:pathLst>
                <a:path w="595" h="594">
                  <a:moveTo>
                    <a:pt x="595" y="299"/>
                  </a:moveTo>
                  <a:cubicBezTo>
                    <a:pt x="595" y="162"/>
                    <a:pt x="503" y="43"/>
                    <a:pt x="370" y="9"/>
                  </a:cubicBezTo>
                  <a:cubicBezTo>
                    <a:pt x="347" y="3"/>
                    <a:pt x="323" y="0"/>
                    <a:pt x="300" y="0"/>
                  </a:cubicBezTo>
                  <a:cubicBezTo>
                    <a:pt x="220" y="0"/>
                    <a:pt x="146" y="30"/>
                    <a:pt x="89" y="86"/>
                  </a:cubicBezTo>
                  <a:cubicBezTo>
                    <a:pt x="33" y="142"/>
                    <a:pt x="1" y="216"/>
                    <a:pt x="1" y="295"/>
                  </a:cubicBezTo>
                  <a:cubicBezTo>
                    <a:pt x="0" y="432"/>
                    <a:pt x="92" y="552"/>
                    <a:pt x="225" y="585"/>
                  </a:cubicBezTo>
                  <a:cubicBezTo>
                    <a:pt x="248" y="591"/>
                    <a:pt x="272" y="594"/>
                    <a:pt x="296" y="594"/>
                  </a:cubicBezTo>
                  <a:cubicBezTo>
                    <a:pt x="375" y="594"/>
                    <a:pt x="450" y="564"/>
                    <a:pt x="506" y="508"/>
                  </a:cubicBezTo>
                  <a:cubicBezTo>
                    <a:pt x="563" y="452"/>
                    <a:pt x="594" y="378"/>
                    <a:pt x="595" y="299"/>
                  </a:cubicBezTo>
                  <a:close/>
                  <a:moveTo>
                    <a:pt x="453" y="454"/>
                  </a:moveTo>
                  <a:cubicBezTo>
                    <a:pt x="411" y="496"/>
                    <a:pt x="355" y="518"/>
                    <a:pt x="296" y="518"/>
                  </a:cubicBezTo>
                  <a:cubicBezTo>
                    <a:pt x="279" y="518"/>
                    <a:pt x="261" y="516"/>
                    <a:pt x="244" y="511"/>
                  </a:cubicBezTo>
                  <a:cubicBezTo>
                    <a:pt x="145" y="486"/>
                    <a:pt x="76" y="398"/>
                    <a:pt x="77" y="296"/>
                  </a:cubicBezTo>
                  <a:cubicBezTo>
                    <a:pt x="77" y="237"/>
                    <a:pt x="101" y="181"/>
                    <a:pt x="143" y="140"/>
                  </a:cubicBezTo>
                  <a:cubicBezTo>
                    <a:pt x="185" y="98"/>
                    <a:pt x="240" y="76"/>
                    <a:pt x="299" y="76"/>
                  </a:cubicBezTo>
                  <a:cubicBezTo>
                    <a:pt x="317" y="76"/>
                    <a:pt x="335" y="79"/>
                    <a:pt x="352" y="83"/>
                  </a:cubicBezTo>
                  <a:cubicBezTo>
                    <a:pt x="451" y="108"/>
                    <a:pt x="519" y="196"/>
                    <a:pt x="519" y="298"/>
                  </a:cubicBezTo>
                  <a:cubicBezTo>
                    <a:pt x="518" y="357"/>
                    <a:pt x="495" y="413"/>
                    <a:pt x="453" y="454"/>
                  </a:cubicBezTo>
                  <a:close/>
                </a:path>
              </a:pathLst>
            </a:custGeom>
            <a:solidFill>
              <a:schemeClr val="accent4"/>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6" name="Group 130"/>
          <p:cNvGrpSpPr/>
          <p:nvPr/>
        </p:nvGrpSpPr>
        <p:grpSpPr>
          <a:xfrm>
            <a:off x="9189262" y="2383391"/>
            <a:ext cx="2169031" cy="686214"/>
            <a:chOff x="1762139" y="1304396"/>
            <a:chExt cx="1542507" cy="488001"/>
          </a:xfrm>
        </p:grpSpPr>
        <p:sp>
          <p:nvSpPr>
            <p:cNvPr id="27" name="TextBox 26"/>
            <p:cNvSpPr txBox="1"/>
            <p:nvPr/>
          </p:nvSpPr>
          <p:spPr>
            <a:xfrm>
              <a:off x="1762140" y="1304396"/>
              <a:ext cx="1542506" cy="167987"/>
            </a:xfrm>
            <a:prstGeom prst="rect">
              <a:avLst/>
            </a:prstGeom>
            <a:noFill/>
          </p:spPr>
          <p:txBody>
            <a:bodyPr wrap="square" lIns="0" tIns="0" rIns="0" bIns="0" rtlCol="0" anchor="t">
              <a:spAutoFit/>
            </a:bodyPr>
            <a:lstStyle/>
            <a:p>
              <a:pPr>
                <a:lnSpc>
                  <a:spcPct val="120000"/>
                </a:lnSpc>
              </a:pPr>
              <a:r>
                <a:rPr lang="zh-CN" altLang="en-US" sz="1400" smtClean="0">
                  <a:solidFill>
                    <a:schemeClr val="accent5"/>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400" dirty="0">
                <a:solidFill>
                  <a:schemeClr val="accent5"/>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TextBox 27"/>
            <p:cNvSpPr txBox="1"/>
            <p:nvPr/>
          </p:nvSpPr>
          <p:spPr>
            <a:xfrm>
              <a:off x="1762139" y="1477217"/>
              <a:ext cx="1542507" cy="315180"/>
            </a:xfrm>
            <a:prstGeom prst="rect">
              <a:avLst/>
            </a:prstGeom>
            <a:noFill/>
          </p:spPr>
          <p:txBody>
            <a:bodyPr wrap="square" lIns="0" tIns="0" rIns="0" bIns="0" rtlCol="0" anchor="t">
              <a:spAutoFit/>
            </a:bodyPr>
            <a:lstStyle/>
            <a:p>
              <a:pPr defTabSz="1285829">
                <a:lnSpc>
                  <a:spcPct val="120000"/>
                </a:lnSpc>
                <a:spcBef>
                  <a:spcPct val="20000"/>
                </a:spcBef>
                <a:defRPr/>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9" name="Group 131"/>
          <p:cNvGrpSpPr/>
          <p:nvPr/>
        </p:nvGrpSpPr>
        <p:grpSpPr>
          <a:xfrm>
            <a:off x="9189262" y="3471950"/>
            <a:ext cx="2169031" cy="740218"/>
            <a:chOff x="1762139" y="2072489"/>
            <a:chExt cx="1542507" cy="526406"/>
          </a:xfrm>
        </p:grpSpPr>
        <p:sp>
          <p:nvSpPr>
            <p:cNvPr id="30" name="TextBox 29"/>
            <p:cNvSpPr txBox="1"/>
            <p:nvPr/>
          </p:nvSpPr>
          <p:spPr>
            <a:xfrm>
              <a:off x="1762140" y="2072489"/>
              <a:ext cx="1542506" cy="167987"/>
            </a:xfrm>
            <a:prstGeom prst="rect">
              <a:avLst/>
            </a:prstGeom>
            <a:noFill/>
          </p:spPr>
          <p:txBody>
            <a:bodyPr wrap="square" lIns="0" tIns="0" rIns="0" bIns="0" rtlCol="0" anchor="t">
              <a:spAutoFit/>
            </a:bodyPr>
            <a:lstStyle/>
            <a:p>
              <a:pPr>
                <a:lnSpc>
                  <a:spcPct val="120000"/>
                </a:lnSpc>
              </a:pPr>
              <a:r>
                <a:rPr lang="zh-CN" altLang="en-US" sz="1400" smtClean="0">
                  <a:solidFill>
                    <a:schemeClr val="accent6"/>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400" dirty="0">
                <a:solidFill>
                  <a:schemeClr val="accent6"/>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TextBox 30"/>
            <p:cNvSpPr txBox="1"/>
            <p:nvPr/>
          </p:nvSpPr>
          <p:spPr>
            <a:xfrm>
              <a:off x="1762139" y="2283715"/>
              <a:ext cx="1542507" cy="315180"/>
            </a:xfrm>
            <a:prstGeom prst="rect">
              <a:avLst/>
            </a:prstGeom>
            <a:noFill/>
          </p:spPr>
          <p:txBody>
            <a:bodyPr wrap="square" lIns="0" tIns="0" rIns="0" bIns="0" rtlCol="0" anchor="t">
              <a:spAutoFit/>
            </a:bodyPr>
            <a:lstStyle/>
            <a:p>
              <a:pPr defTabSz="1285829">
                <a:lnSpc>
                  <a:spcPct val="120000"/>
                </a:lnSpc>
                <a:spcBef>
                  <a:spcPct val="20000"/>
                </a:spcBef>
                <a:defRPr/>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2" name="Group 144"/>
          <p:cNvGrpSpPr/>
          <p:nvPr/>
        </p:nvGrpSpPr>
        <p:grpSpPr>
          <a:xfrm>
            <a:off x="9189262" y="4614508"/>
            <a:ext cx="2169031" cy="713217"/>
            <a:chOff x="1762139" y="2840582"/>
            <a:chExt cx="1542507" cy="507204"/>
          </a:xfrm>
        </p:grpSpPr>
        <p:sp>
          <p:nvSpPr>
            <p:cNvPr id="33" name="TextBox 32"/>
            <p:cNvSpPr txBox="1"/>
            <p:nvPr/>
          </p:nvSpPr>
          <p:spPr>
            <a:xfrm>
              <a:off x="1762140" y="2840582"/>
              <a:ext cx="1542506" cy="167987"/>
            </a:xfrm>
            <a:prstGeom prst="rect">
              <a:avLst/>
            </a:prstGeom>
            <a:noFill/>
          </p:spPr>
          <p:txBody>
            <a:bodyPr wrap="square" lIns="0" tIns="0" rIns="0" bIns="0" rtlCol="0" anchor="t">
              <a:spAutoFit/>
            </a:bodyPr>
            <a:lstStyle/>
            <a:p>
              <a:pPr>
                <a:lnSpc>
                  <a:spcPct val="120000"/>
                </a:lnSpc>
              </a:pPr>
              <a:r>
                <a:rPr lang="zh-CN" altLang="en-US" sz="1400" smtClean="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4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TextBox 33"/>
            <p:cNvSpPr txBox="1"/>
            <p:nvPr/>
          </p:nvSpPr>
          <p:spPr>
            <a:xfrm>
              <a:off x="1762139" y="3032606"/>
              <a:ext cx="1542507" cy="315180"/>
            </a:xfrm>
            <a:prstGeom prst="rect">
              <a:avLst/>
            </a:prstGeom>
            <a:noFill/>
          </p:spPr>
          <p:txBody>
            <a:bodyPr wrap="square" lIns="0" tIns="0" rIns="0" bIns="0" rtlCol="0" anchor="t">
              <a:spAutoFit/>
            </a:bodyPr>
            <a:lstStyle/>
            <a:p>
              <a:pPr defTabSz="1285829">
                <a:lnSpc>
                  <a:spcPct val="120000"/>
                </a:lnSpc>
                <a:spcBef>
                  <a:spcPct val="20000"/>
                </a:spcBef>
                <a:defRPr/>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5" name="Group 145"/>
          <p:cNvGrpSpPr/>
          <p:nvPr/>
        </p:nvGrpSpPr>
        <p:grpSpPr>
          <a:xfrm>
            <a:off x="9189262" y="5730060"/>
            <a:ext cx="2169031" cy="686214"/>
            <a:chOff x="1762139" y="3608676"/>
            <a:chExt cx="1542507" cy="488001"/>
          </a:xfrm>
        </p:grpSpPr>
        <p:sp>
          <p:nvSpPr>
            <p:cNvPr id="36" name="TextBox 35"/>
            <p:cNvSpPr txBox="1"/>
            <p:nvPr/>
          </p:nvSpPr>
          <p:spPr>
            <a:xfrm>
              <a:off x="1762140" y="3608676"/>
              <a:ext cx="1542506" cy="167987"/>
            </a:xfrm>
            <a:prstGeom prst="rect">
              <a:avLst/>
            </a:prstGeom>
            <a:noFill/>
          </p:spPr>
          <p:txBody>
            <a:bodyPr wrap="square" lIns="0" tIns="0" rIns="0" bIns="0" rtlCol="0" anchor="t">
              <a:spAutoFit/>
            </a:bodyPr>
            <a:lstStyle/>
            <a:p>
              <a:pPr>
                <a:lnSpc>
                  <a:spcPct val="120000"/>
                </a:lnSpc>
              </a:pPr>
              <a:r>
                <a:rPr lang="zh-CN" altLang="en-US" sz="1400" smtClean="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400"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TextBox 36"/>
            <p:cNvSpPr txBox="1"/>
            <p:nvPr/>
          </p:nvSpPr>
          <p:spPr>
            <a:xfrm>
              <a:off x="1762139" y="3781497"/>
              <a:ext cx="1542507" cy="315180"/>
            </a:xfrm>
            <a:prstGeom prst="rect">
              <a:avLst/>
            </a:prstGeom>
            <a:noFill/>
          </p:spPr>
          <p:txBody>
            <a:bodyPr wrap="square" lIns="0" tIns="0" rIns="0" bIns="0" rtlCol="0" anchor="t">
              <a:spAutoFit/>
            </a:bodyPr>
            <a:lstStyle/>
            <a:p>
              <a:pPr defTabSz="1285829">
                <a:lnSpc>
                  <a:spcPct val="120000"/>
                </a:lnSpc>
                <a:spcBef>
                  <a:spcPct val="20000"/>
                </a:spcBef>
                <a:defRPr/>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8" name="Group 113"/>
          <p:cNvGrpSpPr/>
          <p:nvPr/>
        </p:nvGrpSpPr>
        <p:grpSpPr>
          <a:xfrm>
            <a:off x="1500459" y="2365595"/>
            <a:ext cx="2169031" cy="721811"/>
            <a:chOff x="5839354" y="1336688"/>
            <a:chExt cx="1542507" cy="513316"/>
          </a:xfrm>
        </p:grpSpPr>
        <p:sp>
          <p:nvSpPr>
            <p:cNvPr id="39" name="TextBox 38"/>
            <p:cNvSpPr txBox="1"/>
            <p:nvPr/>
          </p:nvSpPr>
          <p:spPr>
            <a:xfrm>
              <a:off x="5839355" y="1336688"/>
              <a:ext cx="1542506" cy="167987"/>
            </a:xfrm>
            <a:prstGeom prst="rect">
              <a:avLst/>
            </a:prstGeom>
            <a:noFill/>
          </p:spPr>
          <p:txBody>
            <a:bodyPr wrap="square" lIns="0" tIns="0" rIns="0" bIns="0" rtlCol="0" anchor="t">
              <a:spAutoFit/>
            </a:bodyPr>
            <a:lstStyle/>
            <a:p>
              <a:pPr algn="r">
                <a:lnSpc>
                  <a:spcPct val="120000"/>
                </a:lnSpc>
              </a:pPr>
              <a:r>
                <a:rPr lang="zh-CN" altLang="en-US" sz="1400" smtClean="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4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TextBox 39"/>
            <p:cNvSpPr txBox="1"/>
            <p:nvPr/>
          </p:nvSpPr>
          <p:spPr>
            <a:xfrm>
              <a:off x="5839354" y="1534824"/>
              <a:ext cx="1542507" cy="315180"/>
            </a:xfrm>
            <a:prstGeom prst="rect">
              <a:avLst/>
            </a:prstGeom>
            <a:noFill/>
          </p:spPr>
          <p:txBody>
            <a:bodyPr wrap="square" lIns="0" tIns="0" rIns="0" bIns="0" rtlCol="0" anchor="t">
              <a:spAutoFit/>
            </a:bodyPr>
            <a:lstStyle/>
            <a:p>
              <a:pPr algn="r" defTabSz="1285829">
                <a:lnSpc>
                  <a:spcPct val="120000"/>
                </a:lnSpc>
                <a:spcBef>
                  <a:spcPct val="20000"/>
                </a:spcBef>
                <a:defRPr/>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1" name="Group 117"/>
          <p:cNvGrpSpPr/>
          <p:nvPr/>
        </p:nvGrpSpPr>
        <p:grpSpPr>
          <a:xfrm>
            <a:off x="1534265" y="3467504"/>
            <a:ext cx="2169031" cy="730909"/>
            <a:chOff x="5863395" y="2079109"/>
            <a:chExt cx="1542507" cy="519786"/>
          </a:xfrm>
        </p:grpSpPr>
        <p:sp>
          <p:nvSpPr>
            <p:cNvPr id="42" name="TextBox 41"/>
            <p:cNvSpPr txBox="1"/>
            <p:nvPr/>
          </p:nvSpPr>
          <p:spPr>
            <a:xfrm>
              <a:off x="5863396" y="2079109"/>
              <a:ext cx="1542506" cy="167987"/>
            </a:xfrm>
            <a:prstGeom prst="rect">
              <a:avLst/>
            </a:prstGeom>
            <a:noFill/>
          </p:spPr>
          <p:txBody>
            <a:bodyPr wrap="square" lIns="0" tIns="0" rIns="0" bIns="0" rtlCol="0" anchor="t">
              <a:spAutoFit/>
            </a:bodyPr>
            <a:lstStyle/>
            <a:p>
              <a:pPr algn="r">
                <a:lnSpc>
                  <a:spcPct val="120000"/>
                </a:lnSpc>
              </a:pPr>
              <a:r>
                <a:rPr lang="zh-CN" altLang="en-US" sz="1400" smtClean="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400"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TextBox 42"/>
            <p:cNvSpPr txBox="1"/>
            <p:nvPr/>
          </p:nvSpPr>
          <p:spPr>
            <a:xfrm>
              <a:off x="5863395" y="2283715"/>
              <a:ext cx="1542507" cy="315180"/>
            </a:xfrm>
            <a:prstGeom prst="rect">
              <a:avLst/>
            </a:prstGeom>
            <a:noFill/>
          </p:spPr>
          <p:txBody>
            <a:bodyPr wrap="square" lIns="0" tIns="0" rIns="0" bIns="0" rtlCol="0" anchor="t">
              <a:spAutoFit/>
            </a:bodyPr>
            <a:lstStyle/>
            <a:p>
              <a:pPr algn="r" defTabSz="1285829">
                <a:lnSpc>
                  <a:spcPct val="120000"/>
                </a:lnSpc>
                <a:spcBef>
                  <a:spcPct val="20000"/>
                </a:spcBef>
                <a:defRPr/>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4" name="Group 118"/>
          <p:cNvGrpSpPr/>
          <p:nvPr/>
        </p:nvGrpSpPr>
        <p:grpSpPr>
          <a:xfrm>
            <a:off x="1534265" y="4578511"/>
            <a:ext cx="2169031" cy="740007"/>
            <a:chOff x="5863395" y="2821530"/>
            <a:chExt cx="1542507" cy="526256"/>
          </a:xfrm>
        </p:grpSpPr>
        <p:sp>
          <p:nvSpPr>
            <p:cNvPr id="45" name="TextBox 44"/>
            <p:cNvSpPr txBox="1"/>
            <p:nvPr/>
          </p:nvSpPr>
          <p:spPr>
            <a:xfrm>
              <a:off x="5863396" y="2821530"/>
              <a:ext cx="1542506" cy="167987"/>
            </a:xfrm>
            <a:prstGeom prst="rect">
              <a:avLst/>
            </a:prstGeom>
            <a:noFill/>
          </p:spPr>
          <p:txBody>
            <a:bodyPr wrap="square" lIns="0" tIns="0" rIns="0" bIns="0" rtlCol="0" anchor="t">
              <a:spAutoFit/>
            </a:bodyPr>
            <a:lstStyle/>
            <a:p>
              <a:pPr algn="r">
                <a:lnSpc>
                  <a:spcPct val="120000"/>
                </a:lnSpc>
              </a:pPr>
              <a:r>
                <a:rPr lang="zh-CN" altLang="en-US" sz="1400" smtClean="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400"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TextBox 45"/>
            <p:cNvSpPr txBox="1"/>
            <p:nvPr/>
          </p:nvSpPr>
          <p:spPr>
            <a:xfrm>
              <a:off x="5863395" y="3032606"/>
              <a:ext cx="1542507" cy="315180"/>
            </a:xfrm>
            <a:prstGeom prst="rect">
              <a:avLst/>
            </a:prstGeom>
            <a:noFill/>
          </p:spPr>
          <p:txBody>
            <a:bodyPr wrap="square" lIns="0" tIns="0" rIns="0" bIns="0" rtlCol="0" anchor="t">
              <a:spAutoFit/>
            </a:bodyPr>
            <a:lstStyle/>
            <a:p>
              <a:pPr algn="r" defTabSz="1285829">
                <a:lnSpc>
                  <a:spcPct val="120000"/>
                </a:lnSpc>
                <a:spcBef>
                  <a:spcPct val="20000"/>
                </a:spcBef>
                <a:defRPr/>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7" name="Group 119"/>
          <p:cNvGrpSpPr/>
          <p:nvPr/>
        </p:nvGrpSpPr>
        <p:grpSpPr>
          <a:xfrm>
            <a:off x="1534265" y="5698616"/>
            <a:ext cx="2169031" cy="749108"/>
            <a:chOff x="5863395" y="3563950"/>
            <a:chExt cx="1542507" cy="532728"/>
          </a:xfrm>
        </p:grpSpPr>
        <p:sp>
          <p:nvSpPr>
            <p:cNvPr id="48" name="TextBox 47"/>
            <p:cNvSpPr txBox="1"/>
            <p:nvPr/>
          </p:nvSpPr>
          <p:spPr>
            <a:xfrm>
              <a:off x="5863396" y="3563950"/>
              <a:ext cx="1542506" cy="167987"/>
            </a:xfrm>
            <a:prstGeom prst="rect">
              <a:avLst/>
            </a:prstGeom>
            <a:noFill/>
          </p:spPr>
          <p:txBody>
            <a:bodyPr wrap="square" lIns="0" tIns="0" rIns="0" bIns="0" rtlCol="0" anchor="t">
              <a:spAutoFit/>
            </a:bodyPr>
            <a:lstStyle/>
            <a:p>
              <a:pPr algn="r">
                <a:lnSpc>
                  <a:spcPct val="120000"/>
                </a:lnSpc>
              </a:pPr>
              <a:r>
                <a:rPr lang="zh-CN" altLang="en-US" sz="1400" smtClean="0">
                  <a:solidFill>
                    <a:schemeClr val="accent4"/>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400" dirty="0">
                <a:solidFill>
                  <a:schemeClr val="accent4"/>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TextBox 48"/>
            <p:cNvSpPr txBox="1"/>
            <p:nvPr/>
          </p:nvSpPr>
          <p:spPr>
            <a:xfrm>
              <a:off x="5863395" y="3781498"/>
              <a:ext cx="1542507" cy="315180"/>
            </a:xfrm>
            <a:prstGeom prst="rect">
              <a:avLst/>
            </a:prstGeom>
            <a:noFill/>
          </p:spPr>
          <p:txBody>
            <a:bodyPr wrap="square" lIns="0" tIns="0" rIns="0" bIns="0" rtlCol="0" anchor="t">
              <a:spAutoFit/>
            </a:bodyPr>
            <a:lstStyle/>
            <a:p>
              <a:pPr algn="r" defTabSz="1285829">
                <a:lnSpc>
                  <a:spcPct val="120000"/>
                </a:lnSpc>
                <a:spcBef>
                  <a:spcPct val="20000"/>
                </a:spcBef>
                <a:defRPr/>
              </a:pPr>
              <a:r>
                <a:rPr lang="en-US" altLang="zh-CN" sz="8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0" name="Group 108"/>
          <p:cNvGrpSpPr/>
          <p:nvPr/>
        </p:nvGrpSpPr>
        <p:grpSpPr>
          <a:xfrm>
            <a:off x="3871160" y="4632085"/>
            <a:ext cx="659525" cy="640643"/>
            <a:chOff x="6299532" y="3384456"/>
            <a:chExt cx="469021" cy="455593"/>
          </a:xfrm>
        </p:grpSpPr>
        <p:sp>
          <p:nvSpPr>
            <p:cNvPr id="51" name="Oval 50"/>
            <p:cNvSpPr>
              <a:spLocks noChangeAspect="1"/>
            </p:cNvSpPr>
            <p:nvPr/>
          </p:nvSpPr>
          <p:spPr>
            <a:xfrm>
              <a:off x="6299532" y="3384456"/>
              <a:ext cx="469021" cy="4555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Freeform 36"/>
            <p:cNvSpPr>
              <a:spLocks noEditPoints="1"/>
            </p:cNvSpPr>
            <p:nvPr/>
          </p:nvSpPr>
          <p:spPr bwMode="auto">
            <a:xfrm>
              <a:off x="6435895" y="3505670"/>
              <a:ext cx="196295" cy="213164"/>
            </a:xfrm>
            <a:custGeom>
              <a:avLst/>
              <a:gdLst/>
              <a:ahLst/>
              <a:cxnLst>
                <a:cxn ang="0">
                  <a:pos x="55" y="64"/>
                </a:cxn>
                <a:cxn ang="0">
                  <a:pos x="0" y="59"/>
                </a:cxn>
                <a:cxn ang="0">
                  <a:pos x="4" y="9"/>
                </a:cxn>
                <a:cxn ang="0">
                  <a:pos x="9" y="5"/>
                </a:cxn>
                <a:cxn ang="0">
                  <a:pos x="17" y="0"/>
                </a:cxn>
                <a:cxn ang="0">
                  <a:pos x="23" y="9"/>
                </a:cxn>
                <a:cxn ang="0">
                  <a:pos x="36" y="5"/>
                </a:cxn>
                <a:cxn ang="0">
                  <a:pos x="44" y="0"/>
                </a:cxn>
                <a:cxn ang="0">
                  <a:pos x="50" y="9"/>
                </a:cxn>
                <a:cxn ang="0">
                  <a:pos x="59" y="13"/>
                </a:cxn>
                <a:cxn ang="0">
                  <a:pos x="15" y="33"/>
                </a:cxn>
                <a:cxn ang="0">
                  <a:pos x="4" y="23"/>
                </a:cxn>
                <a:cxn ang="0">
                  <a:pos x="15" y="33"/>
                </a:cxn>
                <a:cxn ang="0">
                  <a:pos x="15" y="35"/>
                </a:cxn>
                <a:cxn ang="0">
                  <a:pos x="4" y="47"/>
                </a:cxn>
                <a:cxn ang="0">
                  <a:pos x="15" y="59"/>
                </a:cxn>
                <a:cxn ang="0">
                  <a:pos x="4" y="49"/>
                </a:cxn>
                <a:cxn ang="0">
                  <a:pos x="15" y="59"/>
                </a:cxn>
                <a:cxn ang="0">
                  <a:pos x="17" y="4"/>
                </a:cxn>
                <a:cxn ang="0">
                  <a:pos x="13" y="5"/>
                </a:cxn>
                <a:cxn ang="0">
                  <a:pos x="15" y="17"/>
                </a:cxn>
                <a:cxn ang="0">
                  <a:pos x="18" y="16"/>
                </a:cxn>
                <a:cxn ang="0">
                  <a:pos x="28" y="33"/>
                </a:cxn>
                <a:cxn ang="0">
                  <a:pos x="17" y="23"/>
                </a:cxn>
                <a:cxn ang="0">
                  <a:pos x="28" y="33"/>
                </a:cxn>
                <a:cxn ang="0">
                  <a:pos x="28" y="35"/>
                </a:cxn>
                <a:cxn ang="0">
                  <a:pos x="17" y="47"/>
                </a:cxn>
                <a:cxn ang="0">
                  <a:pos x="28" y="59"/>
                </a:cxn>
                <a:cxn ang="0">
                  <a:pos x="17" y="49"/>
                </a:cxn>
                <a:cxn ang="0">
                  <a:pos x="28" y="59"/>
                </a:cxn>
                <a:cxn ang="0">
                  <a:pos x="42" y="23"/>
                </a:cxn>
                <a:cxn ang="0">
                  <a:pos x="31" y="33"/>
                </a:cxn>
                <a:cxn ang="0">
                  <a:pos x="42" y="47"/>
                </a:cxn>
                <a:cxn ang="0">
                  <a:pos x="31" y="35"/>
                </a:cxn>
                <a:cxn ang="0">
                  <a:pos x="42" y="47"/>
                </a:cxn>
                <a:cxn ang="0">
                  <a:pos x="42" y="49"/>
                </a:cxn>
                <a:cxn ang="0">
                  <a:pos x="31" y="59"/>
                </a:cxn>
                <a:cxn ang="0">
                  <a:pos x="45" y="5"/>
                </a:cxn>
                <a:cxn ang="0">
                  <a:pos x="42" y="4"/>
                </a:cxn>
                <a:cxn ang="0">
                  <a:pos x="41" y="16"/>
                </a:cxn>
                <a:cxn ang="0">
                  <a:pos x="44" y="17"/>
                </a:cxn>
                <a:cxn ang="0">
                  <a:pos x="45" y="5"/>
                </a:cxn>
                <a:cxn ang="0">
                  <a:pos x="55" y="23"/>
                </a:cxn>
                <a:cxn ang="0">
                  <a:pos x="44" y="33"/>
                </a:cxn>
                <a:cxn ang="0">
                  <a:pos x="55" y="47"/>
                </a:cxn>
                <a:cxn ang="0">
                  <a:pos x="44" y="35"/>
                </a:cxn>
                <a:cxn ang="0">
                  <a:pos x="55" y="47"/>
                </a:cxn>
                <a:cxn ang="0">
                  <a:pos x="55" y="49"/>
                </a:cxn>
                <a:cxn ang="0">
                  <a:pos x="44" y="59"/>
                </a:cxn>
              </a:cxnLst>
              <a:rect l="0" t="0" r="r" b="b"/>
              <a:pathLst>
                <a:path w="59" h="64">
                  <a:moveTo>
                    <a:pt x="59" y="59"/>
                  </a:moveTo>
                  <a:cubicBezTo>
                    <a:pt x="59" y="62"/>
                    <a:pt x="57" y="64"/>
                    <a:pt x="55" y="64"/>
                  </a:cubicBezTo>
                  <a:cubicBezTo>
                    <a:pt x="4" y="64"/>
                    <a:pt x="4" y="64"/>
                    <a:pt x="4" y="64"/>
                  </a:cubicBezTo>
                  <a:cubicBezTo>
                    <a:pt x="2" y="64"/>
                    <a:pt x="0" y="62"/>
                    <a:pt x="0" y="59"/>
                  </a:cubicBezTo>
                  <a:cubicBezTo>
                    <a:pt x="0" y="13"/>
                    <a:pt x="0" y="13"/>
                    <a:pt x="0" y="13"/>
                  </a:cubicBezTo>
                  <a:cubicBezTo>
                    <a:pt x="0" y="11"/>
                    <a:pt x="2" y="9"/>
                    <a:pt x="4" y="9"/>
                  </a:cubicBezTo>
                  <a:cubicBezTo>
                    <a:pt x="9" y="9"/>
                    <a:pt x="9" y="9"/>
                    <a:pt x="9" y="9"/>
                  </a:cubicBezTo>
                  <a:cubicBezTo>
                    <a:pt x="9" y="5"/>
                    <a:pt x="9" y="5"/>
                    <a:pt x="9" y="5"/>
                  </a:cubicBezTo>
                  <a:cubicBezTo>
                    <a:pt x="9" y="2"/>
                    <a:pt x="11" y="0"/>
                    <a:pt x="15" y="0"/>
                  </a:cubicBezTo>
                  <a:cubicBezTo>
                    <a:pt x="17" y="0"/>
                    <a:pt x="17" y="0"/>
                    <a:pt x="17" y="0"/>
                  </a:cubicBezTo>
                  <a:cubicBezTo>
                    <a:pt x="20" y="0"/>
                    <a:pt x="23" y="2"/>
                    <a:pt x="23" y="5"/>
                  </a:cubicBezTo>
                  <a:cubicBezTo>
                    <a:pt x="23" y="9"/>
                    <a:pt x="23" y="9"/>
                    <a:pt x="23" y="9"/>
                  </a:cubicBezTo>
                  <a:cubicBezTo>
                    <a:pt x="36" y="9"/>
                    <a:pt x="36" y="9"/>
                    <a:pt x="36" y="9"/>
                  </a:cubicBezTo>
                  <a:cubicBezTo>
                    <a:pt x="36" y="5"/>
                    <a:pt x="36" y="5"/>
                    <a:pt x="36" y="5"/>
                  </a:cubicBezTo>
                  <a:cubicBezTo>
                    <a:pt x="36" y="2"/>
                    <a:pt x="39" y="0"/>
                    <a:pt x="42" y="0"/>
                  </a:cubicBezTo>
                  <a:cubicBezTo>
                    <a:pt x="44" y="0"/>
                    <a:pt x="44" y="0"/>
                    <a:pt x="44" y="0"/>
                  </a:cubicBezTo>
                  <a:cubicBezTo>
                    <a:pt x="47" y="0"/>
                    <a:pt x="50" y="2"/>
                    <a:pt x="50" y="5"/>
                  </a:cubicBezTo>
                  <a:cubicBezTo>
                    <a:pt x="50" y="9"/>
                    <a:pt x="50" y="9"/>
                    <a:pt x="50" y="9"/>
                  </a:cubicBezTo>
                  <a:cubicBezTo>
                    <a:pt x="55" y="9"/>
                    <a:pt x="55" y="9"/>
                    <a:pt x="55" y="9"/>
                  </a:cubicBezTo>
                  <a:cubicBezTo>
                    <a:pt x="57" y="9"/>
                    <a:pt x="59" y="11"/>
                    <a:pt x="59" y="13"/>
                  </a:cubicBezTo>
                  <a:lnTo>
                    <a:pt x="59" y="59"/>
                  </a:lnTo>
                  <a:close/>
                  <a:moveTo>
                    <a:pt x="15" y="33"/>
                  </a:moveTo>
                  <a:cubicBezTo>
                    <a:pt x="15" y="23"/>
                    <a:pt x="15" y="23"/>
                    <a:pt x="15" y="23"/>
                  </a:cubicBezTo>
                  <a:cubicBezTo>
                    <a:pt x="4" y="23"/>
                    <a:pt x="4" y="23"/>
                    <a:pt x="4" y="23"/>
                  </a:cubicBezTo>
                  <a:cubicBezTo>
                    <a:pt x="4" y="33"/>
                    <a:pt x="4" y="33"/>
                    <a:pt x="4" y="33"/>
                  </a:cubicBezTo>
                  <a:lnTo>
                    <a:pt x="15" y="33"/>
                  </a:lnTo>
                  <a:close/>
                  <a:moveTo>
                    <a:pt x="15" y="47"/>
                  </a:moveTo>
                  <a:cubicBezTo>
                    <a:pt x="15" y="35"/>
                    <a:pt x="15" y="35"/>
                    <a:pt x="15" y="35"/>
                  </a:cubicBezTo>
                  <a:cubicBezTo>
                    <a:pt x="4" y="35"/>
                    <a:pt x="4" y="35"/>
                    <a:pt x="4" y="35"/>
                  </a:cubicBezTo>
                  <a:cubicBezTo>
                    <a:pt x="4" y="47"/>
                    <a:pt x="4" y="47"/>
                    <a:pt x="4" y="47"/>
                  </a:cubicBezTo>
                  <a:lnTo>
                    <a:pt x="15" y="47"/>
                  </a:lnTo>
                  <a:close/>
                  <a:moveTo>
                    <a:pt x="15" y="59"/>
                  </a:moveTo>
                  <a:cubicBezTo>
                    <a:pt x="15" y="49"/>
                    <a:pt x="15" y="49"/>
                    <a:pt x="15" y="49"/>
                  </a:cubicBezTo>
                  <a:cubicBezTo>
                    <a:pt x="4" y="49"/>
                    <a:pt x="4" y="49"/>
                    <a:pt x="4" y="49"/>
                  </a:cubicBezTo>
                  <a:cubicBezTo>
                    <a:pt x="4" y="59"/>
                    <a:pt x="4" y="59"/>
                    <a:pt x="4" y="59"/>
                  </a:cubicBezTo>
                  <a:lnTo>
                    <a:pt x="15" y="59"/>
                  </a:lnTo>
                  <a:close/>
                  <a:moveTo>
                    <a:pt x="18" y="5"/>
                  </a:moveTo>
                  <a:cubicBezTo>
                    <a:pt x="18" y="5"/>
                    <a:pt x="18" y="4"/>
                    <a:pt x="17" y="4"/>
                  </a:cubicBezTo>
                  <a:cubicBezTo>
                    <a:pt x="15" y="4"/>
                    <a:pt x="15" y="4"/>
                    <a:pt x="15" y="4"/>
                  </a:cubicBezTo>
                  <a:cubicBezTo>
                    <a:pt x="14" y="4"/>
                    <a:pt x="13" y="5"/>
                    <a:pt x="13" y="5"/>
                  </a:cubicBezTo>
                  <a:cubicBezTo>
                    <a:pt x="13" y="16"/>
                    <a:pt x="13" y="16"/>
                    <a:pt x="13" y="16"/>
                  </a:cubicBezTo>
                  <a:cubicBezTo>
                    <a:pt x="13" y="16"/>
                    <a:pt x="14" y="17"/>
                    <a:pt x="15" y="17"/>
                  </a:cubicBezTo>
                  <a:cubicBezTo>
                    <a:pt x="17" y="17"/>
                    <a:pt x="17" y="17"/>
                    <a:pt x="17" y="17"/>
                  </a:cubicBezTo>
                  <a:cubicBezTo>
                    <a:pt x="18" y="17"/>
                    <a:pt x="18" y="16"/>
                    <a:pt x="18" y="16"/>
                  </a:cubicBezTo>
                  <a:lnTo>
                    <a:pt x="18" y="5"/>
                  </a:lnTo>
                  <a:close/>
                  <a:moveTo>
                    <a:pt x="28" y="33"/>
                  </a:moveTo>
                  <a:cubicBezTo>
                    <a:pt x="28" y="23"/>
                    <a:pt x="28" y="23"/>
                    <a:pt x="28" y="23"/>
                  </a:cubicBezTo>
                  <a:cubicBezTo>
                    <a:pt x="17" y="23"/>
                    <a:pt x="17" y="23"/>
                    <a:pt x="17" y="23"/>
                  </a:cubicBezTo>
                  <a:cubicBezTo>
                    <a:pt x="17" y="33"/>
                    <a:pt x="17" y="33"/>
                    <a:pt x="17" y="33"/>
                  </a:cubicBezTo>
                  <a:lnTo>
                    <a:pt x="28" y="33"/>
                  </a:lnTo>
                  <a:close/>
                  <a:moveTo>
                    <a:pt x="28" y="47"/>
                  </a:moveTo>
                  <a:cubicBezTo>
                    <a:pt x="28" y="35"/>
                    <a:pt x="28" y="35"/>
                    <a:pt x="28" y="35"/>
                  </a:cubicBezTo>
                  <a:cubicBezTo>
                    <a:pt x="17" y="35"/>
                    <a:pt x="17" y="35"/>
                    <a:pt x="17" y="35"/>
                  </a:cubicBezTo>
                  <a:cubicBezTo>
                    <a:pt x="17" y="47"/>
                    <a:pt x="17" y="47"/>
                    <a:pt x="17" y="47"/>
                  </a:cubicBezTo>
                  <a:lnTo>
                    <a:pt x="28" y="47"/>
                  </a:lnTo>
                  <a:close/>
                  <a:moveTo>
                    <a:pt x="28" y="59"/>
                  </a:moveTo>
                  <a:cubicBezTo>
                    <a:pt x="28" y="49"/>
                    <a:pt x="28" y="49"/>
                    <a:pt x="28" y="49"/>
                  </a:cubicBezTo>
                  <a:cubicBezTo>
                    <a:pt x="17" y="49"/>
                    <a:pt x="17" y="49"/>
                    <a:pt x="17" y="49"/>
                  </a:cubicBezTo>
                  <a:cubicBezTo>
                    <a:pt x="17" y="59"/>
                    <a:pt x="17" y="59"/>
                    <a:pt x="17" y="59"/>
                  </a:cubicBezTo>
                  <a:lnTo>
                    <a:pt x="28" y="59"/>
                  </a:lnTo>
                  <a:close/>
                  <a:moveTo>
                    <a:pt x="42" y="33"/>
                  </a:moveTo>
                  <a:cubicBezTo>
                    <a:pt x="42" y="23"/>
                    <a:pt x="42" y="23"/>
                    <a:pt x="42" y="23"/>
                  </a:cubicBezTo>
                  <a:cubicBezTo>
                    <a:pt x="31" y="23"/>
                    <a:pt x="31" y="23"/>
                    <a:pt x="31" y="23"/>
                  </a:cubicBezTo>
                  <a:cubicBezTo>
                    <a:pt x="31" y="33"/>
                    <a:pt x="31" y="33"/>
                    <a:pt x="31" y="33"/>
                  </a:cubicBezTo>
                  <a:lnTo>
                    <a:pt x="42" y="33"/>
                  </a:lnTo>
                  <a:close/>
                  <a:moveTo>
                    <a:pt x="42" y="47"/>
                  </a:moveTo>
                  <a:cubicBezTo>
                    <a:pt x="42" y="35"/>
                    <a:pt x="42" y="35"/>
                    <a:pt x="42" y="35"/>
                  </a:cubicBezTo>
                  <a:cubicBezTo>
                    <a:pt x="31" y="35"/>
                    <a:pt x="31" y="35"/>
                    <a:pt x="31" y="35"/>
                  </a:cubicBezTo>
                  <a:cubicBezTo>
                    <a:pt x="31" y="47"/>
                    <a:pt x="31" y="47"/>
                    <a:pt x="31" y="47"/>
                  </a:cubicBezTo>
                  <a:lnTo>
                    <a:pt x="42" y="47"/>
                  </a:lnTo>
                  <a:close/>
                  <a:moveTo>
                    <a:pt x="42" y="59"/>
                  </a:moveTo>
                  <a:cubicBezTo>
                    <a:pt x="42" y="49"/>
                    <a:pt x="42" y="49"/>
                    <a:pt x="42" y="49"/>
                  </a:cubicBezTo>
                  <a:cubicBezTo>
                    <a:pt x="31" y="49"/>
                    <a:pt x="31" y="49"/>
                    <a:pt x="31" y="49"/>
                  </a:cubicBezTo>
                  <a:cubicBezTo>
                    <a:pt x="31" y="59"/>
                    <a:pt x="31" y="59"/>
                    <a:pt x="31" y="59"/>
                  </a:cubicBezTo>
                  <a:lnTo>
                    <a:pt x="42" y="59"/>
                  </a:lnTo>
                  <a:close/>
                  <a:moveTo>
                    <a:pt x="45" y="5"/>
                  </a:moveTo>
                  <a:cubicBezTo>
                    <a:pt x="45" y="5"/>
                    <a:pt x="45" y="4"/>
                    <a:pt x="44" y="4"/>
                  </a:cubicBezTo>
                  <a:cubicBezTo>
                    <a:pt x="42" y="4"/>
                    <a:pt x="42" y="4"/>
                    <a:pt x="42" y="4"/>
                  </a:cubicBezTo>
                  <a:cubicBezTo>
                    <a:pt x="41" y="4"/>
                    <a:pt x="41" y="5"/>
                    <a:pt x="41" y="5"/>
                  </a:cubicBezTo>
                  <a:cubicBezTo>
                    <a:pt x="41" y="16"/>
                    <a:pt x="41" y="16"/>
                    <a:pt x="41" y="16"/>
                  </a:cubicBezTo>
                  <a:cubicBezTo>
                    <a:pt x="41" y="16"/>
                    <a:pt x="41" y="17"/>
                    <a:pt x="42" y="17"/>
                  </a:cubicBezTo>
                  <a:cubicBezTo>
                    <a:pt x="44" y="17"/>
                    <a:pt x="44" y="17"/>
                    <a:pt x="44" y="17"/>
                  </a:cubicBezTo>
                  <a:cubicBezTo>
                    <a:pt x="45" y="17"/>
                    <a:pt x="45" y="16"/>
                    <a:pt x="45" y="16"/>
                  </a:cubicBezTo>
                  <a:lnTo>
                    <a:pt x="45" y="5"/>
                  </a:lnTo>
                  <a:close/>
                  <a:moveTo>
                    <a:pt x="55" y="33"/>
                  </a:moveTo>
                  <a:cubicBezTo>
                    <a:pt x="55" y="23"/>
                    <a:pt x="55" y="23"/>
                    <a:pt x="55" y="23"/>
                  </a:cubicBezTo>
                  <a:cubicBezTo>
                    <a:pt x="44" y="23"/>
                    <a:pt x="44" y="23"/>
                    <a:pt x="44" y="23"/>
                  </a:cubicBezTo>
                  <a:cubicBezTo>
                    <a:pt x="44" y="33"/>
                    <a:pt x="44" y="33"/>
                    <a:pt x="44" y="33"/>
                  </a:cubicBezTo>
                  <a:lnTo>
                    <a:pt x="55" y="33"/>
                  </a:lnTo>
                  <a:close/>
                  <a:moveTo>
                    <a:pt x="55" y="47"/>
                  </a:moveTo>
                  <a:cubicBezTo>
                    <a:pt x="55" y="35"/>
                    <a:pt x="55" y="35"/>
                    <a:pt x="55" y="35"/>
                  </a:cubicBezTo>
                  <a:cubicBezTo>
                    <a:pt x="44" y="35"/>
                    <a:pt x="44" y="35"/>
                    <a:pt x="44" y="35"/>
                  </a:cubicBezTo>
                  <a:cubicBezTo>
                    <a:pt x="44" y="47"/>
                    <a:pt x="44" y="47"/>
                    <a:pt x="44" y="47"/>
                  </a:cubicBezTo>
                  <a:lnTo>
                    <a:pt x="55" y="47"/>
                  </a:lnTo>
                  <a:close/>
                  <a:moveTo>
                    <a:pt x="55" y="59"/>
                  </a:moveTo>
                  <a:cubicBezTo>
                    <a:pt x="55" y="49"/>
                    <a:pt x="55" y="49"/>
                    <a:pt x="55" y="49"/>
                  </a:cubicBezTo>
                  <a:cubicBezTo>
                    <a:pt x="44" y="49"/>
                    <a:pt x="44" y="49"/>
                    <a:pt x="44" y="49"/>
                  </a:cubicBezTo>
                  <a:cubicBezTo>
                    <a:pt x="44" y="59"/>
                    <a:pt x="44" y="59"/>
                    <a:pt x="44" y="59"/>
                  </a:cubicBezTo>
                  <a:lnTo>
                    <a:pt x="55" y="59"/>
                  </a:lnTo>
                  <a:close/>
                </a:path>
              </a:pathLst>
            </a:custGeom>
            <a:solidFill>
              <a:schemeClr val="bg1"/>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3" name="Group 111"/>
          <p:cNvGrpSpPr/>
          <p:nvPr/>
        </p:nvGrpSpPr>
        <p:grpSpPr>
          <a:xfrm>
            <a:off x="3871160" y="5747641"/>
            <a:ext cx="659525" cy="640643"/>
            <a:chOff x="630683" y="4190009"/>
            <a:chExt cx="469021" cy="455593"/>
          </a:xfrm>
        </p:grpSpPr>
        <p:sp>
          <p:nvSpPr>
            <p:cNvPr id="54" name="Oval 53"/>
            <p:cNvSpPr>
              <a:spLocks noChangeAspect="1"/>
            </p:cNvSpPr>
            <p:nvPr/>
          </p:nvSpPr>
          <p:spPr>
            <a:xfrm>
              <a:off x="630683" y="4190009"/>
              <a:ext cx="469021" cy="4555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Freeform 103"/>
            <p:cNvSpPr>
              <a:spLocks noEditPoints="1"/>
            </p:cNvSpPr>
            <p:nvPr/>
          </p:nvSpPr>
          <p:spPr bwMode="auto">
            <a:xfrm>
              <a:off x="765181" y="4270535"/>
              <a:ext cx="200025" cy="294541"/>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6" name="Group 114"/>
          <p:cNvGrpSpPr/>
          <p:nvPr/>
        </p:nvGrpSpPr>
        <p:grpSpPr>
          <a:xfrm>
            <a:off x="3871160" y="3516530"/>
            <a:ext cx="659525" cy="640643"/>
            <a:chOff x="3425803" y="3384456"/>
            <a:chExt cx="469021" cy="455593"/>
          </a:xfrm>
        </p:grpSpPr>
        <p:sp>
          <p:nvSpPr>
            <p:cNvPr id="57" name="Oval 56"/>
            <p:cNvSpPr>
              <a:spLocks noChangeAspect="1"/>
            </p:cNvSpPr>
            <p:nvPr/>
          </p:nvSpPr>
          <p:spPr>
            <a:xfrm>
              <a:off x="3425803" y="3384456"/>
              <a:ext cx="469021" cy="4555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Freeform 5"/>
            <p:cNvSpPr>
              <a:spLocks noEditPoints="1"/>
            </p:cNvSpPr>
            <p:nvPr/>
          </p:nvSpPr>
          <p:spPr bwMode="auto">
            <a:xfrm>
              <a:off x="3520613" y="3471340"/>
              <a:ext cx="279400" cy="279400"/>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bg1"/>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9" name="Group 117"/>
          <p:cNvGrpSpPr/>
          <p:nvPr/>
        </p:nvGrpSpPr>
        <p:grpSpPr>
          <a:xfrm>
            <a:off x="3871160" y="2400975"/>
            <a:ext cx="659525" cy="640643"/>
            <a:chOff x="630683" y="3383511"/>
            <a:chExt cx="469021" cy="455593"/>
          </a:xfrm>
        </p:grpSpPr>
        <p:sp>
          <p:nvSpPr>
            <p:cNvPr id="60" name="Oval 59"/>
            <p:cNvSpPr>
              <a:spLocks noChangeAspect="1"/>
            </p:cNvSpPr>
            <p:nvPr/>
          </p:nvSpPr>
          <p:spPr>
            <a:xfrm>
              <a:off x="630683" y="3383511"/>
              <a:ext cx="469021" cy="4555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Freeform 117"/>
            <p:cNvSpPr>
              <a:spLocks/>
            </p:cNvSpPr>
            <p:nvPr/>
          </p:nvSpPr>
          <p:spPr bwMode="auto">
            <a:xfrm>
              <a:off x="730012" y="3476126"/>
              <a:ext cx="270363" cy="270363"/>
            </a:xfrm>
            <a:custGeom>
              <a:avLst/>
              <a:gdLst/>
              <a:ahLst/>
              <a:cxnLst>
                <a:cxn ang="0">
                  <a:pos x="56" y="51"/>
                </a:cxn>
                <a:cxn ang="0">
                  <a:pos x="51" y="55"/>
                </a:cxn>
                <a:cxn ang="0">
                  <a:pos x="43" y="57"/>
                </a:cxn>
                <a:cxn ang="0">
                  <a:pos x="33" y="54"/>
                </a:cxn>
                <a:cxn ang="0">
                  <a:pos x="26" y="51"/>
                </a:cxn>
                <a:cxn ang="0">
                  <a:pos x="7" y="32"/>
                </a:cxn>
                <a:cxn ang="0">
                  <a:pos x="3" y="25"/>
                </a:cxn>
                <a:cxn ang="0">
                  <a:pos x="0" y="14"/>
                </a:cxn>
                <a:cxn ang="0">
                  <a:pos x="3" y="7"/>
                </a:cxn>
                <a:cxn ang="0">
                  <a:pos x="7" y="2"/>
                </a:cxn>
                <a:cxn ang="0">
                  <a:pos x="12" y="0"/>
                </a:cxn>
                <a:cxn ang="0">
                  <a:pos x="13" y="1"/>
                </a:cxn>
                <a:cxn ang="0">
                  <a:pos x="15" y="4"/>
                </a:cxn>
                <a:cxn ang="0">
                  <a:pos x="19" y="10"/>
                </a:cxn>
                <a:cxn ang="0">
                  <a:pos x="21" y="14"/>
                </a:cxn>
                <a:cxn ang="0">
                  <a:pos x="14" y="22"/>
                </a:cxn>
                <a:cxn ang="0">
                  <a:pos x="15" y="26"/>
                </a:cxn>
                <a:cxn ang="0">
                  <a:pos x="32" y="42"/>
                </a:cxn>
                <a:cxn ang="0">
                  <a:pos x="35" y="44"/>
                </a:cxn>
                <a:cxn ang="0">
                  <a:pos x="43" y="36"/>
                </a:cxn>
                <a:cxn ang="0">
                  <a:pos x="47" y="38"/>
                </a:cxn>
                <a:cxn ang="0">
                  <a:pos x="54" y="42"/>
                </a:cxn>
                <a:cxn ang="0">
                  <a:pos x="57" y="44"/>
                </a:cxn>
                <a:cxn ang="0">
                  <a:pos x="57" y="45"/>
                </a:cxn>
                <a:cxn ang="0">
                  <a:pos x="56" y="51"/>
                </a:cxn>
              </a:cxnLst>
              <a:rect l="0" t="0" r="r" b="b"/>
              <a:pathLst>
                <a:path w="57" h="57">
                  <a:moveTo>
                    <a:pt x="56" y="51"/>
                  </a:moveTo>
                  <a:cubicBezTo>
                    <a:pt x="55" y="53"/>
                    <a:pt x="53" y="54"/>
                    <a:pt x="51" y="55"/>
                  </a:cubicBezTo>
                  <a:cubicBezTo>
                    <a:pt x="49" y="56"/>
                    <a:pt x="46" y="57"/>
                    <a:pt x="43" y="57"/>
                  </a:cubicBezTo>
                  <a:cubicBezTo>
                    <a:pt x="40" y="57"/>
                    <a:pt x="36" y="55"/>
                    <a:pt x="33" y="54"/>
                  </a:cubicBezTo>
                  <a:cubicBezTo>
                    <a:pt x="30" y="53"/>
                    <a:pt x="28" y="52"/>
                    <a:pt x="26" y="51"/>
                  </a:cubicBezTo>
                  <a:cubicBezTo>
                    <a:pt x="19" y="47"/>
                    <a:pt x="11" y="38"/>
                    <a:pt x="7" y="32"/>
                  </a:cubicBezTo>
                  <a:cubicBezTo>
                    <a:pt x="5" y="29"/>
                    <a:pt x="4" y="27"/>
                    <a:pt x="3" y="25"/>
                  </a:cubicBezTo>
                  <a:cubicBezTo>
                    <a:pt x="2" y="21"/>
                    <a:pt x="0" y="18"/>
                    <a:pt x="0" y="14"/>
                  </a:cubicBezTo>
                  <a:cubicBezTo>
                    <a:pt x="0" y="11"/>
                    <a:pt x="1" y="9"/>
                    <a:pt x="3" y="7"/>
                  </a:cubicBezTo>
                  <a:cubicBezTo>
                    <a:pt x="4" y="5"/>
                    <a:pt x="5" y="3"/>
                    <a:pt x="7" y="2"/>
                  </a:cubicBezTo>
                  <a:cubicBezTo>
                    <a:pt x="8" y="1"/>
                    <a:pt x="11" y="0"/>
                    <a:pt x="12" y="0"/>
                  </a:cubicBezTo>
                  <a:cubicBezTo>
                    <a:pt x="13" y="0"/>
                    <a:pt x="13" y="0"/>
                    <a:pt x="13" y="1"/>
                  </a:cubicBezTo>
                  <a:cubicBezTo>
                    <a:pt x="14" y="1"/>
                    <a:pt x="15" y="3"/>
                    <a:pt x="15" y="4"/>
                  </a:cubicBezTo>
                  <a:cubicBezTo>
                    <a:pt x="17" y="6"/>
                    <a:pt x="18" y="8"/>
                    <a:pt x="19" y="10"/>
                  </a:cubicBezTo>
                  <a:cubicBezTo>
                    <a:pt x="20" y="12"/>
                    <a:pt x="21" y="13"/>
                    <a:pt x="21" y="14"/>
                  </a:cubicBezTo>
                  <a:cubicBezTo>
                    <a:pt x="21" y="17"/>
                    <a:pt x="14" y="20"/>
                    <a:pt x="14" y="22"/>
                  </a:cubicBezTo>
                  <a:cubicBezTo>
                    <a:pt x="14" y="23"/>
                    <a:pt x="15" y="25"/>
                    <a:pt x="15" y="26"/>
                  </a:cubicBezTo>
                  <a:cubicBezTo>
                    <a:pt x="19" y="33"/>
                    <a:pt x="24" y="38"/>
                    <a:pt x="32" y="42"/>
                  </a:cubicBezTo>
                  <a:cubicBezTo>
                    <a:pt x="33" y="43"/>
                    <a:pt x="34" y="44"/>
                    <a:pt x="35" y="44"/>
                  </a:cubicBezTo>
                  <a:cubicBezTo>
                    <a:pt x="37" y="44"/>
                    <a:pt x="41" y="36"/>
                    <a:pt x="43" y="36"/>
                  </a:cubicBezTo>
                  <a:cubicBezTo>
                    <a:pt x="45" y="36"/>
                    <a:pt x="46" y="38"/>
                    <a:pt x="47" y="38"/>
                  </a:cubicBezTo>
                  <a:cubicBezTo>
                    <a:pt x="49" y="40"/>
                    <a:pt x="52" y="41"/>
                    <a:pt x="54" y="42"/>
                  </a:cubicBezTo>
                  <a:cubicBezTo>
                    <a:pt x="55" y="43"/>
                    <a:pt x="57" y="43"/>
                    <a:pt x="57" y="44"/>
                  </a:cubicBezTo>
                  <a:cubicBezTo>
                    <a:pt x="57" y="45"/>
                    <a:pt x="57" y="45"/>
                    <a:pt x="57" y="45"/>
                  </a:cubicBezTo>
                  <a:cubicBezTo>
                    <a:pt x="57" y="47"/>
                    <a:pt x="56" y="49"/>
                    <a:pt x="56" y="51"/>
                  </a:cubicBezTo>
                  <a:close/>
                </a:path>
              </a:pathLst>
            </a:custGeom>
            <a:solidFill>
              <a:schemeClr val="bg1"/>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2" name="Group 120"/>
          <p:cNvGrpSpPr/>
          <p:nvPr/>
        </p:nvGrpSpPr>
        <p:grpSpPr>
          <a:xfrm>
            <a:off x="8345071" y="2400975"/>
            <a:ext cx="659525" cy="640643"/>
            <a:chOff x="3428938" y="4190009"/>
            <a:chExt cx="469021" cy="455593"/>
          </a:xfrm>
        </p:grpSpPr>
        <p:sp>
          <p:nvSpPr>
            <p:cNvPr id="63" name="Oval 62"/>
            <p:cNvSpPr>
              <a:spLocks noChangeAspect="1"/>
            </p:cNvSpPr>
            <p:nvPr/>
          </p:nvSpPr>
          <p:spPr>
            <a:xfrm>
              <a:off x="3428938" y="4190009"/>
              <a:ext cx="469021" cy="45559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4" name="Freeform 83"/>
            <p:cNvSpPr>
              <a:spLocks noEditPoints="1"/>
            </p:cNvSpPr>
            <p:nvPr/>
          </p:nvSpPr>
          <p:spPr bwMode="auto">
            <a:xfrm>
              <a:off x="3571129" y="4279327"/>
              <a:ext cx="184638" cy="276957"/>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5" name="Group 123"/>
          <p:cNvGrpSpPr/>
          <p:nvPr/>
        </p:nvGrpSpPr>
        <p:grpSpPr>
          <a:xfrm>
            <a:off x="8345071" y="3516530"/>
            <a:ext cx="659525" cy="640643"/>
            <a:chOff x="6299532" y="4190009"/>
            <a:chExt cx="469021" cy="455593"/>
          </a:xfrm>
        </p:grpSpPr>
        <p:sp>
          <p:nvSpPr>
            <p:cNvPr id="66" name="Oval 65"/>
            <p:cNvSpPr>
              <a:spLocks noChangeAspect="1"/>
            </p:cNvSpPr>
            <p:nvPr/>
          </p:nvSpPr>
          <p:spPr>
            <a:xfrm>
              <a:off x="6299532" y="4190009"/>
              <a:ext cx="469021" cy="4555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7" name="Freeform 63"/>
            <p:cNvSpPr>
              <a:spLocks noEditPoints="1"/>
            </p:cNvSpPr>
            <p:nvPr/>
          </p:nvSpPr>
          <p:spPr bwMode="auto">
            <a:xfrm>
              <a:off x="6386874" y="4310694"/>
              <a:ext cx="294337" cy="214222"/>
            </a:xfrm>
            <a:custGeom>
              <a:avLst/>
              <a:gdLst/>
              <a:ahLst/>
              <a:cxnLst>
                <a:cxn ang="0">
                  <a:pos x="62" y="57"/>
                </a:cxn>
                <a:cxn ang="0">
                  <a:pos x="18" y="57"/>
                </a:cxn>
                <a:cxn ang="0">
                  <a:pos x="0" y="39"/>
                </a:cxn>
                <a:cxn ang="0">
                  <a:pos x="11" y="23"/>
                </a:cxn>
                <a:cxn ang="0">
                  <a:pos x="11" y="21"/>
                </a:cxn>
                <a:cxn ang="0">
                  <a:pos x="31" y="0"/>
                </a:cxn>
                <a:cxn ang="0">
                  <a:pos x="50" y="13"/>
                </a:cxn>
                <a:cxn ang="0">
                  <a:pos x="57" y="11"/>
                </a:cxn>
                <a:cxn ang="0">
                  <a:pos x="67" y="21"/>
                </a:cxn>
                <a:cxn ang="0">
                  <a:pos x="66" y="27"/>
                </a:cxn>
                <a:cxn ang="0">
                  <a:pos x="78" y="42"/>
                </a:cxn>
                <a:cxn ang="0">
                  <a:pos x="62" y="57"/>
                </a:cxn>
                <a:cxn ang="0">
                  <a:pos x="51" y="31"/>
                </a:cxn>
                <a:cxn ang="0">
                  <a:pos x="42" y="31"/>
                </a:cxn>
                <a:cxn ang="0">
                  <a:pos x="42" y="17"/>
                </a:cxn>
                <a:cxn ang="0">
                  <a:pos x="40" y="16"/>
                </a:cxn>
                <a:cxn ang="0">
                  <a:pos x="33" y="16"/>
                </a:cxn>
                <a:cxn ang="0">
                  <a:pos x="31" y="17"/>
                </a:cxn>
                <a:cxn ang="0">
                  <a:pos x="31" y="31"/>
                </a:cxn>
                <a:cxn ang="0">
                  <a:pos x="22" y="31"/>
                </a:cxn>
                <a:cxn ang="0">
                  <a:pos x="21" y="33"/>
                </a:cxn>
                <a:cxn ang="0">
                  <a:pos x="21" y="34"/>
                </a:cxn>
                <a:cxn ang="0">
                  <a:pos x="36" y="48"/>
                </a:cxn>
                <a:cxn ang="0">
                  <a:pos x="36" y="48"/>
                </a:cxn>
                <a:cxn ang="0">
                  <a:pos x="37" y="48"/>
                </a:cxn>
                <a:cxn ang="0">
                  <a:pos x="51" y="34"/>
                </a:cxn>
                <a:cxn ang="0">
                  <a:pos x="52" y="33"/>
                </a:cxn>
                <a:cxn ang="0">
                  <a:pos x="51" y="31"/>
                </a:cxn>
              </a:cxnLst>
              <a:rect l="0" t="0" r="r" b="b"/>
              <a:pathLst>
                <a:path w="78" h="57">
                  <a:moveTo>
                    <a:pt x="62" y="57"/>
                  </a:moveTo>
                  <a:cubicBezTo>
                    <a:pt x="18" y="57"/>
                    <a:pt x="18" y="57"/>
                    <a:pt x="18" y="57"/>
                  </a:cubicBezTo>
                  <a:cubicBezTo>
                    <a:pt x="9" y="57"/>
                    <a:pt x="0" y="49"/>
                    <a:pt x="0" y="39"/>
                  </a:cubicBezTo>
                  <a:cubicBezTo>
                    <a:pt x="0" y="32"/>
                    <a:pt x="5" y="26"/>
                    <a:pt x="11" y="23"/>
                  </a:cubicBezTo>
                  <a:cubicBezTo>
                    <a:pt x="11" y="22"/>
                    <a:pt x="11" y="22"/>
                    <a:pt x="11" y="21"/>
                  </a:cubicBezTo>
                  <a:cubicBezTo>
                    <a:pt x="11" y="10"/>
                    <a:pt x="20" y="0"/>
                    <a:pt x="31" y="0"/>
                  </a:cubicBezTo>
                  <a:cubicBezTo>
                    <a:pt x="40" y="0"/>
                    <a:pt x="47" y="6"/>
                    <a:pt x="50" y="13"/>
                  </a:cubicBezTo>
                  <a:cubicBezTo>
                    <a:pt x="52" y="12"/>
                    <a:pt x="55" y="11"/>
                    <a:pt x="57" y="11"/>
                  </a:cubicBezTo>
                  <a:cubicBezTo>
                    <a:pt x="63" y="11"/>
                    <a:pt x="67" y="15"/>
                    <a:pt x="67" y="21"/>
                  </a:cubicBezTo>
                  <a:cubicBezTo>
                    <a:pt x="67" y="23"/>
                    <a:pt x="67" y="25"/>
                    <a:pt x="66" y="27"/>
                  </a:cubicBezTo>
                  <a:cubicBezTo>
                    <a:pt x="73" y="28"/>
                    <a:pt x="78" y="34"/>
                    <a:pt x="78" y="42"/>
                  </a:cubicBezTo>
                  <a:cubicBezTo>
                    <a:pt x="78" y="50"/>
                    <a:pt x="71" y="57"/>
                    <a:pt x="62" y="57"/>
                  </a:cubicBezTo>
                  <a:close/>
                  <a:moveTo>
                    <a:pt x="51" y="31"/>
                  </a:moveTo>
                  <a:cubicBezTo>
                    <a:pt x="42" y="31"/>
                    <a:pt x="42" y="31"/>
                    <a:pt x="42" y="31"/>
                  </a:cubicBezTo>
                  <a:cubicBezTo>
                    <a:pt x="42" y="17"/>
                    <a:pt x="42" y="17"/>
                    <a:pt x="42" y="17"/>
                  </a:cubicBezTo>
                  <a:cubicBezTo>
                    <a:pt x="42" y="16"/>
                    <a:pt x="41" y="16"/>
                    <a:pt x="40" y="16"/>
                  </a:cubicBezTo>
                  <a:cubicBezTo>
                    <a:pt x="33" y="16"/>
                    <a:pt x="33" y="16"/>
                    <a:pt x="33" y="16"/>
                  </a:cubicBezTo>
                  <a:cubicBezTo>
                    <a:pt x="32" y="16"/>
                    <a:pt x="31" y="16"/>
                    <a:pt x="31" y="17"/>
                  </a:cubicBezTo>
                  <a:cubicBezTo>
                    <a:pt x="31" y="31"/>
                    <a:pt x="31" y="31"/>
                    <a:pt x="31" y="31"/>
                  </a:cubicBezTo>
                  <a:cubicBezTo>
                    <a:pt x="22" y="31"/>
                    <a:pt x="22" y="31"/>
                    <a:pt x="22" y="31"/>
                  </a:cubicBezTo>
                  <a:cubicBezTo>
                    <a:pt x="22" y="31"/>
                    <a:pt x="21" y="32"/>
                    <a:pt x="21" y="33"/>
                  </a:cubicBezTo>
                  <a:cubicBezTo>
                    <a:pt x="21" y="33"/>
                    <a:pt x="21" y="33"/>
                    <a:pt x="21" y="34"/>
                  </a:cubicBezTo>
                  <a:cubicBezTo>
                    <a:pt x="36" y="48"/>
                    <a:pt x="36" y="48"/>
                    <a:pt x="36" y="48"/>
                  </a:cubicBezTo>
                  <a:cubicBezTo>
                    <a:pt x="36" y="48"/>
                    <a:pt x="36" y="48"/>
                    <a:pt x="36" y="48"/>
                  </a:cubicBezTo>
                  <a:cubicBezTo>
                    <a:pt x="37" y="48"/>
                    <a:pt x="37" y="48"/>
                    <a:pt x="37" y="48"/>
                  </a:cubicBezTo>
                  <a:cubicBezTo>
                    <a:pt x="51" y="34"/>
                    <a:pt x="51" y="34"/>
                    <a:pt x="51" y="34"/>
                  </a:cubicBezTo>
                  <a:cubicBezTo>
                    <a:pt x="52" y="33"/>
                    <a:pt x="52" y="33"/>
                    <a:pt x="52" y="33"/>
                  </a:cubicBezTo>
                  <a:cubicBezTo>
                    <a:pt x="52" y="32"/>
                    <a:pt x="51" y="31"/>
                    <a:pt x="51" y="31"/>
                  </a:cubicBezTo>
                  <a:close/>
                </a:path>
              </a:pathLst>
            </a:custGeom>
            <a:solidFill>
              <a:schemeClr val="bg1"/>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8" name="Group 126"/>
          <p:cNvGrpSpPr/>
          <p:nvPr/>
        </p:nvGrpSpPr>
        <p:grpSpPr>
          <a:xfrm>
            <a:off x="8345071" y="5747641"/>
            <a:ext cx="659525" cy="640643"/>
            <a:chOff x="7501792" y="3621100"/>
            <a:chExt cx="469021" cy="455593"/>
          </a:xfrm>
        </p:grpSpPr>
        <p:sp>
          <p:nvSpPr>
            <p:cNvPr id="69" name="Oval 68"/>
            <p:cNvSpPr>
              <a:spLocks noChangeAspect="1"/>
            </p:cNvSpPr>
            <p:nvPr/>
          </p:nvSpPr>
          <p:spPr>
            <a:xfrm>
              <a:off x="7501792" y="3621100"/>
              <a:ext cx="469021" cy="4555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Freeform 135"/>
            <p:cNvSpPr>
              <a:spLocks noEditPoints="1"/>
            </p:cNvSpPr>
            <p:nvPr/>
          </p:nvSpPr>
          <p:spPr bwMode="auto">
            <a:xfrm>
              <a:off x="7610890" y="3731421"/>
              <a:ext cx="250825" cy="234950"/>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71" name="Group 129"/>
          <p:cNvGrpSpPr/>
          <p:nvPr/>
        </p:nvGrpSpPr>
        <p:grpSpPr>
          <a:xfrm>
            <a:off x="8345071" y="4632085"/>
            <a:ext cx="659525" cy="640643"/>
            <a:chOff x="7501792" y="2878680"/>
            <a:chExt cx="469021" cy="455593"/>
          </a:xfrm>
        </p:grpSpPr>
        <p:sp>
          <p:nvSpPr>
            <p:cNvPr id="72" name="Oval 71"/>
            <p:cNvSpPr>
              <a:spLocks noChangeAspect="1"/>
            </p:cNvSpPr>
            <p:nvPr/>
          </p:nvSpPr>
          <p:spPr>
            <a:xfrm>
              <a:off x="7501792" y="2878680"/>
              <a:ext cx="469021" cy="4555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 name="Freeform 53"/>
            <p:cNvSpPr>
              <a:spLocks/>
            </p:cNvSpPr>
            <p:nvPr/>
          </p:nvSpPr>
          <p:spPr bwMode="auto">
            <a:xfrm>
              <a:off x="7580281" y="2990787"/>
              <a:ext cx="312043" cy="231379"/>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bg1"/>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74" name="TextBox 32"/>
          <p:cNvSpPr txBox="1"/>
          <p:nvPr/>
        </p:nvSpPr>
        <p:spPr>
          <a:xfrm>
            <a:off x="21150" y="110395"/>
            <a:ext cx="3600400" cy="410305"/>
          </a:xfrm>
          <a:prstGeom prst="rect">
            <a:avLst/>
          </a:prstGeom>
          <a:noFill/>
        </p:spPr>
        <p:txBody>
          <a:bodyPr wrap="square" rtlCol="0">
            <a:spAutoFit/>
          </a:bodyPr>
          <a:lstStyle/>
          <a:p>
            <a:pPr>
              <a:lnSpc>
                <a:spcPct val="130000"/>
              </a:lnSpc>
            </a:pPr>
            <a:r>
              <a:rPr lang="en-US" altLang="zh-CN"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rPr>
              <a:t>CLICK ON ADD RELATED TITLE WORDS</a:t>
            </a:r>
            <a:endParaRPr lang="en-US" dirty="0">
              <a:solidFill>
                <a:schemeClr val="bg1">
                  <a:lumMod val="65000"/>
                </a:schemeClr>
              </a:solidFill>
              <a:latin typeface="Impact" panose="020B080603090205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490177268"/>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500" fill="hold"/>
                                        <p:tgtEl>
                                          <p:spTgt spid="59"/>
                                        </p:tgtEl>
                                        <p:attrNameLst>
                                          <p:attrName>ppt_w</p:attrName>
                                        </p:attrNameLst>
                                      </p:cBhvr>
                                      <p:tavLst>
                                        <p:tav tm="0">
                                          <p:val>
                                            <p:fltVal val="0"/>
                                          </p:val>
                                        </p:tav>
                                        <p:tav tm="100000">
                                          <p:val>
                                            <p:strVal val="#ppt_w"/>
                                          </p:val>
                                        </p:tav>
                                      </p:tavLst>
                                    </p:anim>
                                    <p:anim calcmode="lin" valueType="num">
                                      <p:cBhvr>
                                        <p:cTn id="14" dur="500" fill="hold"/>
                                        <p:tgtEl>
                                          <p:spTgt spid="59"/>
                                        </p:tgtEl>
                                        <p:attrNameLst>
                                          <p:attrName>ppt_h</p:attrName>
                                        </p:attrNameLst>
                                      </p:cBhvr>
                                      <p:tavLst>
                                        <p:tav tm="0">
                                          <p:val>
                                            <p:fltVal val="0"/>
                                          </p:val>
                                        </p:tav>
                                        <p:tav tm="100000">
                                          <p:val>
                                            <p:strVal val="#ppt_h"/>
                                          </p:val>
                                        </p:tav>
                                      </p:tavLst>
                                    </p:anim>
                                    <p:animEffect transition="in" filter="fade">
                                      <p:cBhvr>
                                        <p:cTn id="15" dur="500"/>
                                        <p:tgtEl>
                                          <p:spTgt spid="59"/>
                                        </p:tgtEl>
                                      </p:cBhvr>
                                    </p:animEffect>
                                  </p:childTnLst>
                                </p:cTn>
                              </p:par>
                            </p:childTnLst>
                          </p:cTn>
                        </p:par>
                        <p:par>
                          <p:cTn id="16" fill="hold">
                            <p:stCondLst>
                              <p:cond delay="1000"/>
                            </p:stCondLst>
                            <p:childTnLst>
                              <p:par>
                                <p:cTn id="17" presetID="2" presetClass="entr" presetSubtype="8" accel="50000" decel="50000"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0-#ppt_w/2"/>
                                          </p:val>
                                        </p:tav>
                                        <p:tav tm="100000">
                                          <p:val>
                                            <p:strVal val="#ppt_x"/>
                                          </p:val>
                                        </p:tav>
                                      </p:tavLst>
                                    </p:anim>
                                    <p:anim calcmode="lin" valueType="num">
                                      <p:cBhvr additive="base">
                                        <p:cTn id="20" dur="500" fill="hold"/>
                                        <p:tgtEl>
                                          <p:spTgt spid="38"/>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0" fill="hold" nodeType="after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p:cTn id="24" dur="500" fill="hold"/>
                                        <p:tgtEl>
                                          <p:spTgt spid="56"/>
                                        </p:tgtEl>
                                        <p:attrNameLst>
                                          <p:attrName>ppt_w</p:attrName>
                                        </p:attrNameLst>
                                      </p:cBhvr>
                                      <p:tavLst>
                                        <p:tav tm="0">
                                          <p:val>
                                            <p:fltVal val="0"/>
                                          </p:val>
                                        </p:tav>
                                        <p:tav tm="100000">
                                          <p:val>
                                            <p:strVal val="#ppt_w"/>
                                          </p:val>
                                        </p:tav>
                                      </p:tavLst>
                                    </p:anim>
                                    <p:anim calcmode="lin" valueType="num">
                                      <p:cBhvr>
                                        <p:cTn id="25" dur="500" fill="hold"/>
                                        <p:tgtEl>
                                          <p:spTgt spid="56"/>
                                        </p:tgtEl>
                                        <p:attrNameLst>
                                          <p:attrName>ppt_h</p:attrName>
                                        </p:attrNameLst>
                                      </p:cBhvr>
                                      <p:tavLst>
                                        <p:tav tm="0">
                                          <p:val>
                                            <p:fltVal val="0"/>
                                          </p:val>
                                        </p:tav>
                                        <p:tav tm="100000">
                                          <p:val>
                                            <p:strVal val="#ppt_h"/>
                                          </p:val>
                                        </p:tav>
                                      </p:tavLst>
                                    </p:anim>
                                    <p:animEffect transition="in" filter="fade">
                                      <p:cBhvr>
                                        <p:cTn id="26" dur="500"/>
                                        <p:tgtEl>
                                          <p:spTgt spid="56"/>
                                        </p:tgtEl>
                                      </p:cBhvr>
                                    </p:animEffect>
                                  </p:childTnLst>
                                </p:cTn>
                              </p:par>
                            </p:childTnLst>
                          </p:cTn>
                        </p:par>
                        <p:par>
                          <p:cTn id="27" fill="hold">
                            <p:stCondLst>
                              <p:cond delay="2000"/>
                            </p:stCondLst>
                            <p:childTnLst>
                              <p:par>
                                <p:cTn id="28" presetID="2" presetClass="entr" presetSubtype="8" accel="50000" decel="50000" fill="hold" nodeType="after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additive="base">
                                        <p:cTn id="30" dur="500" fill="hold"/>
                                        <p:tgtEl>
                                          <p:spTgt spid="41"/>
                                        </p:tgtEl>
                                        <p:attrNameLst>
                                          <p:attrName>ppt_x</p:attrName>
                                        </p:attrNameLst>
                                      </p:cBhvr>
                                      <p:tavLst>
                                        <p:tav tm="0">
                                          <p:val>
                                            <p:strVal val="0-#ppt_w/2"/>
                                          </p:val>
                                        </p:tav>
                                        <p:tav tm="100000">
                                          <p:val>
                                            <p:strVal val="#ppt_x"/>
                                          </p:val>
                                        </p:tav>
                                      </p:tavLst>
                                    </p:anim>
                                    <p:anim calcmode="lin" valueType="num">
                                      <p:cBhvr additive="base">
                                        <p:cTn id="31" dur="500" fill="hold"/>
                                        <p:tgtEl>
                                          <p:spTgt spid="41"/>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53" presetClass="entr" presetSubtype="0"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p:cTn id="35" dur="500" fill="hold"/>
                                        <p:tgtEl>
                                          <p:spTgt spid="50"/>
                                        </p:tgtEl>
                                        <p:attrNameLst>
                                          <p:attrName>ppt_w</p:attrName>
                                        </p:attrNameLst>
                                      </p:cBhvr>
                                      <p:tavLst>
                                        <p:tav tm="0">
                                          <p:val>
                                            <p:fltVal val="0"/>
                                          </p:val>
                                        </p:tav>
                                        <p:tav tm="100000">
                                          <p:val>
                                            <p:strVal val="#ppt_w"/>
                                          </p:val>
                                        </p:tav>
                                      </p:tavLst>
                                    </p:anim>
                                    <p:anim calcmode="lin" valueType="num">
                                      <p:cBhvr>
                                        <p:cTn id="36" dur="500" fill="hold"/>
                                        <p:tgtEl>
                                          <p:spTgt spid="50"/>
                                        </p:tgtEl>
                                        <p:attrNameLst>
                                          <p:attrName>ppt_h</p:attrName>
                                        </p:attrNameLst>
                                      </p:cBhvr>
                                      <p:tavLst>
                                        <p:tav tm="0">
                                          <p:val>
                                            <p:fltVal val="0"/>
                                          </p:val>
                                        </p:tav>
                                        <p:tav tm="100000">
                                          <p:val>
                                            <p:strVal val="#ppt_h"/>
                                          </p:val>
                                        </p:tav>
                                      </p:tavLst>
                                    </p:anim>
                                    <p:animEffect transition="in" filter="fade">
                                      <p:cBhvr>
                                        <p:cTn id="37" dur="500"/>
                                        <p:tgtEl>
                                          <p:spTgt spid="50"/>
                                        </p:tgtEl>
                                      </p:cBhvr>
                                    </p:animEffect>
                                  </p:childTnLst>
                                </p:cTn>
                              </p:par>
                            </p:childTnLst>
                          </p:cTn>
                        </p:par>
                        <p:par>
                          <p:cTn id="38" fill="hold">
                            <p:stCondLst>
                              <p:cond delay="3000"/>
                            </p:stCondLst>
                            <p:childTnLst>
                              <p:par>
                                <p:cTn id="39" presetID="2" presetClass="entr" presetSubtype="8" accel="50000" decel="50000" fill="hold"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0-#ppt_w/2"/>
                                          </p:val>
                                        </p:tav>
                                        <p:tav tm="100000">
                                          <p:val>
                                            <p:strVal val="#ppt_x"/>
                                          </p:val>
                                        </p:tav>
                                      </p:tavLst>
                                    </p:anim>
                                    <p:anim calcmode="lin" valueType="num">
                                      <p:cBhvr additive="base">
                                        <p:cTn id="42" dur="500" fill="hold"/>
                                        <p:tgtEl>
                                          <p:spTgt spid="44"/>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53" presetClass="entr" presetSubtype="0" fill="hold" nodeType="afterEffect">
                                  <p:stCondLst>
                                    <p:cond delay="0"/>
                                  </p:stCondLst>
                                  <p:childTnLst>
                                    <p:set>
                                      <p:cBhvr>
                                        <p:cTn id="45" dur="1" fill="hold">
                                          <p:stCondLst>
                                            <p:cond delay="0"/>
                                          </p:stCondLst>
                                        </p:cTn>
                                        <p:tgtEl>
                                          <p:spTgt spid="53"/>
                                        </p:tgtEl>
                                        <p:attrNameLst>
                                          <p:attrName>style.visibility</p:attrName>
                                        </p:attrNameLst>
                                      </p:cBhvr>
                                      <p:to>
                                        <p:strVal val="visible"/>
                                      </p:to>
                                    </p:set>
                                    <p:anim calcmode="lin" valueType="num">
                                      <p:cBhvr>
                                        <p:cTn id="46" dur="500" fill="hold"/>
                                        <p:tgtEl>
                                          <p:spTgt spid="53"/>
                                        </p:tgtEl>
                                        <p:attrNameLst>
                                          <p:attrName>ppt_w</p:attrName>
                                        </p:attrNameLst>
                                      </p:cBhvr>
                                      <p:tavLst>
                                        <p:tav tm="0">
                                          <p:val>
                                            <p:fltVal val="0"/>
                                          </p:val>
                                        </p:tav>
                                        <p:tav tm="100000">
                                          <p:val>
                                            <p:strVal val="#ppt_w"/>
                                          </p:val>
                                        </p:tav>
                                      </p:tavLst>
                                    </p:anim>
                                    <p:anim calcmode="lin" valueType="num">
                                      <p:cBhvr>
                                        <p:cTn id="47" dur="500" fill="hold"/>
                                        <p:tgtEl>
                                          <p:spTgt spid="53"/>
                                        </p:tgtEl>
                                        <p:attrNameLst>
                                          <p:attrName>ppt_h</p:attrName>
                                        </p:attrNameLst>
                                      </p:cBhvr>
                                      <p:tavLst>
                                        <p:tav tm="0">
                                          <p:val>
                                            <p:fltVal val="0"/>
                                          </p:val>
                                        </p:tav>
                                        <p:tav tm="100000">
                                          <p:val>
                                            <p:strVal val="#ppt_h"/>
                                          </p:val>
                                        </p:tav>
                                      </p:tavLst>
                                    </p:anim>
                                    <p:animEffect transition="in" filter="fade">
                                      <p:cBhvr>
                                        <p:cTn id="48" dur="500"/>
                                        <p:tgtEl>
                                          <p:spTgt spid="53"/>
                                        </p:tgtEl>
                                      </p:cBhvr>
                                    </p:animEffect>
                                  </p:childTnLst>
                                </p:cTn>
                              </p:par>
                            </p:childTnLst>
                          </p:cTn>
                        </p:par>
                        <p:par>
                          <p:cTn id="49" fill="hold">
                            <p:stCondLst>
                              <p:cond delay="4000"/>
                            </p:stCondLst>
                            <p:childTnLst>
                              <p:par>
                                <p:cTn id="50" presetID="2" presetClass="entr" presetSubtype="8" accel="50000" decel="50000" fill="hold" nodeType="after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additive="base">
                                        <p:cTn id="52" dur="500" fill="hold"/>
                                        <p:tgtEl>
                                          <p:spTgt spid="47"/>
                                        </p:tgtEl>
                                        <p:attrNameLst>
                                          <p:attrName>ppt_x</p:attrName>
                                        </p:attrNameLst>
                                      </p:cBhvr>
                                      <p:tavLst>
                                        <p:tav tm="0">
                                          <p:val>
                                            <p:strVal val="0-#ppt_w/2"/>
                                          </p:val>
                                        </p:tav>
                                        <p:tav tm="100000">
                                          <p:val>
                                            <p:strVal val="#ppt_x"/>
                                          </p:val>
                                        </p:tav>
                                      </p:tavLst>
                                    </p:anim>
                                    <p:anim calcmode="lin" valueType="num">
                                      <p:cBhvr additive="base">
                                        <p:cTn id="53" dur="500" fill="hold"/>
                                        <p:tgtEl>
                                          <p:spTgt spid="47"/>
                                        </p:tgtEl>
                                        <p:attrNameLst>
                                          <p:attrName>ppt_y</p:attrName>
                                        </p:attrNameLst>
                                      </p:cBhvr>
                                      <p:tavLst>
                                        <p:tav tm="0">
                                          <p:val>
                                            <p:strVal val="#ppt_y"/>
                                          </p:val>
                                        </p:tav>
                                        <p:tav tm="100000">
                                          <p:val>
                                            <p:strVal val="#ppt_y"/>
                                          </p:val>
                                        </p:tav>
                                      </p:tavLst>
                                    </p:anim>
                                  </p:childTnLst>
                                </p:cTn>
                              </p:par>
                            </p:childTnLst>
                          </p:cTn>
                        </p:par>
                        <p:par>
                          <p:cTn id="54" fill="hold">
                            <p:stCondLst>
                              <p:cond delay="4500"/>
                            </p:stCondLst>
                            <p:childTnLst>
                              <p:par>
                                <p:cTn id="55" presetID="53" presetClass="entr" presetSubtype="0" fill="hold" nodeType="afterEffect">
                                  <p:stCondLst>
                                    <p:cond delay="0"/>
                                  </p:stCondLst>
                                  <p:childTnLst>
                                    <p:set>
                                      <p:cBhvr>
                                        <p:cTn id="56" dur="1" fill="hold">
                                          <p:stCondLst>
                                            <p:cond delay="0"/>
                                          </p:stCondLst>
                                        </p:cTn>
                                        <p:tgtEl>
                                          <p:spTgt spid="62"/>
                                        </p:tgtEl>
                                        <p:attrNameLst>
                                          <p:attrName>style.visibility</p:attrName>
                                        </p:attrNameLst>
                                      </p:cBhvr>
                                      <p:to>
                                        <p:strVal val="visible"/>
                                      </p:to>
                                    </p:set>
                                    <p:anim calcmode="lin" valueType="num">
                                      <p:cBhvr>
                                        <p:cTn id="57" dur="500" fill="hold"/>
                                        <p:tgtEl>
                                          <p:spTgt spid="62"/>
                                        </p:tgtEl>
                                        <p:attrNameLst>
                                          <p:attrName>ppt_w</p:attrName>
                                        </p:attrNameLst>
                                      </p:cBhvr>
                                      <p:tavLst>
                                        <p:tav tm="0">
                                          <p:val>
                                            <p:fltVal val="0"/>
                                          </p:val>
                                        </p:tav>
                                        <p:tav tm="100000">
                                          <p:val>
                                            <p:strVal val="#ppt_w"/>
                                          </p:val>
                                        </p:tav>
                                      </p:tavLst>
                                    </p:anim>
                                    <p:anim calcmode="lin" valueType="num">
                                      <p:cBhvr>
                                        <p:cTn id="58" dur="500" fill="hold"/>
                                        <p:tgtEl>
                                          <p:spTgt spid="62"/>
                                        </p:tgtEl>
                                        <p:attrNameLst>
                                          <p:attrName>ppt_h</p:attrName>
                                        </p:attrNameLst>
                                      </p:cBhvr>
                                      <p:tavLst>
                                        <p:tav tm="0">
                                          <p:val>
                                            <p:fltVal val="0"/>
                                          </p:val>
                                        </p:tav>
                                        <p:tav tm="100000">
                                          <p:val>
                                            <p:strVal val="#ppt_h"/>
                                          </p:val>
                                        </p:tav>
                                      </p:tavLst>
                                    </p:anim>
                                    <p:animEffect transition="in" filter="fade">
                                      <p:cBhvr>
                                        <p:cTn id="59" dur="500"/>
                                        <p:tgtEl>
                                          <p:spTgt spid="62"/>
                                        </p:tgtEl>
                                      </p:cBhvr>
                                    </p:animEffect>
                                  </p:childTnLst>
                                </p:cTn>
                              </p:par>
                            </p:childTnLst>
                          </p:cTn>
                        </p:par>
                        <p:par>
                          <p:cTn id="60" fill="hold">
                            <p:stCondLst>
                              <p:cond delay="5000"/>
                            </p:stCondLst>
                            <p:childTnLst>
                              <p:par>
                                <p:cTn id="61" presetID="2" presetClass="entr" presetSubtype="2" accel="50000" decel="5000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1+#ppt_w/2"/>
                                          </p:val>
                                        </p:tav>
                                        <p:tav tm="100000">
                                          <p:val>
                                            <p:strVal val="#ppt_x"/>
                                          </p:val>
                                        </p:tav>
                                      </p:tavLst>
                                    </p:anim>
                                    <p:anim calcmode="lin" valueType="num">
                                      <p:cBhvr additive="base">
                                        <p:cTn id="64" dur="500" fill="hold"/>
                                        <p:tgtEl>
                                          <p:spTgt spid="26"/>
                                        </p:tgtEl>
                                        <p:attrNameLst>
                                          <p:attrName>ppt_y</p:attrName>
                                        </p:attrNameLst>
                                      </p:cBhvr>
                                      <p:tavLst>
                                        <p:tav tm="0">
                                          <p:val>
                                            <p:strVal val="#ppt_y"/>
                                          </p:val>
                                        </p:tav>
                                        <p:tav tm="100000">
                                          <p:val>
                                            <p:strVal val="#ppt_y"/>
                                          </p:val>
                                        </p:tav>
                                      </p:tavLst>
                                    </p:anim>
                                  </p:childTnLst>
                                </p:cTn>
                              </p:par>
                            </p:childTnLst>
                          </p:cTn>
                        </p:par>
                        <p:par>
                          <p:cTn id="65" fill="hold">
                            <p:stCondLst>
                              <p:cond delay="5500"/>
                            </p:stCondLst>
                            <p:childTnLst>
                              <p:par>
                                <p:cTn id="66" presetID="53" presetClass="entr" presetSubtype="0" fill="hold" nodeType="afterEffect">
                                  <p:stCondLst>
                                    <p:cond delay="0"/>
                                  </p:stCondLst>
                                  <p:childTnLst>
                                    <p:set>
                                      <p:cBhvr>
                                        <p:cTn id="67" dur="1" fill="hold">
                                          <p:stCondLst>
                                            <p:cond delay="0"/>
                                          </p:stCondLst>
                                        </p:cTn>
                                        <p:tgtEl>
                                          <p:spTgt spid="65"/>
                                        </p:tgtEl>
                                        <p:attrNameLst>
                                          <p:attrName>style.visibility</p:attrName>
                                        </p:attrNameLst>
                                      </p:cBhvr>
                                      <p:to>
                                        <p:strVal val="visible"/>
                                      </p:to>
                                    </p:set>
                                    <p:anim calcmode="lin" valueType="num">
                                      <p:cBhvr>
                                        <p:cTn id="68" dur="500" fill="hold"/>
                                        <p:tgtEl>
                                          <p:spTgt spid="65"/>
                                        </p:tgtEl>
                                        <p:attrNameLst>
                                          <p:attrName>ppt_w</p:attrName>
                                        </p:attrNameLst>
                                      </p:cBhvr>
                                      <p:tavLst>
                                        <p:tav tm="0">
                                          <p:val>
                                            <p:fltVal val="0"/>
                                          </p:val>
                                        </p:tav>
                                        <p:tav tm="100000">
                                          <p:val>
                                            <p:strVal val="#ppt_w"/>
                                          </p:val>
                                        </p:tav>
                                      </p:tavLst>
                                    </p:anim>
                                    <p:anim calcmode="lin" valueType="num">
                                      <p:cBhvr>
                                        <p:cTn id="69" dur="500" fill="hold"/>
                                        <p:tgtEl>
                                          <p:spTgt spid="65"/>
                                        </p:tgtEl>
                                        <p:attrNameLst>
                                          <p:attrName>ppt_h</p:attrName>
                                        </p:attrNameLst>
                                      </p:cBhvr>
                                      <p:tavLst>
                                        <p:tav tm="0">
                                          <p:val>
                                            <p:fltVal val="0"/>
                                          </p:val>
                                        </p:tav>
                                        <p:tav tm="100000">
                                          <p:val>
                                            <p:strVal val="#ppt_h"/>
                                          </p:val>
                                        </p:tav>
                                      </p:tavLst>
                                    </p:anim>
                                    <p:animEffect transition="in" filter="fade">
                                      <p:cBhvr>
                                        <p:cTn id="70" dur="500"/>
                                        <p:tgtEl>
                                          <p:spTgt spid="65"/>
                                        </p:tgtEl>
                                      </p:cBhvr>
                                    </p:animEffect>
                                  </p:childTnLst>
                                </p:cTn>
                              </p:par>
                            </p:childTnLst>
                          </p:cTn>
                        </p:par>
                        <p:par>
                          <p:cTn id="71" fill="hold">
                            <p:stCondLst>
                              <p:cond delay="6000"/>
                            </p:stCondLst>
                            <p:childTnLst>
                              <p:par>
                                <p:cTn id="72" presetID="2" presetClass="entr" presetSubtype="2" accel="50000" decel="50000" fill="hold" nodeType="after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1+#ppt_w/2"/>
                                          </p:val>
                                        </p:tav>
                                        <p:tav tm="100000">
                                          <p:val>
                                            <p:strVal val="#ppt_x"/>
                                          </p:val>
                                        </p:tav>
                                      </p:tavLst>
                                    </p:anim>
                                    <p:anim calcmode="lin" valueType="num">
                                      <p:cBhvr additive="base">
                                        <p:cTn id="75" dur="500" fill="hold"/>
                                        <p:tgtEl>
                                          <p:spTgt spid="29"/>
                                        </p:tgtEl>
                                        <p:attrNameLst>
                                          <p:attrName>ppt_y</p:attrName>
                                        </p:attrNameLst>
                                      </p:cBhvr>
                                      <p:tavLst>
                                        <p:tav tm="0">
                                          <p:val>
                                            <p:strVal val="#ppt_y"/>
                                          </p:val>
                                        </p:tav>
                                        <p:tav tm="100000">
                                          <p:val>
                                            <p:strVal val="#ppt_y"/>
                                          </p:val>
                                        </p:tav>
                                      </p:tavLst>
                                    </p:anim>
                                  </p:childTnLst>
                                </p:cTn>
                              </p:par>
                            </p:childTnLst>
                          </p:cTn>
                        </p:par>
                        <p:par>
                          <p:cTn id="76" fill="hold">
                            <p:stCondLst>
                              <p:cond delay="6500"/>
                            </p:stCondLst>
                            <p:childTnLst>
                              <p:par>
                                <p:cTn id="77" presetID="53" presetClass="entr" presetSubtype="0" fill="hold" nodeType="afterEffect">
                                  <p:stCondLst>
                                    <p:cond delay="0"/>
                                  </p:stCondLst>
                                  <p:childTnLst>
                                    <p:set>
                                      <p:cBhvr>
                                        <p:cTn id="78" dur="1" fill="hold">
                                          <p:stCondLst>
                                            <p:cond delay="0"/>
                                          </p:stCondLst>
                                        </p:cTn>
                                        <p:tgtEl>
                                          <p:spTgt spid="71"/>
                                        </p:tgtEl>
                                        <p:attrNameLst>
                                          <p:attrName>style.visibility</p:attrName>
                                        </p:attrNameLst>
                                      </p:cBhvr>
                                      <p:to>
                                        <p:strVal val="visible"/>
                                      </p:to>
                                    </p:set>
                                    <p:anim calcmode="lin" valueType="num">
                                      <p:cBhvr>
                                        <p:cTn id="79" dur="500" fill="hold"/>
                                        <p:tgtEl>
                                          <p:spTgt spid="71"/>
                                        </p:tgtEl>
                                        <p:attrNameLst>
                                          <p:attrName>ppt_w</p:attrName>
                                        </p:attrNameLst>
                                      </p:cBhvr>
                                      <p:tavLst>
                                        <p:tav tm="0">
                                          <p:val>
                                            <p:fltVal val="0"/>
                                          </p:val>
                                        </p:tav>
                                        <p:tav tm="100000">
                                          <p:val>
                                            <p:strVal val="#ppt_w"/>
                                          </p:val>
                                        </p:tav>
                                      </p:tavLst>
                                    </p:anim>
                                    <p:anim calcmode="lin" valueType="num">
                                      <p:cBhvr>
                                        <p:cTn id="80" dur="500" fill="hold"/>
                                        <p:tgtEl>
                                          <p:spTgt spid="71"/>
                                        </p:tgtEl>
                                        <p:attrNameLst>
                                          <p:attrName>ppt_h</p:attrName>
                                        </p:attrNameLst>
                                      </p:cBhvr>
                                      <p:tavLst>
                                        <p:tav tm="0">
                                          <p:val>
                                            <p:fltVal val="0"/>
                                          </p:val>
                                        </p:tav>
                                        <p:tav tm="100000">
                                          <p:val>
                                            <p:strVal val="#ppt_h"/>
                                          </p:val>
                                        </p:tav>
                                      </p:tavLst>
                                    </p:anim>
                                    <p:animEffect transition="in" filter="fade">
                                      <p:cBhvr>
                                        <p:cTn id="81" dur="500"/>
                                        <p:tgtEl>
                                          <p:spTgt spid="71"/>
                                        </p:tgtEl>
                                      </p:cBhvr>
                                    </p:animEffect>
                                  </p:childTnLst>
                                </p:cTn>
                              </p:par>
                            </p:childTnLst>
                          </p:cTn>
                        </p:par>
                        <p:par>
                          <p:cTn id="82" fill="hold">
                            <p:stCondLst>
                              <p:cond delay="7000"/>
                            </p:stCondLst>
                            <p:childTnLst>
                              <p:par>
                                <p:cTn id="83" presetID="2" presetClass="entr" presetSubtype="2" accel="50000" decel="50000" fill="hold" nodeType="after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additive="base">
                                        <p:cTn id="85" dur="500" fill="hold"/>
                                        <p:tgtEl>
                                          <p:spTgt spid="32"/>
                                        </p:tgtEl>
                                        <p:attrNameLst>
                                          <p:attrName>ppt_x</p:attrName>
                                        </p:attrNameLst>
                                      </p:cBhvr>
                                      <p:tavLst>
                                        <p:tav tm="0">
                                          <p:val>
                                            <p:strVal val="1+#ppt_w/2"/>
                                          </p:val>
                                        </p:tav>
                                        <p:tav tm="100000">
                                          <p:val>
                                            <p:strVal val="#ppt_x"/>
                                          </p:val>
                                        </p:tav>
                                      </p:tavLst>
                                    </p:anim>
                                    <p:anim calcmode="lin" valueType="num">
                                      <p:cBhvr additive="base">
                                        <p:cTn id="86" dur="500" fill="hold"/>
                                        <p:tgtEl>
                                          <p:spTgt spid="32"/>
                                        </p:tgtEl>
                                        <p:attrNameLst>
                                          <p:attrName>ppt_y</p:attrName>
                                        </p:attrNameLst>
                                      </p:cBhvr>
                                      <p:tavLst>
                                        <p:tav tm="0">
                                          <p:val>
                                            <p:strVal val="#ppt_y"/>
                                          </p:val>
                                        </p:tav>
                                        <p:tav tm="100000">
                                          <p:val>
                                            <p:strVal val="#ppt_y"/>
                                          </p:val>
                                        </p:tav>
                                      </p:tavLst>
                                    </p:anim>
                                  </p:childTnLst>
                                </p:cTn>
                              </p:par>
                            </p:childTnLst>
                          </p:cTn>
                        </p:par>
                        <p:par>
                          <p:cTn id="87" fill="hold">
                            <p:stCondLst>
                              <p:cond delay="7500"/>
                            </p:stCondLst>
                            <p:childTnLst>
                              <p:par>
                                <p:cTn id="88" presetID="53" presetClass="entr" presetSubtype="0" fill="hold" nodeType="afterEffect">
                                  <p:stCondLst>
                                    <p:cond delay="0"/>
                                  </p:stCondLst>
                                  <p:childTnLst>
                                    <p:set>
                                      <p:cBhvr>
                                        <p:cTn id="89" dur="1" fill="hold">
                                          <p:stCondLst>
                                            <p:cond delay="0"/>
                                          </p:stCondLst>
                                        </p:cTn>
                                        <p:tgtEl>
                                          <p:spTgt spid="68"/>
                                        </p:tgtEl>
                                        <p:attrNameLst>
                                          <p:attrName>style.visibility</p:attrName>
                                        </p:attrNameLst>
                                      </p:cBhvr>
                                      <p:to>
                                        <p:strVal val="visible"/>
                                      </p:to>
                                    </p:set>
                                    <p:anim calcmode="lin" valueType="num">
                                      <p:cBhvr>
                                        <p:cTn id="90" dur="500" fill="hold"/>
                                        <p:tgtEl>
                                          <p:spTgt spid="68"/>
                                        </p:tgtEl>
                                        <p:attrNameLst>
                                          <p:attrName>ppt_w</p:attrName>
                                        </p:attrNameLst>
                                      </p:cBhvr>
                                      <p:tavLst>
                                        <p:tav tm="0">
                                          <p:val>
                                            <p:fltVal val="0"/>
                                          </p:val>
                                        </p:tav>
                                        <p:tav tm="100000">
                                          <p:val>
                                            <p:strVal val="#ppt_w"/>
                                          </p:val>
                                        </p:tav>
                                      </p:tavLst>
                                    </p:anim>
                                    <p:anim calcmode="lin" valueType="num">
                                      <p:cBhvr>
                                        <p:cTn id="91" dur="500" fill="hold"/>
                                        <p:tgtEl>
                                          <p:spTgt spid="68"/>
                                        </p:tgtEl>
                                        <p:attrNameLst>
                                          <p:attrName>ppt_h</p:attrName>
                                        </p:attrNameLst>
                                      </p:cBhvr>
                                      <p:tavLst>
                                        <p:tav tm="0">
                                          <p:val>
                                            <p:fltVal val="0"/>
                                          </p:val>
                                        </p:tav>
                                        <p:tav tm="100000">
                                          <p:val>
                                            <p:strVal val="#ppt_h"/>
                                          </p:val>
                                        </p:tav>
                                      </p:tavLst>
                                    </p:anim>
                                    <p:animEffect transition="in" filter="fade">
                                      <p:cBhvr>
                                        <p:cTn id="92" dur="500"/>
                                        <p:tgtEl>
                                          <p:spTgt spid="68"/>
                                        </p:tgtEl>
                                      </p:cBhvr>
                                    </p:animEffect>
                                  </p:childTnLst>
                                </p:cTn>
                              </p:par>
                            </p:childTnLst>
                          </p:cTn>
                        </p:par>
                        <p:par>
                          <p:cTn id="93" fill="hold">
                            <p:stCondLst>
                              <p:cond delay="8000"/>
                            </p:stCondLst>
                            <p:childTnLst>
                              <p:par>
                                <p:cTn id="94" presetID="2" presetClass="entr" presetSubtype="2" accel="50000" decel="50000" fill="hold" nodeType="afterEffect">
                                  <p:stCondLst>
                                    <p:cond delay="0"/>
                                  </p:stCondLst>
                                  <p:childTnLst>
                                    <p:set>
                                      <p:cBhvr>
                                        <p:cTn id="95" dur="1" fill="hold">
                                          <p:stCondLst>
                                            <p:cond delay="0"/>
                                          </p:stCondLst>
                                        </p:cTn>
                                        <p:tgtEl>
                                          <p:spTgt spid="35"/>
                                        </p:tgtEl>
                                        <p:attrNameLst>
                                          <p:attrName>style.visibility</p:attrName>
                                        </p:attrNameLst>
                                      </p:cBhvr>
                                      <p:to>
                                        <p:strVal val="visible"/>
                                      </p:to>
                                    </p:set>
                                    <p:anim calcmode="lin" valueType="num">
                                      <p:cBhvr additive="base">
                                        <p:cTn id="96" dur="500" fill="hold"/>
                                        <p:tgtEl>
                                          <p:spTgt spid="35"/>
                                        </p:tgtEl>
                                        <p:attrNameLst>
                                          <p:attrName>ppt_x</p:attrName>
                                        </p:attrNameLst>
                                      </p:cBhvr>
                                      <p:tavLst>
                                        <p:tav tm="0">
                                          <p:val>
                                            <p:strVal val="1+#ppt_w/2"/>
                                          </p:val>
                                        </p:tav>
                                        <p:tav tm="100000">
                                          <p:val>
                                            <p:strVal val="#ppt_x"/>
                                          </p:val>
                                        </p:tav>
                                      </p:tavLst>
                                    </p:anim>
                                    <p:anim calcmode="lin" valueType="num">
                                      <p:cBhvr additive="base">
                                        <p:cTn id="97"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9CA0F65-2EFF-4091-91D9-1A15188E200C"/>
  <p:tag name="ISPRING_SCORM_RATE_SLIDES" val="1"/>
  <p:tag name="ISPRINGONLINEFOLDERID" val="0"/>
  <p:tag name="ISPRINGONLINEFOLDERPATH" val="Content List"/>
  <p:tag name="ISPRINGCLOUDFOLDERID" val="0"/>
  <p:tag name="ISPRINGCLOUDFOLDERPATH" val="Repository"/>
  <p:tag name="ISPRING_OUTPUT_FOLDER" val="C:\Users\Administrator\Desktop"/>
  <p:tag name="ISPRING_PRESENTATION_TITLE" val="256"/>
  <p:tag name="ISPRING_SCORM_ENDPOINT" val="&lt;endpoint&gt;&lt;enable&gt;0&lt;/enable&gt;&lt;lrs&gt;http://&lt;/lrs&gt;&lt;auth&gt;0&lt;/auth&gt;&lt;login&gt;&lt;/login&gt;&lt;password&gt;&lt;/password&gt;&lt;key&gt;&lt;/key&gt;&lt;name&gt;&lt;/name&gt;&lt;email&gt;&lt;/email&gt;&lt;/endpoint&gt;&#10;"/>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C3tvNKoLhfFWUEAAAEEQAAHQAAAHVuaXZlcnNhbC9jb21tb25fbWVzc2FnZXMubG5nrVhtb9s2EP5eoP+BEFBgA7a0HdCiGBIHtMTYRGTJleg42TAIjMTYRCgx1Yvb7NN+zX7YfsmOlJ3EfYGkJIBtmJTvuePdPXdHHx5/yRXaiLKSujhy3h68cZAoUp3JYnXkLNjJrx8cVNW8yLjShThyCu2g49HLF4eKF6uGrwR8f/kCocNcVBUsq5FZ3a+RzI6c+Thxw9kcBxeJH07CZEwnzsjV+Q0vbpGvV/qn395/+PL23fufD19v5frAxDPs+/tAyCK9e9MDKGBR6CeARvwkIOfMGZnPYXLhgvk0IM5o+2WY9DwiZ87IfHbKLaKIBCyJfeqRhMZJEDLrC58w4jmjC92gNd8IVGu0keIzqtcC4ljLUqBKycw+SDVsFI3oUuaFM0yDJCIxi6jLaBg4o1iX5e0vFpY39VqXoK5Cmaz4pRKZ1QkZY5/flKIC1byGjELwqtcSfqlzLouDTtURXtJgkrAw9OOEBN5uxxmRIkNeyY2agSgRjkkEACWvRPkI2cRmmRVHWKlhCFM6mfrwZsaEqVytFbzroXbMCcRgLoouKcgREkF2xfEyjDzjNFCFOLrhVfVZl9lefjwMVBcwDdwQUtBlD8CZwdgBQ4wl1I2yFGndBTYjcYwnJBmH55DIwLtwiER4CnQ7HSJxQWKgCIm7ZAJ8RifYJLyh2C7/d/xKuUlndYt4moKccd9G6qaCHeNSYIFlWnUwTE1MPi4gbBT7P6BxiwretauV3Aiwo8xE2akIKotLPJNFHxf0j+QEU594CaSVFy4TZkue0ZjzW1ToGvFsw4tUoEuR8gZy/RaeZTKzz0ycrf5Pjfwb8XpbVV5tC1LgkfNXQ+3Zq2HfMaupwKa6FvlN3aXaOGxr/mOsMDn9QxP6HP1x+mOXBDii4fNEppJ5o9qq++T43Fk2NEadRjzRU/2j9dyWxG1tHVMoWGOp+0sQ6Kamf0ADVP2laHACiuZtiYYaTourATqDcAsQaPRYjDNw1Z4JZ+DCAfJLMo4pg9loKS4rWXeOHZaNbYC+H9oU5jwlanFPxktxpWHCUYJv2ukDupCNdGdAHww3e62CUeaDyQEArtrkAUglc7A/64G5mJGdB9oCv3eSpW5UZsmr5LUt8uDbJhffjk1Xpc7truLVLnnbJnP8FCvaw0Wt0vmA9n/Hv97xeUC/x0cpJjhyp4mLA5eYQd9wVfUUAgoYV/gsTnw8NuLAhZzX6Rqa6ZVuiqwnUDure+QEA9j2zLHgZbr+759/e2J8ZUm7i7a7vw8CAWKbKkjuwP4MdC2qv7pAGB7vy9lFH6nt3WYnFzZwi+hkM6OQhM9yheBtZ8l1DlsH3Xohx7cxw4xhdzoDGsQ263VTwuQ2BGGGo1MoZXYId0YzXl5DHWRaq0Eo1tMm/+ph2u9vl02tevn8XvZpncQcmNF5gj3PXrWBe0qm123LzOBCkW7v3Aru3H3B3CkOoMx+hScyWQ8EtJ1pV4SA5+36nuWbbxvV3aqy/1ccvn7w98X/UEsDBBQAAgAIALe280pDyDz5hQQAAAwWAAAnAAAAdW5pdmVyc2FsL2ZsYXNoX3B1Ymxpc2hpbmdfc2V0dGluZ3MueG1s5Vhfc9o4EH/nU2h808dikiZpkjFkSGImTPl34Ls0TxlhC6yLLLmWDKVP92nug/WTdIWCA4Ukcu6S6cwNw4Cl3d+uVrurn+WdfU0YmpFMUsHrzl615iDCQxFRPq07fwSt98cOkgrzCDPBSd3hwkFnjYqX5mNGZTwiSoGoRADD5Wmq6k6sVHrquvP5vEplmulZwXIF+LIaisRNMyIJVyRzU4YX8KMWKZHOPYIFAHwTwe/VGpUKQp5B6oooZwTRCDznVC8KsxbDMnZcIzbG4d00EzmPLgQTGcqm47rz23FTf1YyBuqSJoTrmMgGDOphdYqjiGovMBvRbwTFhE5jcHevduCgOY1UXHc+1PY1Dsi72zhLdLN4rHEuBESBq3sDCVE4wgqbR2NRka9KrgbMULTgOKFhADNIR6DuXAa3o0770r/t9QN/dHsVdDvGhxJKgf85KKEUtIOObyU/GPojvxf4w9vzdr+kxkus+N1mu1NS59o/H7WDspZ6zW5ZlcFVv2enc9HvDpq9m1KuXd0M/GGn3ft0G/T7naA9eNCCbNxIJs/dzDYPslLkWUiKZPNUnCdjjimDCv8pBSVR0CMYzqYkEC0KJTDBTBIH/ZWS6e85ZlQtdFlAK7kjJG3KlIRqqFO+7qgsJ84DnAEEx6AOioI6PCnq6ePxxtJdY/1hWTu99IoOM4iFEm/s/V7tsHD/5OBp9x9x1IMOl2K+6Ijpm3t/eFR4v3/0TPR3uelhpXAYQ9eDDVn65rnrQyuxieAbeaWf0ViwqFgRScYk6uGErHXz0R3lLZDcc9AEKoDBWpsZxcxBVMHaw0JZ5mOpqFqeGq11SQRYcLwR1B1txSKMcSY30r0Iu+7YYcPnEbrM8ByOJBMNM/yY+IBwG7ErCD3T4SeZjbifYVlCEjUZsxHu4uyOZCgQgkmrxa1yF7X5RFi5k0Ch2ghek7GkitiInlMr09ciZxFaiBwxekeQEgi8zxP4FxO0fiajSSaS5SjwBoUko5AqM0rmJDqzMXQDJpIcNHVtMKKMhS85/YbGZCIywCV4BvkD41Qa/Gop4BRL+QCKVz6+Mydzu3fpf36nF4ijGeZhSXCoVJKk6lXw8QJxoVZ6EI4Q55CeelMiGi3nbNZWffk2SJrkzGzzf70Za9CvuCWvY6XMxjzrgbXZGM+WhaiLawkNJUhhSwwmTITQ5ynPiS1giDkSnC0QDoHISF3WMypyCSOmgA20fLmHRh9RvnyawpkEFrOIZFaQtb39DweHRx+PT06r7ve//3n/pNI9xRswrM0ZjnfxKP9+RutRFm6t93KLW4zcWnMH+bXW/ZmdWytucfRnNJ9g6s9oPsHXt3RbIkt0I4i2UmH3+9s9W9smNJ6ridZu3rXkh78i7eoDHrfqA8toWLGXof+nFSAE1qpf2Jnt9W2k+p9spIaGwQzW2IuVC3DiTU0HhzOP0QSYVvRm/esNKvRNauVfvaOYQnudWnnRLv3y7eX/EjHzVNzSbFzLFNcFm5eHeiahnCYQR81PihvHxuFBzXN3T1UqgLZ5g9uo/ABQSwMEFAACAAgAt7bzSpQwfma4AgAAVAoAACEAAAB1bml2ZXJzYWwvZmxhc2hfc2tpbl9zZXR0aW5ncy54bWyVVm1v2jAQ/r5fgdh30r3SSSlSS5lUia3VWvHdSY7EwrEj26Hj38/n2MSBhDBOlfBzz+M7351NY7WjfPFhMolTwYR8Ba0pzxUiHpvQ7G6a1FoLPksF18D1jAtZEjZdfPxpP3FkmWMqsQd5rWZLUmjDzO3nGomL8W2ONiRIRVkRfliLXMwSku5yKWqejaZWHCqQjPKdYd78mC9XgwEYVfpJQ9nJaXWLdp2kkqAUYErfV2ijKkYSYD7Sjf1cqWlDXT79iWxPFdVWdv8JbUhWkRy6Rb69Rxvmc7N7tytztMsCDX+1oX75jDZIZeQAsrv541e0QYWo6up/ZqSSIseCdjWXm3jUMEEyc/0wqxu0UQEeCAONdsGVx571MSC5r+G9j/G6SsFesK4nDwI2PWGw0LKGOPKrxqcK8f5ca3M/YLElTBlCCLWkF5P0C6mV36aLtbw/8E55FpAc0DI2gtUlLJt8A2IXb/nL5YN9KsL8jliQoIS9A4MMW7Bl/jZlPWMGYMt8ZTSDZ84OZ/RTT6PxLX4grpmXq2+8wIlZ+nr5lfdipDVeXBWEdoDnlCKDhcJ03mgJ2LU4sliTUnSWU8zJnuZEU8F/IS852MOoODpxuEnrn6tYU82gb9xsjuaRDvtl1+PT2PwmtGdr1hNtnvC7KdGapEVpfpPUdOJ0d1MbZBr1S/CVNHyQT3wrAhHGHtKURO5AvgnB1JUKLjRcnZJobtYQPY6CGsRRf5Fjt0lf9XldJiBXpmkUlG9BF2yIBc0LZv70hsI7ZCeKAW8j1YXZjxN6HMsAcDMARKbFcQKaVeMqa6Ypgz0w7w4Qe+ih08XKjOnQxN3rNWx1OHMOORnK4B61M+meinZWwn26jh7BxqTVr2g843OvSaLswTo33z/CbcqdZ9m/Zjh9YfQGcNPU2dn4zytoQPxv8h9QSwMEFAACAAgAt7bzShkEC21YBAAAHRUAACYAAAB1bml2ZXJzYWwvaHRtbF9wdWJsaXNoaW5nX3NldHRpbmdzLnhtbN1Y3U7jOBS+5ymsrOZyGsoAAygFFQiimv5tm12GK+QmbuPFsbO2007nap9mH2yfZI9rGugUqIOGrrRCCOKc7zs/Puf4OMHZt4yhKZGKCt7w6rVdDxEei4TyScP7Lbr6eOQhpTFPMBOcNDwuPHR2uhPkxYhRlQ6J1iCqENBwdZLrhpdqnZ/4/mw2q1GVS/NWsEIDv6rFIvNzSRThmkg/Z3gOf/Q8J8p7YHAggN9M8AfY6c4OQoFl6oikYATRBCzn1DiF2bXOmOdbqRGO7ydSFDy5EExIJCejhvfLUdP8LGUs0yXNCDchUaewaJb1CU4SaozAbEi/E5QSOknB2vruvodmNNFpw/u0u2d4QN5f51mwW9+x4bkQEASuHxRkROMEa2wfrUZNvmm1XLBLyZzjjMYRvEEmAA3vMrobtluX4V23F4XDu+uo07Y2VABF4deoAihqRe3QSb4/CIdhNwoHd+etXkXEW7SEnWarXRFzE54PW1FVTd1mpyqkf93rumEuep1+s3tbybTr2344aLe6X+6iXq8dtfqPKMjGlWQK/NVsCyArRSFjUiZboNMiG3FMGRT4DymoiIYWwbCckEhcUSiBMWaKeOiPnEx+LTCjem7KAjrJPSF5U+Uk1gOT8g1Py4J4j3SWEAyDOigL6uC4rKfPRyuu+1b7o1vPWhmUDaafCi22bH1996A0/3j/dfNfMDSABpdjPm+LydatPzgsrd873BD958wMsNY4TqHrwYYsbAv8p0tLsbHgK3llntFIsKT0aAwpzsCZpqSYeYhqcC4u32oTAn1FGSS/wdZrY67XvItTLNVKApeBND04Pg15gi4lnsEZY/2zyy+J9wl3EbuGYDITUCJdxEOJVQVJ1GTMRbiD5T2RKBKCKSfnltmIWnwsnMzJoPRcBG/ISFFNXETPqZPqG1GwBM1FgRi9J0gLBNYXGfyXEvT0lEVjKbLFKsNKI8VoQtCUkhlJzlwU3YKKrACkyXZGtNXwZ0G/oxEZCwm8BE8hf2CdKstfq0ScY6UeSfHSxg/2rG11L8OvH4yDOJliHlckh9ojWa7fhR/PERd6iYNwxLiA9DSbktBk8c7Ft9rbt0HRrGB2m3/2ZjyhfscteR8tVTZmowXOalM8XRSiKa4FNZQghS2xnPAihj5NeUFcCWPMkeBsjnAMo4kyZT2lolCwYgvYUqu3W2jxiPLF0wSuDKBRJkQ6Ue7W9z7tHxx+Pjo+qfn//PX3x1dBD0Nbn2Gjzk5tFy9O1BtQL87Vzri3a1ybsZ2Rz4yzztgf521n4NrUvQH5yuy9AfnKBL6GvRIyM40gWUuF529kD/PX+kAT+Gb8eX6SWkx82xmkenA/506VvfDPaR4ZhL87EUKonDqAm9puz0Wq98VFamBnkv6TecTJBDjDJrYnwynGaAazU7K1jrSFmttK9r9+j7C18ZOy/01x/+9bwP82Bvap/Nqx8nmjvHavfoTbgfXVT5qnO/8CUEsDBBQAAgAIALe280rVzFwmlQEAACAGAAAfAAAAdW5pdmVyc2FsL2h0bWxfc2tpbl9zZXR0aW5ncy5qc42Uy07DMBBF93xFZbaoKs8Cu4oWCYkFEt0hFm46TaM6Hst2AwXx72TcQmNnQvFs4puTO4/I/jzq1Utkonfb+wzPYf8U74MGpHm7hpNYVx16SbpwqpjDtChBFRpEglQ/n/7KX3uCMxY6mM42z2TrGn4C6c1CKtfEDWNhGc0xWsVob4z2ziX+iDrbdbXtqDHm2dp71P0MtQft+xptKQMjju/DajaYwFiBPYAuZAaR6TCsLnLveDmkaHIZlkbqzSPm2J/JbJVbXOt5V/7lxoCtf/hqCwxuhneTyE4Vzj94KNPEk2uKbtJYcA52ea8mFCys5AxUw3cQ1h9oZNxuKKGrwhX+hx6dUjRpI3NoTel6RBFjuvZqTXNI0eY8vPstcX5GERFKbsC2rMYXFBGIZm3+8QONxZwm0kLbM/9FFcp5ofNd6gEFy1GxZNs1vX2jofyxiI4QJkdoyZ2+khM1JzpO9OzhdUnmR+7TzjsrBZEBDQdWbDE+vUlo/0JTBlffDmAf9ALFST0KaVdgp4iqrv81rfRAsqOvb1BLAwQUAAIACAC3tvNK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C3tvNKpkNlV2cAAABrAAAAHAAAAHVuaXZlcnNhbC9sb2NhbF9zZXR0aW5ncy54bWwNyjEOgzAMAMCdV1jeaRMWqERg69il9AEWsRCSYyMSVeX3zXbDjfMvCXz5zLtpQH9zCKyrxV23gJ/l2Q4IuZBGElMOqIYwT80otpK8uZQaMxxCF58Lp4rCL0p1bmaxc753vX/gfWr+UEsDBBQAAgAIAESUV0cjtE77+wIAALAIAAAUAAAAdW5pdmVyc2FsL3BsYXllci54bWytVd9P2zAQfi7S/ofI79gtHQOqBMSQ0B7GhNSx7a0yiZt4TeLMdgjlr9/Zzu+lbEh7aJWc7/vufPfdxb96zlLviUnFRR6gBZ4jj+WhiHgeB+jh6+3xObq6fHfkFyndM+nxKEBlzg2ApsiLmAolLzSA76lOAtQzYGBGXiG5kFzvgfsUuNtIJ0v07mgGLrkKUKJ1sSKkqirMFSDyWIm0NCQKhyIjhWSK5ZpJ4tJAXoNd6b+j4ZeJnOh9wVQPWei3B65JWo5nxQck1RILGZOT+XxBftx9XocJy+gxz5WmeciQB5Wc2VI+0nB3J6IyZcrYZr5Lcs20NklY28zXK744zz0lwwA5h03GlKIxUzjNY0QclkyA/W1KVVLzqAGt4VU7XvNav4153zRutnOkcy7Kx5SrBI76kM46CfTJMKqf2etaBT00Cro1TMiT7FfJJYvs67dWjPMFcgFbxdk8sapCOICnWxpqIfc3AAMV1R3EbdOwaxq2oJYDt9HXHQVqbrtlVJeSNaWa+U88YuILlZIaWVxqWTKfjIw1lgzBPnFXrpvUNcRPdJae/kNvjN+oNT/Va52xgP/RmE9A1NaE5xF7vuXgo1kGNdUMim1sWBcpNjG7nFT5mPV0PTC5HOumwEU8TWXMYAwjqinp7OQQlEmqwCUs5QjbOzgITnicpPDTkwzj04M0GZW7SYbewUFwKsLdBLQ1t2Uk4zqOxNQqyCcT68QPS6VFxl+sPAd7Rq+sDl8buebouuDtwdn8j1EcxGgGc4smVpd56u2r5vDezKlWnc+mcJaBWmEemC4L59XMQlmMfCK2pWWqb/o5NfuwBx3lPDUd01zfQe+iWvMX5lU8Ml+6xdLUJGFGMwH6cL7sMUA/YbsMwlvToYhbkTd1wJjYN/dvK9ps+bp1ruuHOuxDDZ84qxzGzdRHUEcsRZlHox7iovuIqBR22rVk1EvZFm60OAGRiiJA7+GhvvPF6UV35bPFRYO1ed27wC6XN6z0OuFOQaTWdXsRv94N8PgbUEsDBBQAAgAIALe280qrWAmoRAgAAH8gAAApAAAAdW5pdmVyc2FsL3NraW5fY3VzdG9taXphdGlvbl9zZXR0aW5ncy54bWy1Wutu47oR/t+nIFwcoAWK+CJfC68LWaITYR3Jx1KS3RaFwViMLUQSXYn2bg78o09zHuw8SYeUFEuO7UjZrbUJVsOZb4Zz48UZxs9eqG1jzgLvN8I9FtqUcy9cxaM/ITRcMp9Fs4jGlMf1A+XBC132zQifmKABNeYkdEnkamI0HjXQRH5Qv6f29T68tcftFuq1cQv3kY47GowNFH2gaDCmt5rasH4EkeBGdElDfhp1WC+MvhUwwphG3Ahd+n2kFLnzQ8UZXEfE9YAvHnXb4tlnWvd6Wzyo3ez0OnjfUhVF6SKtozf1xr7XG/TUJsKNdqeh7Mf9ltJSULPTaQ66+2av1VHgbTLoAkobD7qo3Wu3W/q+hVsgjVR1rLe0fU8ZNJsqaMP9gbafTMa9RgM1m02lre87XWUybiDgVgBDVfrCgYqujJXuXh2rzb6CJtpkPGnvsY67Wgf1W7jbaOzb47HSaByce5hd3l0HaunpZO58B/BkCE6Oityqn0iu4XIbRcDs0GDjE05RSAL6qbZizG01mr1GrzmopZkpszjjywwqUhMikAXKKA8yrEtSNi4tyZdCno4891Ptccs5C6+WLORg3lXIooD4tdGfk2xJ51JGku1oVEXuiSzpQV1PfsqKpbogg+G5JLRkwYaEL1O2YlePZPm8itg2dEuZuX7Z0Mj3wmfgbgx6Gr6oyPdibnAaFOzDffGUF9tAh4qpMK+LxVNK0ieP1M80NuSngtxB5fseORLdebHHpajaFM8l0Q1Z0WIA+qp4LsuEoKUYtZ543hfi9DsHdkUUfOsiu09eaFRUkjTIi1Jss91UzadNxFbC2UW59wP9Kucz6DfhSljYEE8pITFBobBUlFK3yfnrR4zp63EvGQagBYKbby4pSULOxgvNup2p5tfF1Lq2FmPjujbSkqpEoiz/0ur2vzc73b8O66lcSST7Vp1Oi1hIgnUa5bBMZ25NFwCIpwsTf3FqI/G7sqh150wNE9dG6X8qA8zm+L42Er/LiN7N59h0FvbU0PHCsBem5Ui/TLGD9droK9uiNdlRxBnaefQb4muKoD17EUWx77lyQLRsL9zSEvp061Y1zMUc287c0BzDMmsjm0XRy98kMtnyNSTPmsTI9WLy6FNXqoUUkeOivYB2uSND8I+vPeBkAfHCqzLa5+qDYV4vHMua2gts6hmlNsKhi/SICE3VgeaqjeeAERFYuT8mvpDZJxGQ6vuVQW6M65sp/DjCkBtvtfbhh3/AmhmGkMxoWEIQEgfPIets+8Ga68KHoBARtCFx/I1FbiFp8qErgW2YmgWpqTk5fEfAZNgQeC9cQurQJS+Bd4ttW73Gi7H1BXIcatOqKGR9hpL8XFHoK7ahhrBdQsxU741rVVSEKMOsQLIaXBKR7/4LIsslyAlv7jy2jYEiPAxlIqsxvqqsyca/3kEgDXV6ptoTYHC2fFt5OwqmRC4scyV0QRvSsC6y69c745+LiWpMsb6AdNOth4Uju6RQGpAXFDKOiLsj4ZKiR7okW6iEFxhzPVeOichLE/6z9X5DhKf955e0dZk6/vLLB0wqNLwTlsFGGZTBNmXD39Mu3JbO4IOGiFw/a0UZB3zYBFvDpjo3rJ8TotgLtn7SpX9GoF6Nqxqsd+34cX+VD9v/wRg7acFjAzra2GOVhDCsxGLJgcXTryRomBNQN0v6OTR8cSatBGBaKYbJ0A/A3IPnCobcg0erQTzgsW04sNl6oI/i9FFCWNZqErXT8RZnRJ/Ckfy1VB/pE4P9kk/JLtnIwNolw18myrmtUmFpcQxnCoabgLlKkgpQfS8QZ6hysHe3OHNFshoU5vPAtr4rq9v3nuWKAH7eBvTtPuwpYoGk+iTO8jpZlP7xg4YkU5wnemfVNhCvBVo6Vrn6/KGI2VidazcLTTU1LE4Uop798nJQHcInU8deTNWxQIAyCQhfrmEVfhLnvPJYyYlAxxMV8NLJ25REy/Uf//29PMyRPQkVpdS/V8WB4hddE7/i/ctknMb/LoHjqOOiqHwpKZgeqDJRawuHljIV7xiQnz/lxEKSVSlggbjhKqUaKiCNouo4qnZzC0Viy5pg2wi2ghVBbtX5Z+h7cqtfG92S6Bn6psOYXxVIOl6kJq9sw+GEu+V+2RAcxH94IRKTd4zZQtV1efSHEvW95XOy+rpwfklv+ZDPVlXwtBvVhOZ8BEldj1fHlGtb1rSgIyTvh36wO7nUvRIO9yk+gRbOC9czIY+YPxMXW29vcoFB3MNBGo94JE702VueI16zb2nsRk/Ej4EtTzpmnYENM7FXTCGLtGPuuagdN8eaEo757pkPq4KWzCbHXqQfS2naWN775u1+pb0xHA5Z6VDO8gPxmN+k3/kb/hzxmN8WK4oFp7o3QscjecnsLm5Mojy9TOSAh4ayR6U82VuRR1gwFXeycc6klFDkDJhLR3JhdLyApsUsaHmD62csHoave5dbIfP4Iqcdi+8cCgOH5K1fzt4h97hPz6e2nAcUYD768r1a/idfHRz7IqEi/rKhn2pwCCHLtWjzcQ2lGJ9qUm3yvcw5wU3WzUQzy4kKay5LBrKZy15eSS4ULbyakSyp9MtCw/obPw3rlwI0TGHPxy/cBo80wpACHrS4NIhFYp59nV2D3cvd6JHcmdE8AF8Ddgjno6wQcoRCXskt1WtWJW95BthYcs+nO+pnTDlKzj2XPTCMoTwuZ7fKp/SJ5/M7pZwsg1x1H1dB2uoOuZjHLA6cFZPnsZNyyUi1quPkMZaTP9GtsqXnMKETi1HWpUW+561KCIXMPaELeM95f1jPr7LQpN58uXpMA1HAO/s3Bv8DUEsDBBQAAgAIALi280oKyjzg5z8AACV2AAAXAAAAdW5pdmVyc2FsL3VuaXZlcnNhbC5wbmftvQdUU1n4LwqhiCACitKLMioqCkiTlqAo6CjFQQVFAUGKtKCRGpIQC0UpOiodIoOCjNJECDWJggaHEhCkBRKkBYQQQ0mAEHKDMyo6cf6u99596651dS1hccreX/l9bZ9vnxNja20pLiovysfHJ3740IHf+PgEhfj4ADEiwtwjtY63qNxf/JDfLPfzFTQrjnH/EPTcZ7WPj684QWzxHPdKvtUBh05B+PjW1i7/58eDH53n4wusPHxg3/EQJ2qfc6Gp5ynQEnCrMp9ExINt4et9Y7eNQDyOGr7JcV10BPySuuO55M0Dhw5py//hsnnTSZ8/HGJ/8TK3fXZdQEv3Guj3jv3F5XAnY+xjUkZBqUcfM3OWkhpKPZ/LntDT8enQKzQtKWTCCk9JUFMLUYtD26pUOHP4qk4nKHWSFQVazALruUTwC8uu+HG/CDlBzyYnYLDsMHWOlIQo/zXVNVo4PoEVP54QzWY484EyotVLC+MA5Iu8BOeuQM4LI0y85srLNPxUL0XMhY0iligIQQDg63m4P/Q9VKcioqr9zAaeXR44Dz2q/dUsaPDyWfhMtsrhq/qJwvPD1Wxna3y9tuuKMZAQhWiT/iwIKIZ6tfErErVwOD95SdEn4Ylm4TN1FBAntGTfSXh6hgt4WnC8fO/uFfP4m6kXTXkcU+//5fL4tk0svPqKcTp1ig6pf2AiOMyqMSYay6a+jbfG+5jOzsLoN52rHzd1Yhilj9sH12XhooAzWX25wNm8mkJNOHy0uMJ5sWvyTeBNWAxX1Mp9hHAlShe5Qj50MWybTak99AsLerIOv0jP1ZBZNX0UILOiasRgifXaBn5JBgRdmqcUvhGhGWsta03GR2uwNOPNE/h0Grn6cW2PORJdQ/WrmssU3kKnzc1fXSURqVhXeQQ7myUuRKLHB/dSHYUFmeJCzcVYn72vQ8R3J64QT28B8uV+5IU7ikgz3QH0pQ82fkM23WQ79Aa9mIihu36ZPilHGqWjPebO0sI6HT0ED9zJiGPWjxsH38lA4uoxVEdKL6uqHd7TTM28paSAj/yskf43ws0bRQ+YKzZBqu+n7/twOyF8aNJT+4oi6CaHQEs+d0sTqNzgPojVHshMOJjdXZBUIuWaIbLpUuJ+Y7uss9tqb7oRY2AXmIFhtj22qkscAmeRQO7KDVni/uaEN4zf9KuDUILcao5c25okKgRkFCfUuFuY6fbREBwWeWZa9h4hRQiMYBFpFmPZ+tpqqokJAZuUE6ilVkGKhQ7AhGCNNGIMZ0Sdg6EqLjw0khatZvXRSFXULutJeyATSprONPAtYxH91Zza8sAGFTOrcdMVoyswVeQncPM6gE6a9wqbNpYf9m3fwxcduVs5QXh76qBXpoDLooECNUTj6tWQCWfOrDNZRMaVHTRkqtxAHYLUEVxrulAhGkh03OJ24mtYH1PsqaZ0NDu+UyoObhIcyUe9OxOi8f73QmPlm2wgRfPdw/1Ir1fZFwgtW5YUSgSfHia8AskPhdccG/R6MF08xxGRmtol0H3eMsO1Rr/lAnr9JmuTYMWrDsGVGZm2qrVRa/KmAl+WDc67EeXO1xEGQplUcDUjnHRB61LzoB+RCMwyXooHfca5WeEyGoJmgEugVKbiO8JtTm+FV+ogXf9AtIeGwki15fPLl/WUEzzyz2rKc6pTnIkRni1FmtLJRGuFrenrRJ+BM0IY3Z5kr5lBSoUNi/TrrSwL2r7xU0u/Z5nFpuIPhU04cyWzOGYq9DSUIIwRF+ph2R4QUCY2RoKcg2Nf4Alu7MV49wFDSFpuL8GVfBQ5d8rYZ0umDiC6K+gaPz21ZwGPdUMMePpF3y5RbZQM+G1yHlaqofkFzkn6RQ7qAROvoFKiz8ShkYKhnguLYN32YxEi6y/9Ctdn06cddlsQc8cPCuyFxTsAyZhbHHK8LtPXM8w2R0eopzMT9UJy/Kg5cixuogftkD6Oc97DBb+R5YdB7MUzPSmAVlXKswXf+lzutUZDNaKu7TX5Z5+kMXdEczHtkCMuP+Idpi6dTOotqpE717yu3g+P1ZlJxvRtIotKsYy4pxlNg7uFVzqngNUC9quFLuWYsQDZ52K1VC3mSl7How66pYC3Rd9XvXr1jEHHa6j00bRJ8ywzWlCiiJArKJcpGZ0CoGAKcVvMkYq7EoT35hLQWWbGfyo3jOSur+PQfEZKXmdi9DZduT4WDcP0DWKyzHyh79XBf8iWCPVARergePgQ4RICsvWIiTJrQ0NdI/LI4n7oWpm1K93yqHbAPVtVmsItu2o1kWg5/tZfKPi54Rr+S90OWxPBYBPZhldYGy7lr57XfyRLQYpvKPrihGX1dVcrpnR0p6xVoPUwwQNk+QbSg+jQSR1bVK91yzLzN0Dr1Iy5lNez5HoNpJP9jTl9JDtV86vhJC4oNpt40QpvoV60TN+8cGrbpZXklF9DHuTaQViPjUjyZIiuTZvUUjgIFjuCBktFB05vRYairjDY76i5G7kOilBFM8wBn4pGeHa1lGSMjV9wps2UcnleeoUpLTRe6oMbvXi2lbK3Pyl5u2RTGGZExHSAbEhUs/wL0m7iIXlA8tbzfYJCrcfxl9qgEs+IcTnVMCyCtV24uCl8CUY0PN4p+xzVLBrtLuFnrNyQJj+SK3GU3HGLJUX0B7m/uwtVTB+cI+aIrV4ZgxSXgwdfN3Vz1QH1/jnyJD3YV1FhJXuSoos0EdpJhNQ1ANGU4ahHC9QhrAhgY8KN0g6hLqrSe9lJz2PM81eGTxcf4WuA/cim5j+6ejSrOscB+JXhz05gP/JeFAA+xn6j83XoVtyjKi0pmrz966NaRce4d8QphxzOenDr6zhtpq4qfUtkz9fX+7ZH2Lpkr3LarC51/uv8QVJUROiXK98kDAp6qtJdo8gkkV8F5b5OAZQXppKw1dP5wt+mGL6ECFsz9c3Srl8P3/WIPwtnIVEtGABdfd9tMnkld7j25VtUv6Xo0y3XbPfXf830siQOfUuRvjc3HWgV0JS6+y3TIkLXAOv2fZ3EIOO4SYbvDO6I4JZvmd7PnxVx4BthumRztaZg+mHdvhjVr7OV/yT9gO3mz6S36354IaY5gWHW0KhOocP3MjQ32PJviIbsS18/0Kt1yUmGq4DI/liXEusmkImiAT7ubzqJ2h/uFYa7M3t8CseuHDcTOt6/i3uTebpaGKGbS6mZQarT+URsBugXRTH8lb9v6RGGf7iq4nX949UuQgOKrdDM5dErW2c2l4RTQUBFED7h0+j3ZX7j32CLrBCdySy5DuCO+IU1MymBNo/+d1EqJKWFTB9FkwLADttcgCl2fD9y87YZkoD7PPHwqNKnafmFC9zN1G1zY0pydxSd54pcHjZmukJW4DHtp8ccns4X7eJOJ79h7wyLrHA6jBVx8yZI64vobsju1bW7byHmpnnCTCjxSYTt/fqYKoOHxdVj0V+GiuKqNNE3z/eIkLf9R5iPfoGTbyP3nqD1nrQTLq+5POsH8Wu5utStNIui80fcHXfYVi0zG3F7JSTkHvW96IJyyTty/L6BWVD287izh8KQDqRowc/+31h4d6ttyFruNT0bRk09xbh8WsiuJP9R35//DMEVxtA1EvS+BsJ4dY3bO4dPaC9dc+aPrA+KO+4DSne2QOF77MyiXVbg5340sif/Ro09/4byA9zRD1qP1qz6a8rily+TrKCg5mTydtUDWisAb1tnRj35kvQ4QvTMH4BPigpVW6GIJC91kyjRR2ZU0RmnnY3SkptlV1iSuuv9oMeuNK7wdx/jouv2+jAa8mn1Sikd0ZXONBc6fj9IKKxwg4eoiFTsCnuQ1ratOlHM5PKW9GhZd6trmGanSCvMF7dFXpSQBVgWf02nqI7QNREL4f9BfOAVwulfJ36dwjWbR2eRJJ/rKYD9gis5O7im3f/ERI3oI9yWHarS6pf200xtEw1WCCcgJvIF5FGEaHuBGa30xVH+TVdWcrZZ2Bu9g+HENZp1GyRFpQ2zmMrqDQorhFN+wPydIdeqvO3vM0+fy4mQfF7/lbWUOm6AFgJ2BMRwgXcjvQUqcXc4boVwVqo9X+vH1C78/6vaaY5Iz8xQD2bdepsJZZOQIujcuygaZpCDgk5WsPx7Fnb+yVupNxY2ag7XiVbPvDlSlZsZ5s2sV0uolhI8r9qyZAAQcN4h+YnkUYu2m41TSxHnPs2cqH1/uNtCyAk+P3xWdz4BtDTXquoiv/ZARP8RoTACetlEbVcKiZ/aXLnzw8BNzcnM8KnX3af4WR6idYRM+MJYoEz9Y+O8z7zPu78JDDxu+c+dj3z7H8Tj9j/ccasEoAybaS3g3ngFWY6N0ORaMT7lX8KMCPI03RDCLeNoHkKK8rMq7NBG/Q+l1BV69V4R8qre5nHeu53E5YLYYwawMJzXNMKrRkQ+3O87IO8KemzHfIu3FH5luXq3Et8E0Sn8V2Shnz1PyLsQ863z7VVQgpIGSzeZ886b13ygXysNT4eAobzsL6DZ4kVZUp5Z+N3+h1zaRRUG5qd3TmpLvjvQW4uz3LgbEguG7eQJEDQp1jeQ80c3/H1ebiTo1w+KOqu5ZRJL9ihaBXVZ8vm+a0L0jkiRNeH5uby5crAh/sa5pzF/7IpalpkuA++x5UAtyjm3+Uw02shkaW4w+Nw+X0cH27Y8XhAya9rofhaq1EYfXMu5aI697bEEHK+DvIKgVYxlOVhwWms/xb5RuJw2beEgWbJpoG199YZ3ZVZMXkjuL3O8PTt5Fn7XJbaZnFuhfNZAfkq2AjQTOOoRST3EqfAPkWVt3HedtbE3HsHTwxEvGJcVb2s9bllr3NNI9qzxGshuBQ6PRGiHYWkVruTpnRbztBJQzXgl+Pks3JKnFwyo0XczJihaheh2U+RPoXwKBtkc7T4sZScjlBw0SBXWbtiEWbtLBw06AiKR0PeZgYz28w0Nory8hm9FqyHTJ0F4tl1hKiP7WLzqZoW5251hXmQiWunMOFUC/37Dpn3QhGu3O/0zDL7jmFJR7jslsynaBznyJYCpHOSRvnegVA6sKViQfz7QK+WheTyJWqojn2j6gtibytPC9R3Th50DY4/ixafC0jq3JBIS1lUTnkSYbzCciREJdb4S0uwT7v1ie+DNlHWYxDze3jXxglxZzT3ZFOxlN0WCjMGC8XAOkmloFOV/Q5aQ4dxZeXHgjJYkGPGh9ChvB/j3/UcwJ1Tl+9xUtpTP3I6Wk2Sl0kKa5jdk1Z+5Co/Du41EFrrv4O1e3U9HUv2H14lfJFiuzhw8pChq2mPMtlTa/CRaTrA11jlspA7TkpXRFBBf6XshjaeFOHr7NtNPE+RE654tPvSXD0F1KtOayJ2X8UtKrBss8bolfJyMW/cRxG/Pt3ge783FbOig8vTU1yOHEpn0lpmF1rGp1r1kZrZgUoG9LjPKiVDfJJ7tod2g+uJK8omAArRz7/77T2eKyzsYPAVS8Pb8k7FQmvEJIOhXrdRhR/YNqNyEmHBidS1Cl15c85B0JeBx6ZNyZ96Rtut+bw8QH82sb4yQ3ZKwfVItm5pUsC92ggaN0y55l+5MHxOd33hNZKs1TGw/VK0OMkk+WbaLV1Qtupczkl6oI99pZ470OqlJP3aFElIT5XHgjFukuYmn4I4ogBzKpOhJBM+IrUE08g32ab2mLCbsereqxhHx8teDyRd9gudB0vUHHPp9KnjHUo1OfV/oEW3vmsJz8Sn8reUF78ZbrDa4CT8vxayFLVy1UXZgRPOMcy7dHeeIjlUPx2YpRuuiSG2I/K2LLcRV4VO4pwDeqPNTKqspNW8bR3EDzlvprUAlF3JsdAi0Tg+z9u2iPOvpCGWCl5ZxqQopR7BljulO2MviA3fWre0zficPvtMVrBnlg8k4NxZG/ou3Vv0fjjk0wHt7ZhYg7XoeQlyFum58/hDLqHGv3SahgZDm6XCKwllF1F3Kle/6U+XfzklfNzc4UT3UCtL12UT6rd+n+ztCJBp1ndb9M8p/b0jcsjw2owPsXpqjTALi5MQof07n+6J5ehP0m8tPLoAGXl1hWbzp1L0CGy3gJFXnDWSdkgOGusyTt/J0qsPEVY4muldqchT6lcLipCLPvB+31ZIq0Qvf5Yj8HjC6Tp/sf351FdRTrI5F7/wQOIoBSIme8X5A2iZxxvp3nn5quOeGn6lddSGM7Cgy0My+hx3AiNB71vbZ9f+ehcPYhDm0iSuBXx/m6Z/88+gObZgD09Wa0tGoE9XvXKoRnBZLKWtnykMP0YnHtC20C0VbCyGFB3mG6QK5D3MhQmv1WulOc6LOmpi5gd3+8SG+J3HPtLHtsPWuZMZ1wAlvx3dzaFYXT//k3XT4Idt0BsMqJ+Py4S+tFgao/KycEZXU+VugBDPV1Nkj4UqVre8eemw/M6BHegPhqdLe3waLX8HyLtU+F9GyhkFxmG5+bT/O7+Cbe2deCyT1RumFmc6k8kbQw1cj8oV6OWTye/FV2chJGNSMdXogB36xEOkTflCkuLCgsytpl0kuT7FvlE/1wbxyM1CMzVtIWrpBibWAD1H5W6/hG6NkudCNXsQkqHEJoLS182R9ulSqLH1DVyfO4qoSrQ/bbl9t2t8yutBbAxigOxiUXdzpzPKHj95Z1Rx8mafJNHdadF06qWoxwtQjUTDvXGJH8I+Wsljyjdf5tdNUGWx5Hfn4sRg2nSsCNvs9T2t1d7zpB3TULY4CdoDHqoYpRIG1TdbJYgBX0CBQIGlBGiklFQUM7U/02BNbXeDoZMmzOklUuK1HJWblsY5YhSZYGJYFqocniwkM3FlVENiGIw0qgqu6mGH+hvWjsDh0WThvEObPO4wvHagNe6StkpGpApaIFg6dofJDDMTT/UGAqGSkpM7qgVC1aNk+JkuRYq5iGYLyO80M4R0xdc2THuOyjJeY8S34Ke2nIIMFxCg9+VjAhJ9YDZFQpFqmIA71ZaWjrIto+VLHHJ0pj3lH7mX5Tj0DROXUoN60vDp6lVVt6jKZgyxmJ/NrLTCumvMf0P1wJEqI5WFx4NDAeDjv6mmvs8K5hjZRxUofuG47iySh0kCmUPlD23Dm2YwKtrmOrIXn5vSnJF2NvbNwPq6ojbD2PANXufXN4j5P08u1z71+56a2fyBQ6FV1lbm9MaCcebyjkOtfiCeQuAAXedU6YB2mDvjSJzlSKAp44t3dzqqzgUzEMM/QzgTL+GblAqKA1rS7rbNuDXV3F5JPFNVB590UilGtyZbRUnFzb8A7y2njGQWI90evZrq5d3O+Iy1dYFIhbjRX6KjCO692ir98+dDjm3ks6sQVEbHEsF1M8dWJ4Rllsx28fbJXxG5npLlKXrC3m0lwG64B+0dfny4n+QW5effe2dne4ApGvkxnCNUxpJmn1/TNyqoo7ZRtm4bmDuKjw8ONcOvAEuXnTafyRbjZexcHUr1h0xURZ0o+70Iu1HG1I+g40s5TLD2sDXfjntOARZRUQR1RPjwDzTvr3wveeW4cvyNgdL0wN7F09AsazBfJ7R3VAvAbyFY30pJ5TuN+WpRw6RFg/naENkR1yfkOtOtXEveWq3Mkb69LceQcnqydyX7+IX25fOZd29s+1itGc093PuKtlYJWlxBrbvl8mjc6H71N7XLknvY5zjuF7vTSMsnlls/5vNXW7m01kS/6CKf3neTTR1c2007o+P2TvA3Vu3Qr46TQ8X553rU9Tk9+DSEPsMP2Me/avvT0euhjwI6AON61fb+8eCTlOP+GRyd4L+mczo+pOcG/odyC95JOQJxwLeTPCNF23tW/WX5HHYl7+kw2b4SUW1y9OEYJp7+UCSaAOIt9wYucjZiBUsziVIM9LA+1NJNbiJHw43cKG3uInrBZ1PAbQgx65ob39Ywbu6Msk6R4aUvWb92fT/5epoDPvTOA4QkdSxsKDVN7fWAvIejAeOFK07UJwIXRNPkZvApicVQ77EP/c4UE0FS9WhUlE1ow/vCgrPS4lc/U0B0bzEt8mw2I/aosgWpfnRPUXaC0oyyAJ4RuzG49W6Ug7qwbSLXXvdOqCJxttztL/LPsQ6k5smyMkIrWkRmQraPHFHpmho4UaBNOKWr/psJpfgVSThhMVptrjbY8FPDeHsjBpNbBLSBYmo8/1jUjCGvdh7rRsJoXqo772lp3UxRTSAbXgco+tVdkTeMtdLDEscFW2VfY7HNx+EFyd/2kIxC+kZCSYEUuaAFubHiWQJmZDYk/A2KClBso/s4IDTS4knVGXXL8WWGo0RXlBMqhkEUDTG7g69nctlE3UHZ3c+EcU/daDIKiHc2xVklgv6bcxBOl5kM0nJzDD9aC/N4Pkv3uS/IfCEvGNLsFphILQ5a6CtcYWF88FZjC01KP+/02wjDOKUDtSVW0CtWN7A6xuCoz7q6jDEqgeV0axLa6jNydctBHZLLWE2+gXk5T2md8R9zSiuEmmeKBxvuVQQ3bGcX+vmpp44qmYPP4rsmszpAn3XF+dWF0JYKceOiEvbD0fMik24R5VY1vkZuKW8ojS9ZJZDgMH39M484+M5Pg6sQ1m3LOHcY0r7EaqNhjW48WenbOinW6B7rzqM/veGCmAbpbfw7Cupd1QFgasnUnaDdPj1JxzLCMxrIIZe7CFiL9LHNyxWm6ul6W+W6sVtUytU56iD5DO8xUSQqM2pn6zutACT2BUxbn65ubsUtLaR/YmVxse1/pISHwaUUCwvJqb3yj53S6OOMyUS5oSD3ceBbh3KRzvD6FT+5BHfzltMf9O4HRFDCZqHLOAmqD7HIiaap6Ck1ASWNwbi4yNeuhfkcvkyv6+DHt0+M0O5747OipG1Jn9I4TO03Q4lPP6P4qN/1oYkI5BDlCa/wHNNi+vnUh/QawZtX+KgT12aJvuwTsBa732dyY+FRPZzEtMrzY2fA3LPi8yfhdHfm1sL9qLzMOCG+nHr0aYiUVUffU0GfTUgaxcaQGRg01f+1mcDu94xdQ6H1TJ7nGRqp9VXOxqmuz8z38dV4O7k/dLTUswxqwWRWcpKKqgB1jNRKkRIegQ9kVTXnTdBPq0esX+rX6sIr34j305UfcaO5YG/UicB+3pLxw6E2HqTwjyBsB3EgwEN/+dGNFzZj2jcrSEqE96sn+lPbu9RVnqjh4xuO+yWI5hRp/cOA8T1j2eq+/RGYb6btmMAHRlOjbC2Piiz2R0PM5ZlBzDMOJLxQVwSidbZSOnnVVoF6eNw9MhbJwurZeNBstWNr+jjwYCzczEnkKn/5cq6/wyTwmRVxq41HLuWnZIUYOoTNye3c94a376TvVqP1VhX5K8dROXem9M6uFmYHhO8fFeCbrv7ZdjGfXK4wezE6yI0+zJ6jHZ7y0SsZih3vGptWyzKyhCcLl4rI9CqtejTe1UqsJuN6jSIdtFvhsfjBtElsY1MpHcVTvsZGr3z5N9YlFWXlq1A3SzxxLSE9FZc8euxMeR+/tjvWsBcFY+3y3MXJhNPiEXaT2fIh+B306yGIf5p6qs6dJsIkyK4OpUy8HaIMZ6tup0rbf0lk7lXO9Ir+C7e1ppBhWVWd4xtkt7bvO/TUlNtI4dbT6MYJFmulNYBRw2o5NOWAzDmuxQ2qqVzsRVUdYI9MWgd0antMZrHXE+Fc6llQm7LKzbn9bJIQ8EXnBatpufQ6nye/ltIWbEveKNBKfNhkuNc41mCyz6sw1oq7sMeCr8QvoJAP99MkjVUf1+4trxhzX5BAMarC4yx21WazDE4/dhS1Dj+aoLXGRIH5h94UFecIWng8B4oTdmgihvj1L6wqragpx64hEdFz6qdsJw5BMI3nld/jtKqtCC9jYoSC1iGQMe+h3AiKPwrtoeJh6I9+EYGiODIc+n1kvmljgZ2LTbBHdzd86x9CfpxIFEklYx26nSJUoIP/ASQYkhs0z93D441xRHDeb1K1tSxvYdQKVDke8j2bDMtHiqpulR2FWhsMcICtgfNwiLgd1I2CcZVKJ4KkMblR8kgvYUZTBO0fxzc2n/3rCTMjiO88fWrc+D+MmUMQ83rlhUI984XGh4y7PAD8n/zn5j0x+lJgapQIPkSFjjpsJldkjzbEcnsNIivoW0qdvnOi3/Zgd99ZsjxuO4/u696FFlZtiLj9W3s8fA/xC4Ks1IkK617gc7EfGZczFSctu/2JWhwT284tniT5afkTvcuCrh/lrrwMM48rZhR2HucyZbuhiGk9SBRRqJGW3a/32RXadEbYuplaZ9n8ATLlFgwhfrPCKJ/8tbeYO3JTdJXvDqHg87Jesb59jhwzfs9fvGQnp5hKXe1y1Werzkymq9frLE0rQz1RqVn94MTnb6Qx6aFAUy60hXu2QpETutZxx0llO5S9njx30CEXUf566QW7uvT22Ejr71t6gYzKkgjs+nnvHtb0Gsek+17mC2LRXretJSa+KgHde4le9IteWn6aZqfNuIZnbsm4L8dbRr3snSsX/s3li2js3NB41+FULy5H/bCVx3nzsqfjrX74iwJb4n00UuoVBqZQ5QzgPVjbX/+9hBRckztWJWBUNRoNW2TuFulOOCHEhPHDmbzGfUbj2Wcx9ICdFKD7z78Hc14QP73TurmH0+FSqLrd3hBwRGuiVpESTpvO5LLbE5cikDCfNq5kpvf2Uuf2rVSNf8lOrRjXI5TOZ7mtGP17kUgCooTh+o0ZuJDqj039xecLP8UXzTsHjbKN/RGDmLtCjtHw6+bEZzbD535njSCp/wuMI0RXP7B8Jf2lxCbJc5n7kO6VthQdukIvB7zxxJwdRHiY59ZhyFqeDyXTOkfBhRmJXot+jCNFe7PecigyQPWZDUw4dut1XKwFazKHlZob9Cb1DMJlu3I2Z3onurtm0kztA+kPe1bCa0gFBQGu5pfqHmTYbLD1j0z5iP8EP1JHg9xLBvdsQXYBf7m+w473uPFMmTd+I9F1afuZtkK/MiRfmPL+6KhiU4J79HGx+JcTHbFFD+SZtuaz0z5gD7zYQF7qkUOG/yHop4xzeBsFXVjhd26iJXbxEO1JSzbVmJG/fOBO0z/CIqgJnbIE+7TWVfSFhK1BhKWgjd3CaQguGrXoFOZeKgal6bjlK/lOSGF0YUjDmxq1ovf4eNcIWd/C5yormK+KeFqLQ8GWOb3/uOKUeQZxBN4wsdLfQuBksxlb16rUQzJjRfLqUQ13nHRtgqMy6meq4LPTaRHvkrhP3mZX9VAGPjcm761c+pAK7QZpsVZl6nqpDMJE9B+rREufVP3Ar7hmMSQMXKhNfIgbcMZsvHj3Y9M/dLC5vZqHkiPJC3AyMRadVk80WOb3EVYy4BZUwlpnuEiTLrFHWC2sJXJ2FVl4m4fh95gKPJRc1cSuSgarFELFQMYuAFpsQE+pBy2hsEB1aqosTG9y5pEDI4CiHxnUc498wh10h5Y1fpByrC7zohk2XkjSYuWkBWkozEPQFyanmMvCPYOEU7HQmgI7hLNZdUewGXbZBmutwJ9Ct41AwQ5DYaotxLsREhB4QX0h+sZS3CrJ+4QNUfsP3KKvwRehC4hWvBWKK0EUdnEOB+NqnMQS0yJAj3yVyDic+kJigFTt8KXG/8PrQtuetnZ6mXAPMwr3X5LMQXrm+4hX+ya47RZnStx6JHV9pDMk+wst9V/d5I/2LUfMqB/9t1Cvk+//GqO/3HfunZ4znE7YCuQ/loh+Fx2t9M/gLu/+2/Z/s/mT3/wG7uDNV0+8fF04uvS9c8mauQnxYVUVeyCf3sKc0OU/Bei73y5FzZ+PJY3N98WR6RSFPv6/oI4yZzqBNKEMnivuyE4DvHcVlHfKQc0oJ5Fk3Z54U4+WRNuED6+Wf39O/ckV5n72PKrzzOkAecWFFgiosrugj2LiuZa+oRNm5j+cVqvlk5VYWkgFPpFok/bM3XU5XonzsbV0p8a773Ewn0lYdx81Fr25DZAMshL6I9AXukPqH5mAMhALt05OU9tVU5ypba6WyXa4KW5gjaXBmlTF5/MlzT+C0nEFyb7/41r/pUNIyWtlW6+DphkDhLNSLak4BSEBVSa0dX+dWXP+la7acn+RQrpP45rNIGzQ0szxWPAAzWm5u5l6lbx4xBlOrhrlkvy66SQvcjXlfMPmJ251/X8MNYcRVgoAcsT1fdScv93Muz6Afxl9+73IPXHb7516xAs9PJ5cHUPsmufznODLOie+Xqc4jQ2+dqP+Isf/kmr9v+Zg2fSWdbOHPx4taxXD5D9oYtYc+94IHmAr8c/JfWnn05bjvDED1NtZpcyHD+1MTONr1Byn135JRpmLx62ecj8t9umlZPisRbiH++bhLtgxfzOLsutAv25HKN/wgpQE7x56xtX578bknkfBF5NcAFt/0U386rlDDd2ioMKn+cU3PP522uHzZH6M0wvFwLjXq9rrPEAn7InJV6ZVm8DfA/j7eNSpkthlRc8CJ+jbzU1vEyx+ktPdXIz9Q7N0VW8G+qOKbhl/5z8dxFpp86+bHt0x5FzL+BdT/gdL+k28usM49uPa5TTTzi8hFhGK/ab9fAfBb9c6at+2hpZ7/0OOo/YOUon+3Jkqobfks8tkfBHjEgaWwmOqex5/6sntv/CCl/x+b4pFrAA4DzClLg4NYEyVVXvqDFDo5kybBLYbONuAhsH4Blb0L4ai5um1B9L4SlQRTRpcC0a+TU+rMKj0bji+zKCOWSCSdZnRV3GeGz9rSRBODj53/1g0ht+xHBkjHhbMyrMLAV1HZHaZNAYIS8yZRmTTNpQHN5ZH7gjL0RbxQ4PNVpqyAPPfrAA+x5D1fsFy076PL+y0LlzWip0D3+tPtOFtNZb7+rAAq+0P3cTwWMmR6ZtKn3y2ly8JkI/E1JV1/bH46pDmkQEQ9pwm6qGEeGz7J0KurNGSdkw8JpxiTu2HvxJzL03Zp9flXTTyUX9iSaale9FwsQnfJ6EJ15WPjT3r5/aP15Nm69Oz1zFZ69ceFOHx2SjzNqyw7a6mQs1BYlWOUw8Fz8IQ/ThFSVrV5GMjTlzdrYhwpCuS5V31h8xuvp2+6RZAhoJqgTzqFxVEL7bmTmZodBL/hxsjwZgdQR5o+pziB3lsc55AjLuRKHjCc9qRzWICoLalzD9GbeAWhj/SE2SB9nxJtVZdAaUNef2bHNI/oe0ooQrlp/VRF3xrJtdcBrclopmT0CNBT5UAJEKahjNLv8aslL3EwaIm6pTp7ko9qmR4s86HC/Bb0NumufqH+xHXeLNe6L9YT/89c/bZXeyIBVKtVkF+A8uy5UOIDilGb3ytHYde7mAwMQl3aS4HpkOP3nllBDjavy7RV3R8Hc65hajs8baV1J35rCFc/QsLnOsCvVl48UJclt0ZRVKgHKlR39KrIKi7Z2lNkUrCLvGj6Gy1mJEAN9SzgL/gZV7ksnLAm35u58Qf0FRHsyKexWp9ZSt4SB1ffU5Vnh7NwM3aCl8Lg+gt0/SvJ7gHq0vXobUOXl8ILERoo5pZ69J5nzG1eCh9EhBh9tlqpHBhTOpr9mn3TD2+vcPTMHxUqsLXfulJh8X+sBW9RP13sNTD9KqK13KJNsSkE/vJS9wPLNtKSsUJf8uFbzq0RlMYrXf4kn/t9SXOh4S+ftvZSpugmdMX5t5P2xOOW5ih+sydp45YOkqAEPBGFBw75eDPBz45hh8L2I8W5gWh7VpmmxdEvgeije08UEdrdXR1WYEm+ZF63xXszT1iYqQdkboXGWLB/J3JDzAeAahzWWr5w8n3zp2B4/pOvmAKujWpeVUN5EhVmX1QtttJtdK5wfSWCRzec/26o/e7o/1Oo5cnhD4TaC4uBb0IC7YM/4XPLj4baI6tLYdquX0It/kdD7WDhnVePqyo/hdpdcj8aan99RL0ptf7bbOx/DrXyiAxdp763GZ9C7esfDbW/7fdzjk3mqcX/DGA8LepHQi1PZ/EjofaV87Y4++DAz6F2z4+G2ru2RBm1rZ9FHvijoZanS/+RUPvwWg9GVvtLqHX7QYA/oHceHnx7tu9TqE380ax315Z2xsvoL1mv0o9mvf8HmGJ2Fs6YPN+cQQvs6M+Fv88Nav1lgXRSPD5DLIxwSmK2wCVU5quOabd+B7UPXW4JF9bo4df44swWC8SEGjdqud9aGSni9QDLuYfuNQUvkSaRro7YCBje+J/S7d/GubdD5GNoT9l1/5y0/BOi2WI8nlb57/gTHwTgsPoNMPS4vlWguX06wo3cw9eFB4KN4XgKJuzqUSY3HL58IBMzHHfry6aMc58L7pnMwuUNetlrVlatnwvuL3vyDlGUVuGRnxi+sOL+7H+X82ZV2csFOWRFU9S9L+c/F+w8y/mWSe6oj3BneLc0jaQiYQmcJvJiUzOz0kdr4IXReD7v0t6iJ1lEEMPqoy04XRAHTqcQYouKmm/s5Lk4ofUGLyLUoRQtImQB39lRY817wNNyy4Cpiwt8f5L3npoHVlJcxFn0OuT68+550nqTs4w8Nf8ndujvrDL73eDqWGvglVHgd56t3dY/yLUH2YtuGZW8e85kL9gtW4SUQUfed5qgY59tX/ZD0Qrj7d/p2DuUthyVY8uLrfu+s2CzkleemrLokf4sLt7Nbyt5/Y5aVoiL96r+Cl55d6GtFBfvLriVvPJcflopru9hTfonNH5C4/8KaLQ3QQimaOhAzLag5Y2VfUw7G1O9/T6tgU7h9JcFbK+kBHYCgsa60dnJml2cJpDz9/TlmoNofUsVSTK8J966PHFemqUKbKaAP2GrAWaQo/ZL+Yj9hKWNAHm3ShOrQRNbHcxUgc+9K0h6629QlnLOnDVNglF7kEIbJ3krDrucGjzzX27/PKv7F53MeOxXny3XjHMxAqiMK4VpIEj+rLFcFAZaEKLBAaHQsEy3uKAJ8ycK5O5FdANoulEHHGZaoVLsqyD6jAWEsStsbIDzQ5PPr66q6vVYNMD0oGyYs3ep8YuT8QVqvAH6y7LSWB6iB0QkwWrJ8INqSlYXTZStQoxvqqrcFDZUhg7dtpxMnfH6fZAzTSleWt7mWWVlaaess951PjlOMmHY3sTyyXqC1DgtbbukeLBJImsdB2UVsluF05THLj4DdDaxjwRIadRxKMBXRhUJfuIDnsVwDbI+JwoOfx9kCQ+27BzjLZw7y8KZ8FksCY23MEyl+P7pdr7ar5eYIlRsHZ+O11c7Hp2zV57KoMitO6/eYk0lbDVNjJmd2tlBlhE9oEPClG7qaFB1dVYvApMhDxAL4dSnFSpRpK0Bo5TiJrsy46kq48p43q7j48SNFTG3F7w6IDcQi5wZ47SBNRI9fmVqs/PTvku5tDECgkLkZ+gNUsvU+KJzjD3XnZ9r0R+bX2SRrtwiyDRMQM+29cxEAnL9gydlNeZDeNuc/Cquzd0PXG81i0kTHbnLulACfzKfIGxkOUdEbz6gpmIV3izthb5tFdbI5wWa7b+bxny5pxhFT2ftRya/lUygQTGw5y8x5Nzbti7OtnumqirbjXjbndXVZbtTCk2IhC3oR4QXwquVVHPeUsSFs7sJ+Es7EKQHmjRjLXYoaVu/g/otwh3iXwmH0uUT/Erj4BoyBLSmdHSgm7PO/ejOrkjJYn+gs+C6Nr5NHYT+c2E2SHMQCsMwJyrN9ymdzeXtJa2uLE8feEftvWEGMHWYYSe8R6SeJf4s4eCdzPFSNTaV4AYNVUGOwQA9CApbzBVanB8ErSAUZ3iRpg3d2IvcNAu4lMZKPmeuARKXd91Yd9mY5b2ecFvvNSU6lcoKfYL4628g8W6XvrDuZzT5GU1+Jho/ofETGv8bobEuK4I229GvwqGrWDo4eL7kLVeHiyqDD/MiRDWOf2fna7tO13If4HdK4KIB4KsjdvwbHB595z0MjzyL5DbYIjd8530SL2GxSTmAHUW2vKFVZEtw0eGW/DsLvvOuD5asppXQcZes7+gzK/O5x3EzoZNneItxA1PbKZXL3P7vCHG/6dWmRxGiT8p5w3rnpFu1Lpe569/pbLgeJpx2jCubi7yxdLIXH3KBy5zYCd5IEptdo5/Nlc0Ab9t+Up5Af8NlbuOfvC1743s5XwuubH4q/qfifyr+p+J/Kv6n4n8q/qfifyr+p+J/Kv6n4n8q/v8oxVdP/bVzp7/7RwpYJ1Wbpf5RQJ9X2O1TJBWtz0LaI+wU8u5633ghFk7GPF9YFucTs3SF5e1amA2ftmst7kEIPvqy5Ur28y49+643IYe592RviIbsT1ewKFi/vGgimS7l20GPWvPVBrYAx79bM779JMJyH4R+WP9DCPpes6Fy/KqVp8/U/tf2uUW9deqE7fNfn/Rv+M8dd5cny94Y4mvpX22U8/nPfX1YC8Cw4RbUNx9ykPvPt0o39500ooTsVf5KAOLfe/+y8sI7CUT5/01vnI7cj1z+PkIVAc4oqZJAzNVWMWtosCq8MnRiBOOGdeW4gtwQW1zWaX3Fww1kmWfVSzi1HXYjczeGM2PDefa48GanyvjQQi6QvGt38CSmzFh6rgONKWW9dWa/TRPjj1eq7iJ30fLT+aqtZYxXjFbm0z/uzFloWksi5Y7FY3Y7EdOpDjmnCWG/nnXtZ93tBNmjxgb7snDbQPOvf0OabTRgVKH35mpw8mxg3jLkXA1WJrPak1laCKPuaoAvTaPIsFFzlUrWUhceGPSmzDoU2NDoLJKJWJo38OZUEGCTVqXghCMawY8yLzZOzcFYRDK87VINfvbW7S2Zbv7OJM4SkxZf08wKOx0W2Trqq8rS5kAvkt38YHoen3rLXbVmTnpCUG/mmndNRyHmokrYv2nooDP+TMAXnw3DVRlLP0otr4Nrwi7dsKD6gaHEs+Yhf5WpmIR8SBzebBuNshSQJ9NC8MaTS9C/GBoQzh2/duCLiEfzVWT2ZBUnodICgsJvVoZ2VpECtVpiZl1THAwSGwbX7f6jtTlg0xJiMpmq8zsrCEXZW6ZJPz2od20Y0m3MXJNt5ynQncDiNDfKMcrldT7tLdCeow/dsSko29RsAW92eBvJaWfHu1UPOQ5VmSPtgmc2JqXVtk2H6B5r5XuFsFkt5BqJw+RoWUQSLTQsIVDGy6du20i+jBK49q/K+8wWjdNGwzUA9/eepNNELk0luz+61XA9Kt1wnVWQMaSfCkawSC6bOk3Pn58xHNAbarzrxlpXaGiK2ildXsclz4NLXjF5A0U20O1vzxuJLEf17GKcO0JrS8c/RNE2omXwYQVrc4G7pWWra89blwBLYxJyLhmZwsj79tj1X9rWm/47WTnKK3OQ3Fa0NXVY8WVCwDYFjtcMcbbNXHew7RgnXerSaNL0rdutlGiKWC6E9fvz571LGWG/daN7t3jIZuxRqIefmWSOA52ejO/9+3syLWBVkg/8ZtO4IeNCM94wc7qjLPQ9e8OI94YEMSFhc6TGZF6WWWydNRkMNDVrjR7xmtm+irCHva0BJr6IsXXpUUVn4TDDucqMXaDOyyp7ft/3chSSXqkJYQWrgJOMYpqp2exyMq3xDMy0APOpQ9Ps6BbnaZhgDqK2ybCqnRzeCc8MUXh+Zpd16Bn1gCxbFzL05TTfQQfJBDHB3dB1fTKj5wXgcbb9t6SycGMqoUbBb6raY6DnQUGrMEtzCZyQvbMookSCMyM9m/T+4/bIgN0CPphiEgZLHnkfkoed938XOuAmQ3mvzSy37QdkmVX79bfAVm2WjIauT7+0vrLi6hgdI2ZVLXRf3LUHKlpHINrc86Jtb+kwJE22wv84QLJThScyt9UPJ/TZ9SffZgHxeaxL1BTA8mdngp2XppKCl99D6P9MKpOlVP6RMoY7IDtw7+xWEwiLOzTkRliezEeHqLfGhNkLqRUQSVogeo1RUh5PvyEEjxNZb5Iwlwtd+r2zcDMS/WUteOUqAn9Krc7U3Hawyl7GMXBruIX6LRRQktPHLL6uxvLIGJTJeQTRfR+KiGZQFaRE6i7GtGy9mrZmdY+CeNl4XVDPK1DqfFDGhUMtyihDNTmnGRNLaPZzO8bw6SwcbbGZNrE0CFoatMIyEPNJCMPLF9N0QJeW9j7TLK6NKjN4qtI2TfIS74GlcqXKGrz36XX3zezXv6ohjM+6Zhiik7qiHMPi7UAx47Z91wDM9O2SVs7Gf1QXtkTlXKcQhQfoDKg/FIIVVAaxh5RL48fm6RmbzDo05enhGh58QwSigriHy62GUvxuhbkQjRdX3IIZKCj08IQjDTIUJ+yGtelOcnteB7NSMrrwavUElMwiKbADFjmYFABqvtFzMvHm7Wk3A7F0IiHzTrCJzURD1ginNwv3uBBTeRP3wBMFJYMN7DUTUPDdx3aWfgxY5ZFIVviiyxqzo1i3EY8lUymEQlkCnuyG5bCwnESsDcNvG3wjAj2sz2iCx/q9vEQnk7DBI959VTUOQMYWJ7cqf24KFT8XWh1vXmignLDwctBPaZBS3DcXuggL9WK3nh5aIlGWuNkXNBIAUTWdBDzHSUhkjpaMxQuzuupDqvPvsxcGZLDl6HOZj2fzZKLL+Q7YZTq3pRyl0yDXAfSeqZ2Md0BUspa9RIIx6G/DtO00q05abMf6MXYFj8ItumXxZPMozAC4pHcky32AVu2wlZOTumR1R+dgybvJ0F0Qf2iZHkzJ75AUAvXKfukJmxhInmDItsQUMsDlIiIDO8cvFj3SQUigplItaJrLkbZ3nL0Ngr2lXAjNOjXVRTWOOfgm1blVRMW4Vcko1PrqtQqYcmj8hWkUB2ipfmt7mGNauUu8sABk9kM52eaf96nJzyVxEQQVAhjibsd5x3ugm3wiAVSyYyuOokHwHSEGMtj59wSUqerhTxSc6cHN25v8ab71t/1GyGn0hUts8yxcMZViRK8cBJevOZjzzrIDbSqsxjI9u813Zslp+a3/H3NEzMhLj9eDZTTBpGzOxQHTjhmPyp74TPzrIOc/TdAE5mqhnHO4N1m4y6fP/tJ0UaqCQBQZef/uIjbt0xchiupyxSd8RiAzwCWPHhmufS/vimFYZVMgWWbxmWh+M0FBul6Y3bAhWq0p0Fjk3r76Q+qShIzAxhQhlkdd5k5pEQXIbArXKUuKfnxNxHyqTNqWBGLxdp+L5wyDBvxz2whb/oKwwhu4nhB28+YobHLnsiJZfX8nPvdzkLdzgiutl85uaLoQ7lmiIrDOT10yzg8jAa882ry3y+Bxid81SNC+pbN3rKYrPMzj27fVxnWhH+0jSWyCA5kM5JgXQnhTsb/x9P2+wmW0KNZgO/cj1bJwy+ilZYa9zzOWpAYvaiiP7yob9sm8rIRmqaDdsnC9ZxnTHrtS2neb7kexgkZ3iUZ5iKT7gEZ2u5rSqtyYS0FvbcU/Jlv+rbhesliuCXwUjKo+7KSfT7XKyj4V351JJasVZ8yF6r6iBhuLqdZemwNjAl0mqdl4p9pebcPhWZrYYVfOdCB+3ETXzmXhdO7VM1Si8NoaUzP1Dxzyg8fXu5Tvbm+5fbUSnGFoMh+iu4icbbVU6VveeNTFnqQtTaZhuKbNnIRPUuCT/nLvIsRe5hWUVffCPESHKkO1De11nDZJR9+kYNDrFVOtitwhTlUQnY+ONFW8mgajKYRpLj2j3DhGT9+uxZaOGCOuerovUx8HAatEU3zBuCSwUjIpC5tLSTMuMyV6r4p+iiSk/GnIRhjZufizqMTz2cA2G73k5rpkohNh8JxbAZAE1JoO+riPs8p57rpz18FBFVsJGGImW6XGcWtiXGCYGDhU5s9dcl3BmxvuTGRtP9EWeCm1u1jhTePbma7VgbulvTRlDU9MtjAmS1SiyrpJ/OXiwlMkAebq/RRG52Cz/T9N6olITxQs6LZtf5fVJKPPTpWjnAZfwG03aEiDrwm0yTY+G9Q8WF9GDMhWGiNz9e9GJChYWFr1aJ03ioYUpACWKd2PTLFV9RBafKPJftNqdl9c1LXbIRf9IRGbv/7x4EXSYDGtrpt0DjG5S5DaJMzckl/BrhgMeS/0B+zxi8seL2aogmpNc3ks7bMF+acEBei06mxqPbzxbcMghV1j6zzr/tFnJiCX02GmqPCIxZwEbMFs7YOh0fkstMTRq1fSN0k2EPrsvCfBDysqm/IRXht9qghUMqotBdCGljjPJ6nzetqidX7jzfC+NmQ+5BrgnGuBPks52Aa59ZePL/wnbQzw5WZaePiIJ9yD6YlgeFYhFnIRU2efCCOmtiEuMfWlyFE+knkj9a8fnqW0xFRYxUoICdCNk+LArJRCNasAgtBm63a8/CSkJu6cvwrRpb/Fscha/PAk9Ew+LeHUp/1z/SwyZ+kDfiOeLNpar+zTPAjGOXgsrOZvHRppWgUxZqUOXVCXtLq0uxOS8ADCaUoiku0TQhT26S8Wn2kfb/GJC3tJLqHPXZbciW7DuG8eh5IjfmGCPAyuxdwmH84yWy9aJy44qAxoewVaO0lm95H7YBQrQo87fNoAAWGOY5fGAUhXpFnkXgBy3vb80NClX9Vv2ZFLKuIE9Wj+CpwmptvwIIRmmkYkVERCF0LSz0hYRVWdVJdk7c14HeDlzPVi9HH2ptx/drwWXUPOHV0gYcEdRYtnqB0f5KHOtUmYmYdZZqreoaW295kHdxcvKmaiOPMobFWrBfGD5V86GfySIJ+kmAvyIHYbaBfXgT0JevW8l9bcO4iHI9S2NzNzlcKcEbFdNmA4JK89ZKgXggprNCXrHnqdGtfu5g8ynZQ4+U8xS8Z5gljdTUICkN2UpczTxMHlDyZGCXBruaElgISySUiDBtIcvDq5eescgkPjrP64DUGAOZFsTH8VHX7Nj0pc/Ud3HIJi2dnop6aMvSdWV8EYtFV1ycFROc/1PV8Mxm/6aNqwNSbzQ3fSuKjzDvyLHOdzaivQz2XGT+CUpY5Q6lYL9aIm6OYQFm6WBCyaeT13crfkCcbfhB7/JyjJLlddgYUsMQ22QXcF2oAy1UtAHCFyFjqxQGMtfXvNZcVNQFlm1cHBRo4uYc78YJVHSltFhJpVROuORkBQJoOGI9YhjOxXKvoQfOtg/D9LKWA9Sdp2EJPsiH7KNSbETlboJDtksoLiwVnKeHyPaxY5RnhLscmq1v7lz9thpdbUcWzIRpIG8rEJW2fGBPRquaKaN0eGoNoqbG7kVif9BZ9Tm7orlu2+9+MulEfe/esQ4+kscKVdGSg43LrbYtbdep4YXGBdC1YprztENFzbsj072nnuhcwkaT2JdfsaiFUCqmJlgxbUssyeQ0UXa0GLtd40gaLjXfSb2LmbTGtVgunDXXDsMjvhjFqVUIiFSbPIx2WTQAHtm/OK7PZ8Xx2SOSg41jXFsZsMmbBUHKyQnzEhsRnIP8fa8g7/Vbj4V+EEieujMxXX1D0ttrZp3TXuWnJQgA7PhZx54JpmSnv4VAXOKZtjUfQgyyj1xeMqVu1rbh1i+E7fxRR4c4tYJWulNePzGbS1Qjs2j2/vNcDON53tdew3gA8acPMJFfaoJS0xxt0tI/MPxyDjbe74nuIve93LnyFlBfOMalkObuHezvbFnqZ6kqNya4zfng1Wl1QAdh4ibr8+ejYnWFrbyVl3/iICmayvxMnAZPSjESw0LScd7wbg3zZvh+jWwIt+WZd4uOb4+27rMXoYqzIfu6TsaZ5lRlh/3InR7Ynqq+GwaeSXlhvKyPSSkCdTPiW03Ye+XUhAvt4mOffww5Hn37wX6e/t4XISvFdiyL++Hw78NeSr5Q1krbDyQmsC/Bepdd8uuGgVaQvcXmUyM6jC6UKSu5BJvx/+9Zulkc0SIaPbQPMx/37b1PIruw4of2iZRGAbN96SPLz6mzvL3Ja/PVopJjQwvpxEPNyvcOT64gswRYZUHPRk5bWq4gc4KGfwNQD9aqczArb8gazVq64J/OuTp41mM6xWJtqZo1JoX5HxRjrOm4/77/BB6wMF+12u/C9QSwMEFAACAAgAuLbzSg+F2spNAAAAagAAABsAAAB1bml2ZXJzYWwvdW5pdmVyc2FsLnBuZy54bWyzsa/IzVEoSy0qzszPs1Uy1DNQsrfj5bIpKEoty0wtV6gAihnpGUCAkkKlrZIJErc8M6Ukw1bJ3MgcIZaRmpmeUWKrZGpiChfUBxoJAFBLAQIAABQAAgAIAEOUV0cNwDEewAEAANoDAAAPAAAAAAAAAAEAAAAAAAAAAABub25lL3BsYXllci54bWxQSwECAAAUAAIACAC3tvNKoLhfFWUEAAAEEQAAHQAAAAAAAAABAAAAAADtAQAAdW5pdmVyc2FsL2NvbW1vbl9tZXNzYWdlcy5sbmdQSwECAAAUAAIACAC3tvNKQ8g8+YUEAAAMFgAAJwAAAAAAAAABAAAAAACNBgAAdW5pdmVyc2FsL2ZsYXNoX3B1Ymxpc2hpbmdfc2V0dGluZ3MueG1sUEsBAgAAFAACAAgAt7bzSpQwfma4AgAAVAoAACEAAAAAAAAAAQAAAAAAVwsAAHVuaXZlcnNhbC9mbGFzaF9za2luX3NldHRpbmdzLnhtbFBLAQIAABQAAgAIALe280oZBAttWAQAAB0VAAAmAAAAAAAAAAEAAAAAAE4OAAB1bml2ZXJzYWwvaHRtbF9wdWJsaXNoaW5nX3NldHRpbmdzLnhtbFBLAQIAABQAAgAIALe280rVzFwmlQEAACAGAAAfAAAAAAAAAAEAAAAAAOoSAAB1bml2ZXJzYWwvaHRtbF9za2luX3NldHRpbmdzLmpzUEsBAgAAFAACAAgAt7bzSj08L9HBAAAA5QEAABoAAAAAAAAAAQAAAAAAvBQAAHVuaXZlcnNhbC9pMThuX3ByZXNldHMueG1sUEsBAgAAFAACAAgAt7bzSqZDZVdnAAAAawAAABwAAAAAAAAAAQAAAAAAtRUAAHVuaXZlcnNhbC9sb2NhbF9zZXR0aW5ncy54bWxQSwECAAAUAAIACABElFdHI7RO+/sCAACwCAAAFAAAAAAAAAABAAAAAABWFgAAdW5pdmVyc2FsL3BsYXllci54bWxQSwECAAAUAAIACAC3tvNKq1gJqEQIAAB/IAAAKQAAAAAAAAABAAAAAACDGQAAdW5pdmVyc2FsL3NraW5fY3VzdG9taXphdGlvbl9zZXR0aW5ncy54bWxQSwECAAAUAAIACAC4tvNKCso84Oc/AAAldgAAFwAAAAAAAAAAAAAAAAAOIgAAdW5pdmVyc2FsL3VuaXZlcnNhbC5wbmdQSwECAAAUAAIACAC4tvNKD4Xayk0AAABqAAAAGwAAAAAAAAABAAAAAAAqYgAAdW5pdmVyc2FsL3VuaXZlcnNhbC5wbmcueG1sUEsFBgAAAAAMAAwAhgMAALBiAAAAAA=="/>
</p:tagLst>
</file>

<file path=ppt/theme/theme1.xml><?xml version="1.0" encoding="utf-8"?>
<a:theme xmlns:a="http://schemas.openxmlformats.org/drawingml/2006/main" name="1_自定义设计方案">
  <a:themeElements>
    <a:clrScheme name="自定义 837">
      <a:dk1>
        <a:sysClr val="windowText" lastClr="000000"/>
      </a:dk1>
      <a:lt1>
        <a:sysClr val="window" lastClr="FFFFFF"/>
      </a:lt1>
      <a:dk2>
        <a:srgbClr val="44546A"/>
      </a:dk2>
      <a:lt2>
        <a:srgbClr val="E7E6E6"/>
      </a:lt2>
      <a:accent1>
        <a:srgbClr val="008067"/>
      </a:accent1>
      <a:accent2>
        <a:srgbClr val="F69E27"/>
      </a:accent2>
      <a:accent3>
        <a:srgbClr val="008067"/>
      </a:accent3>
      <a:accent4>
        <a:srgbClr val="F69E27"/>
      </a:accent4>
      <a:accent5>
        <a:srgbClr val="008067"/>
      </a:accent5>
      <a:accent6>
        <a:srgbClr val="F69E27"/>
      </a:accent6>
      <a:hlink>
        <a:srgbClr val="008067"/>
      </a:hlink>
      <a:folHlink>
        <a:srgbClr val="F69E27"/>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2114</Words>
  <Application>Microsoft Office PowerPoint</Application>
  <PresentationFormat>自定义</PresentationFormat>
  <Paragraphs>207</Paragraphs>
  <Slides>22</Slides>
  <Notes>22</Notes>
  <HiddenSlides>0</HiddenSlides>
  <MMClips>1</MMClips>
  <ScaleCrop>false</ScaleCrop>
  <HeadingPairs>
    <vt:vector size="4" baseType="variant">
      <vt:variant>
        <vt:lpstr>主题</vt:lpstr>
      </vt:variant>
      <vt:variant>
        <vt:i4>1</vt:i4>
      </vt:variant>
      <vt:variant>
        <vt:lpstr>幻灯片标题</vt:lpstr>
      </vt:variant>
      <vt:variant>
        <vt:i4>22</vt:i4>
      </vt:variant>
    </vt:vector>
  </HeadingPairs>
  <TitlesOfParts>
    <vt:vector size="23" baseType="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256</dc:title>
  <dc:creator/>
  <cp:lastModifiedBy/>
  <cp:revision>1</cp:revision>
  <dcterms:created xsi:type="dcterms:W3CDTF">2016-10-17T14:00:15Z</dcterms:created>
  <dcterms:modified xsi:type="dcterms:W3CDTF">2017-08-04T02:36:42Z</dcterms:modified>
</cp:coreProperties>
</file>