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8"/>
  </p:notesMasterIdLst>
  <p:handoutMasterIdLst>
    <p:handoutMasterId r:id="rId29"/>
  </p:handoutMasterIdLst>
  <p:sldIdLst>
    <p:sldId id="3132" r:id="rId2"/>
    <p:sldId id="3133" r:id="rId3"/>
    <p:sldId id="3135" r:id="rId4"/>
    <p:sldId id="3136" r:id="rId5"/>
    <p:sldId id="3112" r:id="rId6"/>
    <p:sldId id="3113" r:id="rId7"/>
    <p:sldId id="3141" r:id="rId8"/>
    <p:sldId id="3142" r:id="rId9"/>
    <p:sldId id="3147" r:id="rId10"/>
    <p:sldId id="3114" r:id="rId11"/>
    <p:sldId id="3115" r:id="rId12"/>
    <p:sldId id="3143" r:id="rId13"/>
    <p:sldId id="3144" r:id="rId14"/>
    <p:sldId id="3116" r:id="rId15"/>
    <p:sldId id="3149" r:id="rId16"/>
    <p:sldId id="3117" r:id="rId17"/>
    <p:sldId id="3145" r:id="rId18"/>
    <p:sldId id="3118" r:id="rId19"/>
    <p:sldId id="3119" r:id="rId20"/>
    <p:sldId id="3150" r:id="rId21"/>
    <p:sldId id="3146" r:id="rId22"/>
    <p:sldId id="3120" r:id="rId23"/>
    <p:sldId id="3122" r:id="rId24"/>
    <p:sldId id="3123" r:id="rId25"/>
    <p:sldId id="3124" r:id="rId26"/>
    <p:sldId id="3151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1D6DC2"/>
    <a:srgbClr val="08B689"/>
    <a:srgbClr val="79B50F"/>
    <a:srgbClr val="09B0DE"/>
    <a:srgbClr val="6669D2"/>
    <a:srgbClr val="33BE9B"/>
    <a:srgbClr val="33FCC4"/>
    <a:srgbClr val="42D2FB"/>
    <a:srgbClr val="A7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5" autoAdjust="0"/>
    <p:restoredTop sz="92986" autoAdjust="0"/>
  </p:normalViewPr>
  <p:slideViewPr>
    <p:cSldViewPr>
      <p:cViewPr>
        <p:scale>
          <a:sx n="66" d="100"/>
          <a:sy n="66" d="100"/>
        </p:scale>
        <p:origin x="-762" y="-132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888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1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943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083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980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998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778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923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316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235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59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896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653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440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661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24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34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59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42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89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05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19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pPr algn="r" eaLnBrk="1" latinLnBrk="1" hangingPunct="1">
                <a:spcBef>
                  <a:spcPct val="0"/>
                </a:spcBef>
              </a:pPr>
              <a:t>6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82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58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2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39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349080" y="764704"/>
            <a:ext cx="1205695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>
            <a:outerShdw dist="254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313570" y="168029"/>
            <a:ext cx="246810" cy="2468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60380" y="414839"/>
            <a:ext cx="246810" cy="246810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38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16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21" Type="http://schemas.openxmlformats.org/officeDocument/2006/relationships/image" Target="../media/image3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6" Type="http://schemas.openxmlformats.org/officeDocument/2006/relationships/audio" Target="../media/media1.mp3"/><Relationship Id="rId20" Type="http://schemas.openxmlformats.org/officeDocument/2006/relationships/image" Target="../media/image2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microsoft.com/office/2007/relationships/media" Target="../media/media1.mp3"/><Relationship Id="rId10" Type="http://schemas.openxmlformats.org/officeDocument/2006/relationships/tags" Target="../tags/tag11.xml"/><Relationship Id="rId19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image" Target="../media/image2.jpe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1.png"/><Relationship Id="rId2" Type="http://schemas.openxmlformats.org/officeDocument/2006/relationships/tags" Target="../tags/tag17.xml"/><Relationship Id="rId16" Type="http://schemas.openxmlformats.org/officeDocument/2006/relationships/notesSlide" Target="../notesSlides/notesSlide26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A_图片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158" y="4600341"/>
            <a:ext cx="12866416" cy="263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A_图片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27" y="-11249"/>
            <a:ext cx="12856368" cy="4611591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</p:pic>
      <p:sp>
        <p:nvSpPr>
          <p:cNvPr id="5" name="PA_文本框 3"/>
          <p:cNvSpPr txBox="1"/>
          <p:nvPr>
            <p:custDataLst>
              <p:tags r:id="rId3"/>
            </p:custDataLst>
          </p:nvPr>
        </p:nvSpPr>
        <p:spPr>
          <a:xfrm>
            <a:off x="533339" y="5178587"/>
            <a:ext cx="5428202" cy="15204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9280" b="1" kern="2200" spc="633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  <a:tileRect/>
                </a:gradFill>
                <a:latin typeface="微软雅黑" pitchFamily="34" charset="-122"/>
                <a:ea typeface="微软雅黑" pitchFamily="34" charset="-122"/>
              </a:rPr>
              <a:t>产品介绍</a:t>
            </a:r>
            <a:endParaRPr lang="zh-CN" altLang="en-US" sz="9280" b="1" kern="2200" spc="633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44000">
                    <a:srgbClr val="0070C0">
                      <a:shade val="67500"/>
                      <a:satMod val="115000"/>
                    </a:srgbClr>
                  </a:gs>
                  <a:gs pos="75000">
                    <a:srgbClr val="00B0F0"/>
                  </a:gs>
                  <a:gs pos="56000">
                    <a:srgbClr val="0070C0">
                      <a:shade val="100000"/>
                      <a:satMod val="115000"/>
                    </a:srgbClr>
                  </a:gs>
                </a:gsLst>
                <a:lin ang="18000000" scaled="0"/>
                <a:tileRect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PA_文本框 3"/>
          <p:cNvSpPr txBox="1"/>
          <p:nvPr>
            <p:custDataLst>
              <p:tags r:id="rId4"/>
            </p:custDataLst>
          </p:nvPr>
        </p:nvSpPr>
        <p:spPr>
          <a:xfrm>
            <a:off x="6038983" y="5590811"/>
            <a:ext cx="4415306" cy="6117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75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请添加您的公司名称</a:t>
            </a:r>
          </a:p>
        </p:txBody>
      </p:sp>
      <p:sp>
        <p:nvSpPr>
          <p:cNvPr id="9" name="PA_Flowchart: Decision 8"/>
          <p:cNvSpPr/>
          <p:nvPr>
            <p:custDataLst>
              <p:tags r:id="rId5"/>
            </p:custDataLst>
          </p:nvPr>
        </p:nvSpPr>
        <p:spPr>
          <a:xfrm>
            <a:off x="9391104" y="3282126"/>
            <a:ext cx="2688341" cy="2598730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Flowchart: Decision 10"/>
          <p:cNvSpPr/>
          <p:nvPr>
            <p:custDataLst>
              <p:tags r:id="rId6"/>
            </p:custDataLst>
          </p:nvPr>
        </p:nvSpPr>
        <p:spPr>
          <a:xfrm>
            <a:off x="8106727" y="4375574"/>
            <a:ext cx="434543" cy="420059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Flowchart: Decision 13"/>
          <p:cNvSpPr/>
          <p:nvPr>
            <p:custDataLst>
              <p:tags r:id="rId7"/>
            </p:custDataLst>
          </p:nvPr>
        </p:nvSpPr>
        <p:spPr>
          <a:xfrm>
            <a:off x="8526015" y="4175032"/>
            <a:ext cx="869088" cy="840118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Flowchart: Decision 14"/>
          <p:cNvSpPr/>
          <p:nvPr>
            <p:custDataLst>
              <p:tags r:id="rId8"/>
            </p:custDataLst>
          </p:nvPr>
        </p:nvSpPr>
        <p:spPr>
          <a:xfrm>
            <a:off x="11102004" y="3084303"/>
            <a:ext cx="704136" cy="680665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PA_Flowchart: Decision 16"/>
          <p:cNvSpPr/>
          <p:nvPr>
            <p:custDataLst>
              <p:tags r:id="rId9"/>
            </p:custDataLst>
          </p:nvPr>
        </p:nvSpPr>
        <p:spPr>
          <a:xfrm>
            <a:off x="12017121" y="2953190"/>
            <a:ext cx="271268" cy="262225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PA_文本框 3"/>
          <p:cNvSpPr txBox="1"/>
          <p:nvPr>
            <p:custDataLst>
              <p:tags r:id="rId10"/>
            </p:custDataLst>
          </p:nvPr>
        </p:nvSpPr>
        <p:spPr>
          <a:xfrm>
            <a:off x="6206536" y="5135161"/>
            <a:ext cx="2880801" cy="4169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109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| </a:t>
            </a:r>
            <a:r>
              <a:rPr lang="zh-CN" altLang="en-US" sz="2109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专注 </a:t>
            </a:r>
            <a:r>
              <a:rPr lang="en-US" altLang="zh-CN" sz="2109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| </a:t>
            </a:r>
            <a:r>
              <a:rPr lang="zh-CN" altLang="en-US" sz="2109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品质 </a:t>
            </a:r>
            <a:r>
              <a:rPr lang="en-US" altLang="zh-CN" sz="2109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| </a:t>
            </a:r>
            <a:r>
              <a:rPr lang="zh-CN" altLang="en-US" sz="2109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诚信 </a:t>
            </a:r>
            <a:r>
              <a:rPr lang="en-US" altLang="zh-CN" sz="2109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|</a:t>
            </a:r>
            <a:endParaRPr lang="zh-CN" altLang="en-US" sz="2109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PA_直接连接符 12"/>
          <p:cNvCxnSpPr/>
          <p:nvPr>
            <p:custDataLst>
              <p:tags r:id="rId11"/>
            </p:custDataLst>
          </p:nvPr>
        </p:nvCxnSpPr>
        <p:spPr>
          <a:xfrm>
            <a:off x="5961540" y="5061883"/>
            <a:ext cx="0" cy="1690662"/>
          </a:xfrm>
          <a:prstGeom prst="line">
            <a:avLst/>
          </a:prstGeom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_Flowchart: Decision 20"/>
          <p:cNvSpPr/>
          <p:nvPr>
            <p:custDataLst>
              <p:tags r:id="rId12"/>
            </p:custDataLst>
          </p:nvPr>
        </p:nvSpPr>
        <p:spPr>
          <a:xfrm>
            <a:off x="11542669" y="3292694"/>
            <a:ext cx="1220173" cy="1179501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文本框 45"/>
          <p:cNvSpPr txBox="1"/>
          <p:nvPr>
            <p:custDataLst>
              <p:tags r:id="rId13"/>
            </p:custDataLst>
          </p:nvPr>
        </p:nvSpPr>
        <p:spPr>
          <a:xfrm>
            <a:off x="6318361" y="6351453"/>
            <a:ext cx="5135711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6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方正细圆简体" pitchFamily="2" charset="-122"/>
              </a:rPr>
              <a:t>Talents come from diligence, </a:t>
            </a:r>
          </a:p>
          <a:p>
            <a:r>
              <a:rPr lang="en-US" altLang="zh-CN" sz="116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方正细圆简体" pitchFamily="2" charset="-122"/>
              </a:rPr>
              <a:t>and knowledge is gained by accumulation.</a:t>
            </a:r>
            <a:endParaRPr lang="en-US" altLang="zh-CN" sz="1160" b="1" dirty="0">
              <a:solidFill>
                <a:schemeClr val="bg1">
                  <a:lumMod val="50000"/>
                </a:schemeClr>
              </a:solidFill>
              <a:latin typeface="Arial Black" pitchFamily="34" charset="0"/>
              <a:ea typeface="方正细圆简体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PA_Flowchart: Decision 22"/>
          <p:cNvSpPr/>
          <p:nvPr>
            <p:custDataLst>
              <p:tags r:id="rId14"/>
            </p:custDataLst>
          </p:nvPr>
        </p:nvSpPr>
        <p:spPr>
          <a:xfrm>
            <a:off x="11806141" y="4784759"/>
            <a:ext cx="704136" cy="680665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Chairlift - Bruises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124575" y="-945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5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1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50"/>
                            </p:stCondLst>
                            <p:childTnLst>
                              <p:par>
                                <p:cTn id="67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/>
      <p:bldP spid="21" grpId="0" animBg="1"/>
      <p:bldP spid="20" grpId="0"/>
      <p:bldP spid="23" grpId="0" animBg="1"/>
      <p:bldP spid="2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4"/>
          <p:cNvSpPr txBox="1">
            <a:spLocks/>
          </p:cNvSpPr>
          <p:nvPr/>
        </p:nvSpPr>
        <p:spPr>
          <a:xfrm>
            <a:off x="2324324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>
            <a:spLocks/>
          </p:cNvSpPr>
          <p:nvPr/>
        </p:nvSpPr>
        <p:spPr>
          <a:xfrm>
            <a:off x="4543039" y="277346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6761756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4"/>
          <p:cNvSpPr txBox="1">
            <a:spLocks/>
          </p:cNvSpPr>
          <p:nvPr/>
        </p:nvSpPr>
        <p:spPr>
          <a:xfrm>
            <a:off x="8980470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 Placeholder 4"/>
          <p:cNvSpPr txBox="1">
            <a:spLocks/>
          </p:cNvSpPr>
          <p:nvPr/>
        </p:nvSpPr>
        <p:spPr>
          <a:xfrm>
            <a:off x="2324324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Placeholder 4"/>
          <p:cNvSpPr txBox="1">
            <a:spLocks/>
          </p:cNvSpPr>
          <p:nvPr/>
        </p:nvSpPr>
        <p:spPr>
          <a:xfrm>
            <a:off x="4543039" y="521026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4"/>
          <p:cNvSpPr txBox="1">
            <a:spLocks/>
          </p:cNvSpPr>
          <p:nvPr/>
        </p:nvSpPr>
        <p:spPr>
          <a:xfrm>
            <a:off x="6761756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4"/>
          <p:cNvSpPr txBox="1">
            <a:spLocks/>
          </p:cNvSpPr>
          <p:nvPr/>
        </p:nvSpPr>
        <p:spPr>
          <a:xfrm>
            <a:off x="8980470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18293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174675" y="2769884"/>
            <a:ext cx="7533319" cy="1346651"/>
            <a:chOff x="806" y="677"/>
            <a:chExt cx="3783" cy="711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8229370" y="3149660"/>
            <a:ext cx="388495" cy="450161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5326768" y="3218126"/>
            <a:ext cx="469181" cy="412144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3979435" y="3218127"/>
            <a:ext cx="429774" cy="428630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9593720" y="3196358"/>
            <a:ext cx="497981" cy="510183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6744528" y="3303076"/>
            <a:ext cx="529539" cy="296744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121716" y="2382393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87184" y="2382393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3661" y="4191534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61291" y="4516530"/>
            <a:ext cx="194531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>
            <a:spLocks/>
          </p:cNvSpPr>
          <p:nvPr/>
        </p:nvSpPr>
        <p:spPr>
          <a:xfrm>
            <a:off x="2234750" y="2104904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2234750" y="4237290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973815" y="2373915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39282" y="2373915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2348" y="4183056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26678" y="4508051"/>
            <a:ext cx="197829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>
            <a:spLocks/>
          </p:cNvSpPr>
          <p:nvPr/>
        </p:nvSpPr>
        <p:spPr>
          <a:xfrm>
            <a:off x="5086847" y="2095632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5086850" y="4242104"/>
            <a:ext cx="50115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176287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176288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482329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482329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788370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788371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9094412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9094411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65794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75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25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7" grpId="0"/>
      <p:bldP spid="5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4732" y="2113988"/>
            <a:ext cx="3535962" cy="300021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661394" y="2113988"/>
            <a:ext cx="3535962" cy="300021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438057" y="2113988"/>
            <a:ext cx="3535962" cy="300021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5"/>
          <p:cNvSpPr txBox="1"/>
          <p:nvPr/>
        </p:nvSpPr>
        <p:spPr>
          <a:xfrm>
            <a:off x="1460823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1460823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52231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52231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0712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0712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1798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50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00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53" y="857523"/>
            <a:ext cx="12858044" cy="36163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1701365" y="3161256"/>
            <a:ext cx="2303733" cy="230373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398053" y="3161256"/>
            <a:ext cx="2303733" cy="230373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094740" y="3161256"/>
            <a:ext cx="2303733" cy="2303733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3"/>
          <p:cNvGrpSpPr>
            <a:grpSpLocks/>
          </p:cNvGrpSpPr>
          <p:nvPr/>
        </p:nvGrpSpPr>
        <p:grpSpPr bwMode="auto">
          <a:xfrm>
            <a:off x="1417864" y="5503195"/>
            <a:ext cx="2779263" cy="1274386"/>
            <a:chOff x="1008574" y="3608487"/>
            <a:chExt cx="1975983" cy="905941"/>
          </a:xfrm>
        </p:grpSpPr>
        <p:sp>
          <p:nvSpPr>
            <p:cNvPr id="12" name="矩形 11"/>
            <p:cNvSpPr/>
            <p:nvPr/>
          </p:nvSpPr>
          <p:spPr>
            <a:xfrm>
              <a:off x="1241878" y="3608487"/>
              <a:ext cx="1444219" cy="2406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3811" name="文本框 66"/>
            <p:cNvSpPr txBox="1">
              <a:spLocks noChangeArrowheads="1"/>
            </p:cNvSpPr>
            <p:nvPr/>
          </p:nvSpPr>
          <p:spPr bwMode="auto">
            <a:xfrm>
              <a:off x="1008574" y="3923685"/>
              <a:ext cx="1975983" cy="59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4" name="组合 5"/>
          <p:cNvGrpSpPr>
            <a:grpSpLocks/>
          </p:cNvGrpSpPr>
          <p:nvPr/>
        </p:nvGrpSpPr>
        <p:grpSpPr bwMode="auto">
          <a:xfrm>
            <a:off x="5141335" y="5503195"/>
            <a:ext cx="2800207" cy="1274386"/>
            <a:chOff x="3656524" y="3608487"/>
            <a:chExt cx="1990874" cy="905941"/>
          </a:xfrm>
        </p:grpSpPr>
        <p:sp>
          <p:nvSpPr>
            <p:cNvPr id="13" name="矩形 12"/>
            <p:cNvSpPr/>
            <p:nvPr/>
          </p:nvSpPr>
          <p:spPr>
            <a:xfrm>
              <a:off x="3927919" y="3608487"/>
              <a:ext cx="1444219" cy="2406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3809" name="文本框 66"/>
            <p:cNvSpPr txBox="1">
              <a:spLocks noChangeArrowheads="1"/>
            </p:cNvSpPr>
            <p:nvPr/>
          </p:nvSpPr>
          <p:spPr bwMode="auto">
            <a:xfrm>
              <a:off x="3656524" y="3923685"/>
              <a:ext cx="1990874" cy="59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6" name="组合 6"/>
          <p:cNvGrpSpPr>
            <a:grpSpLocks/>
          </p:cNvGrpSpPr>
          <p:nvPr/>
        </p:nvGrpSpPr>
        <p:grpSpPr bwMode="auto">
          <a:xfrm>
            <a:off x="8717485" y="5503195"/>
            <a:ext cx="2824458" cy="1274386"/>
            <a:chOff x="6199699" y="3608487"/>
            <a:chExt cx="2008115" cy="905941"/>
          </a:xfrm>
        </p:grpSpPr>
        <p:sp>
          <p:nvSpPr>
            <p:cNvPr id="14" name="矩形 13"/>
            <p:cNvSpPr/>
            <p:nvPr/>
          </p:nvSpPr>
          <p:spPr>
            <a:xfrm>
              <a:off x="6499662" y="3608487"/>
              <a:ext cx="1444218" cy="2406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3807" name="文本框 66"/>
            <p:cNvSpPr txBox="1">
              <a:spLocks noChangeArrowheads="1"/>
            </p:cNvSpPr>
            <p:nvPr/>
          </p:nvSpPr>
          <p:spPr bwMode="auto">
            <a:xfrm>
              <a:off x="6199699" y="3923685"/>
              <a:ext cx="2008115" cy="59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</p:grpSp>
      <p:sp>
        <p:nvSpPr>
          <p:cNvPr id="15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3310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 rot="16200000">
            <a:off x="3300823" y="3457622"/>
            <a:ext cx="3364445" cy="1581900"/>
          </a:xfrm>
          <a:custGeom>
            <a:avLst/>
            <a:gdLst>
              <a:gd name="T0" fmla="*/ 2304 w 2304"/>
              <a:gd name="T1" fmla="*/ 792 h 1080"/>
              <a:gd name="T2" fmla="*/ 2302 w 2304"/>
              <a:gd name="T3" fmla="*/ 806 h 1080"/>
              <a:gd name="T4" fmla="*/ 2290 w 2304"/>
              <a:gd name="T5" fmla="*/ 836 h 1080"/>
              <a:gd name="T6" fmla="*/ 2268 w 2304"/>
              <a:gd name="T7" fmla="*/ 864 h 1080"/>
              <a:gd name="T8" fmla="*/ 2234 w 2304"/>
              <a:gd name="T9" fmla="*/ 892 h 1080"/>
              <a:gd name="T10" fmla="*/ 2190 w 2304"/>
              <a:gd name="T11" fmla="*/ 916 h 1080"/>
              <a:gd name="T12" fmla="*/ 2108 w 2304"/>
              <a:gd name="T13" fmla="*/ 954 h 1080"/>
              <a:gd name="T14" fmla="*/ 1966 w 2304"/>
              <a:gd name="T15" fmla="*/ 996 h 1080"/>
              <a:gd name="T16" fmla="*/ 1796 w 2304"/>
              <a:gd name="T17" fmla="*/ 1030 h 1080"/>
              <a:gd name="T18" fmla="*/ 1600 w 2304"/>
              <a:gd name="T19" fmla="*/ 1058 h 1080"/>
              <a:gd name="T20" fmla="*/ 1384 w 2304"/>
              <a:gd name="T21" fmla="*/ 1074 h 1080"/>
              <a:gd name="T22" fmla="*/ 1152 w 2304"/>
              <a:gd name="T23" fmla="*/ 1080 h 1080"/>
              <a:gd name="T24" fmla="*/ 1034 w 2304"/>
              <a:gd name="T25" fmla="*/ 1078 h 1080"/>
              <a:gd name="T26" fmla="*/ 810 w 2304"/>
              <a:gd name="T27" fmla="*/ 1068 h 1080"/>
              <a:gd name="T28" fmla="*/ 602 w 2304"/>
              <a:gd name="T29" fmla="*/ 1046 h 1080"/>
              <a:gd name="T30" fmla="*/ 420 w 2304"/>
              <a:gd name="T31" fmla="*/ 1014 h 1080"/>
              <a:gd name="T32" fmla="*/ 264 w 2304"/>
              <a:gd name="T33" fmla="*/ 976 h 1080"/>
              <a:gd name="T34" fmla="*/ 140 w 2304"/>
              <a:gd name="T35" fmla="*/ 930 h 1080"/>
              <a:gd name="T36" fmla="*/ 90 w 2304"/>
              <a:gd name="T37" fmla="*/ 904 h 1080"/>
              <a:gd name="T38" fmla="*/ 52 w 2304"/>
              <a:gd name="T39" fmla="*/ 878 h 1080"/>
              <a:gd name="T40" fmla="*/ 24 w 2304"/>
              <a:gd name="T41" fmla="*/ 850 h 1080"/>
              <a:gd name="T42" fmla="*/ 6 w 2304"/>
              <a:gd name="T43" fmla="*/ 822 h 1080"/>
              <a:gd name="T44" fmla="*/ 0 w 2304"/>
              <a:gd name="T45" fmla="*/ 792 h 1080"/>
              <a:gd name="T46" fmla="*/ 288 w 2304"/>
              <a:gd name="T47" fmla="*/ 216 h 1080"/>
              <a:gd name="T48" fmla="*/ 292 w 2304"/>
              <a:gd name="T49" fmla="*/ 194 h 1080"/>
              <a:gd name="T50" fmla="*/ 306 w 2304"/>
              <a:gd name="T51" fmla="*/ 172 h 1080"/>
              <a:gd name="T52" fmla="*/ 326 w 2304"/>
              <a:gd name="T53" fmla="*/ 152 h 1080"/>
              <a:gd name="T54" fmla="*/ 356 w 2304"/>
              <a:gd name="T55" fmla="*/ 132 h 1080"/>
              <a:gd name="T56" fmla="*/ 436 w 2304"/>
              <a:gd name="T57" fmla="*/ 96 h 1080"/>
              <a:gd name="T58" fmla="*/ 542 w 2304"/>
              <a:gd name="T59" fmla="*/ 64 h 1080"/>
              <a:gd name="T60" fmla="*/ 668 w 2304"/>
              <a:gd name="T61" fmla="*/ 36 h 1080"/>
              <a:gd name="T62" fmla="*/ 816 w 2304"/>
              <a:gd name="T63" fmla="*/ 16 h 1080"/>
              <a:gd name="T64" fmla="*/ 978 w 2304"/>
              <a:gd name="T65" fmla="*/ 4 h 1080"/>
              <a:gd name="T66" fmla="*/ 1152 w 2304"/>
              <a:gd name="T67" fmla="*/ 0 h 1080"/>
              <a:gd name="T68" fmla="*/ 1240 w 2304"/>
              <a:gd name="T69" fmla="*/ 2 h 1080"/>
              <a:gd name="T70" fmla="*/ 1408 w 2304"/>
              <a:gd name="T71" fmla="*/ 10 h 1080"/>
              <a:gd name="T72" fmla="*/ 1564 w 2304"/>
              <a:gd name="T73" fmla="*/ 26 h 1080"/>
              <a:gd name="T74" fmla="*/ 1702 w 2304"/>
              <a:gd name="T75" fmla="*/ 50 h 1080"/>
              <a:gd name="T76" fmla="*/ 1818 w 2304"/>
              <a:gd name="T77" fmla="*/ 78 h 1080"/>
              <a:gd name="T78" fmla="*/ 1912 w 2304"/>
              <a:gd name="T79" fmla="*/ 114 h 1080"/>
              <a:gd name="T80" fmla="*/ 1964 w 2304"/>
              <a:gd name="T81" fmla="*/ 142 h 1080"/>
              <a:gd name="T82" fmla="*/ 1988 w 2304"/>
              <a:gd name="T83" fmla="*/ 162 h 1080"/>
              <a:gd name="T84" fmla="*/ 2006 w 2304"/>
              <a:gd name="T85" fmla="*/ 184 h 1080"/>
              <a:gd name="T86" fmla="*/ 2014 w 2304"/>
              <a:gd name="T87" fmla="*/ 204 h 1080"/>
              <a:gd name="T88" fmla="*/ 2016 w 2304"/>
              <a:gd name="T89" fmla="*/ 216 h 10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04"/>
              <a:gd name="T136" fmla="*/ 0 h 1080"/>
              <a:gd name="T137" fmla="*/ 2304 w 2304"/>
              <a:gd name="T138" fmla="*/ 1080 h 10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04" h="1080">
                <a:moveTo>
                  <a:pt x="2016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6" y="2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just">
              <a:lnSpc>
                <a:spcPct val="120000"/>
              </a:lnSpc>
            </a:pPr>
            <a:endParaRPr lang="zh-CN" altLang="en-US" sz="8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2766700" y="3452496"/>
            <a:ext cx="2593850" cy="1625518"/>
            <a:chOff x="1068760" y="3280022"/>
            <a:chExt cx="2832100" cy="1774825"/>
          </a:xfrm>
          <a:effectLst/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068760" y="4134097"/>
              <a:ext cx="2832100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just" defTabSz="83747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260848" y="3280022"/>
              <a:ext cx="2484437" cy="1373187"/>
            </a:xfrm>
            <a:custGeom>
              <a:avLst/>
              <a:gdLst>
                <a:gd name="T0" fmla="*/ 1728 w 1728"/>
                <a:gd name="T1" fmla="*/ 720 h 936"/>
                <a:gd name="T2" fmla="*/ 1726 w 1728"/>
                <a:gd name="T3" fmla="*/ 732 h 936"/>
                <a:gd name="T4" fmla="*/ 1718 w 1728"/>
                <a:gd name="T5" fmla="*/ 752 h 936"/>
                <a:gd name="T6" fmla="*/ 1700 w 1728"/>
                <a:gd name="T7" fmla="*/ 774 h 936"/>
                <a:gd name="T8" fmla="*/ 1676 w 1728"/>
                <a:gd name="T9" fmla="*/ 794 h 936"/>
                <a:gd name="T10" fmla="*/ 1624 w 1728"/>
                <a:gd name="T11" fmla="*/ 822 h 936"/>
                <a:gd name="T12" fmla="*/ 1530 w 1728"/>
                <a:gd name="T13" fmla="*/ 858 h 936"/>
                <a:gd name="T14" fmla="*/ 1414 w 1728"/>
                <a:gd name="T15" fmla="*/ 886 h 936"/>
                <a:gd name="T16" fmla="*/ 1276 w 1728"/>
                <a:gd name="T17" fmla="*/ 910 h 936"/>
                <a:gd name="T18" fmla="*/ 1120 w 1728"/>
                <a:gd name="T19" fmla="*/ 926 h 936"/>
                <a:gd name="T20" fmla="*/ 952 w 1728"/>
                <a:gd name="T21" fmla="*/ 934 h 936"/>
                <a:gd name="T22" fmla="*/ 864 w 1728"/>
                <a:gd name="T23" fmla="*/ 936 h 936"/>
                <a:gd name="T24" fmla="*/ 690 w 1728"/>
                <a:gd name="T25" fmla="*/ 932 h 936"/>
                <a:gd name="T26" fmla="*/ 528 w 1728"/>
                <a:gd name="T27" fmla="*/ 920 h 936"/>
                <a:gd name="T28" fmla="*/ 380 w 1728"/>
                <a:gd name="T29" fmla="*/ 900 h 936"/>
                <a:gd name="T30" fmla="*/ 254 w 1728"/>
                <a:gd name="T31" fmla="*/ 872 h 936"/>
                <a:gd name="T32" fmla="*/ 148 w 1728"/>
                <a:gd name="T33" fmla="*/ 840 h 936"/>
                <a:gd name="T34" fmla="*/ 68 w 1728"/>
                <a:gd name="T35" fmla="*/ 804 h 936"/>
                <a:gd name="T36" fmla="*/ 38 w 1728"/>
                <a:gd name="T37" fmla="*/ 784 h 936"/>
                <a:gd name="T38" fmla="*/ 18 w 1728"/>
                <a:gd name="T39" fmla="*/ 764 h 936"/>
                <a:gd name="T40" fmla="*/ 4 w 1728"/>
                <a:gd name="T41" fmla="*/ 742 h 936"/>
                <a:gd name="T42" fmla="*/ 0 w 1728"/>
                <a:gd name="T43" fmla="*/ 720 h 936"/>
                <a:gd name="T44" fmla="*/ 288 w 1728"/>
                <a:gd name="T45" fmla="*/ 144 h 936"/>
                <a:gd name="T46" fmla="*/ 290 w 1728"/>
                <a:gd name="T47" fmla="*/ 130 h 936"/>
                <a:gd name="T48" fmla="*/ 300 w 1728"/>
                <a:gd name="T49" fmla="*/ 114 h 936"/>
                <a:gd name="T50" fmla="*/ 334 w 1728"/>
                <a:gd name="T51" fmla="*/ 88 h 936"/>
                <a:gd name="T52" fmla="*/ 386 w 1728"/>
                <a:gd name="T53" fmla="*/ 64 h 936"/>
                <a:gd name="T54" fmla="*/ 456 w 1728"/>
                <a:gd name="T55" fmla="*/ 42 h 936"/>
                <a:gd name="T56" fmla="*/ 542 w 1728"/>
                <a:gd name="T57" fmla="*/ 24 h 936"/>
                <a:gd name="T58" fmla="*/ 640 w 1728"/>
                <a:gd name="T59" fmla="*/ 12 h 936"/>
                <a:gd name="T60" fmla="*/ 748 w 1728"/>
                <a:gd name="T61" fmla="*/ 2 h 936"/>
                <a:gd name="T62" fmla="*/ 864 w 1728"/>
                <a:gd name="T63" fmla="*/ 0 h 936"/>
                <a:gd name="T64" fmla="*/ 922 w 1728"/>
                <a:gd name="T65" fmla="*/ 0 h 936"/>
                <a:gd name="T66" fmla="*/ 1036 w 1728"/>
                <a:gd name="T67" fmla="*/ 6 h 936"/>
                <a:gd name="T68" fmla="*/ 1138 w 1728"/>
                <a:gd name="T69" fmla="*/ 18 h 936"/>
                <a:gd name="T70" fmla="*/ 1230 w 1728"/>
                <a:gd name="T71" fmla="*/ 32 h 936"/>
                <a:gd name="T72" fmla="*/ 1308 w 1728"/>
                <a:gd name="T73" fmla="*/ 52 h 936"/>
                <a:gd name="T74" fmla="*/ 1370 w 1728"/>
                <a:gd name="T75" fmla="*/ 76 h 936"/>
                <a:gd name="T76" fmla="*/ 1414 w 1728"/>
                <a:gd name="T77" fmla="*/ 102 h 936"/>
                <a:gd name="T78" fmla="*/ 1434 w 1728"/>
                <a:gd name="T79" fmla="*/ 122 h 936"/>
                <a:gd name="T80" fmla="*/ 1440 w 1728"/>
                <a:gd name="T81" fmla="*/ 136 h 936"/>
                <a:gd name="T82" fmla="*/ 1440 w 1728"/>
                <a:gd name="T83" fmla="*/ 144 h 9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8"/>
                <a:gd name="T127" fmla="*/ 0 h 936"/>
                <a:gd name="T128" fmla="*/ 1728 w 1728"/>
                <a:gd name="T129" fmla="*/ 936 h 9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8" h="936">
                  <a:moveTo>
                    <a:pt x="1440" y="144"/>
                  </a:moveTo>
                  <a:lnTo>
                    <a:pt x="1728" y="720"/>
                  </a:lnTo>
                  <a:lnTo>
                    <a:pt x="1726" y="732"/>
                  </a:lnTo>
                  <a:lnTo>
                    <a:pt x="1724" y="742"/>
                  </a:lnTo>
                  <a:lnTo>
                    <a:pt x="1718" y="752"/>
                  </a:lnTo>
                  <a:lnTo>
                    <a:pt x="1710" y="764"/>
                  </a:lnTo>
                  <a:lnTo>
                    <a:pt x="1700" y="774"/>
                  </a:lnTo>
                  <a:lnTo>
                    <a:pt x="1690" y="784"/>
                  </a:lnTo>
                  <a:lnTo>
                    <a:pt x="1676" y="794"/>
                  </a:lnTo>
                  <a:lnTo>
                    <a:pt x="1660" y="804"/>
                  </a:lnTo>
                  <a:lnTo>
                    <a:pt x="1624" y="822"/>
                  </a:lnTo>
                  <a:lnTo>
                    <a:pt x="1580" y="840"/>
                  </a:lnTo>
                  <a:lnTo>
                    <a:pt x="1530" y="858"/>
                  </a:lnTo>
                  <a:lnTo>
                    <a:pt x="1474" y="872"/>
                  </a:lnTo>
                  <a:lnTo>
                    <a:pt x="1414" y="886"/>
                  </a:lnTo>
                  <a:lnTo>
                    <a:pt x="1348" y="900"/>
                  </a:lnTo>
                  <a:lnTo>
                    <a:pt x="1276" y="910"/>
                  </a:lnTo>
                  <a:lnTo>
                    <a:pt x="1200" y="920"/>
                  </a:lnTo>
                  <a:lnTo>
                    <a:pt x="1120" y="926"/>
                  </a:lnTo>
                  <a:lnTo>
                    <a:pt x="1038" y="932"/>
                  </a:lnTo>
                  <a:lnTo>
                    <a:pt x="952" y="934"/>
                  </a:lnTo>
                  <a:lnTo>
                    <a:pt x="864" y="936"/>
                  </a:lnTo>
                  <a:lnTo>
                    <a:pt x="776" y="934"/>
                  </a:lnTo>
                  <a:lnTo>
                    <a:pt x="690" y="932"/>
                  </a:lnTo>
                  <a:lnTo>
                    <a:pt x="608" y="926"/>
                  </a:lnTo>
                  <a:lnTo>
                    <a:pt x="528" y="920"/>
                  </a:lnTo>
                  <a:lnTo>
                    <a:pt x="452" y="910"/>
                  </a:lnTo>
                  <a:lnTo>
                    <a:pt x="380" y="900"/>
                  </a:lnTo>
                  <a:lnTo>
                    <a:pt x="314" y="886"/>
                  </a:lnTo>
                  <a:lnTo>
                    <a:pt x="254" y="872"/>
                  </a:lnTo>
                  <a:lnTo>
                    <a:pt x="198" y="858"/>
                  </a:lnTo>
                  <a:lnTo>
                    <a:pt x="148" y="840"/>
                  </a:lnTo>
                  <a:lnTo>
                    <a:pt x="104" y="822"/>
                  </a:lnTo>
                  <a:lnTo>
                    <a:pt x="68" y="804"/>
                  </a:lnTo>
                  <a:lnTo>
                    <a:pt x="52" y="794"/>
                  </a:lnTo>
                  <a:lnTo>
                    <a:pt x="38" y="784"/>
                  </a:lnTo>
                  <a:lnTo>
                    <a:pt x="28" y="774"/>
                  </a:lnTo>
                  <a:lnTo>
                    <a:pt x="18" y="764"/>
                  </a:lnTo>
                  <a:lnTo>
                    <a:pt x="10" y="752"/>
                  </a:lnTo>
                  <a:lnTo>
                    <a:pt x="4" y="742"/>
                  </a:lnTo>
                  <a:lnTo>
                    <a:pt x="2" y="732"/>
                  </a:lnTo>
                  <a:lnTo>
                    <a:pt x="0" y="720"/>
                  </a:lnTo>
                  <a:lnTo>
                    <a:pt x="288" y="144"/>
                  </a:lnTo>
                  <a:lnTo>
                    <a:pt x="288" y="136"/>
                  </a:lnTo>
                  <a:lnTo>
                    <a:pt x="290" y="130"/>
                  </a:lnTo>
                  <a:lnTo>
                    <a:pt x="294" y="122"/>
                  </a:lnTo>
                  <a:lnTo>
                    <a:pt x="300" y="114"/>
                  </a:lnTo>
                  <a:lnTo>
                    <a:pt x="314" y="102"/>
                  </a:lnTo>
                  <a:lnTo>
                    <a:pt x="334" y="88"/>
                  </a:lnTo>
                  <a:lnTo>
                    <a:pt x="358" y="76"/>
                  </a:lnTo>
                  <a:lnTo>
                    <a:pt x="386" y="64"/>
                  </a:lnTo>
                  <a:lnTo>
                    <a:pt x="420" y="52"/>
                  </a:lnTo>
                  <a:lnTo>
                    <a:pt x="456" y="42"/>
                  </a:lnTo>
                  <a:lnTo>
                    <a:pt x="498" y="32"/>
                  </a:lnTo>
                  <a:lnTo>
                    <a:pt x="542" y="24"/>
                  </a:lnTo>
                  <a:lnTo>
                    <a:pt x="590" y="18"/>
                  </a:lnTo>
                  <a:lnTo>
                    <a:pt x="640" y="12"/>
                  </a:lnTo>
                  <a:lnTo>
                    <a:pt x="692" y="6"/>
                  </a:lnTo>
                  <a:lnTo>
                    <a:pt x="748" y="2"/>
                  </a:lnTo>
                  <a:lnTo>
                    <a:pt x="806" y="0"/>
                  </a:lnTo>
                  <a:lnTo>
                    <a:pt x="864" y="0"/>
                  </a:lnTo>
                  <a:lnTo>
                    <a:pt x="922" y="0"/>
                  </a:lnTo>
                  <a:lnTo>
                    <a:pt x="980" y="2"/>
                  </a:lnTo>
                  <a:lnTo>
                    <a:pt x="1036" y="6"/>
                  </a:lnTo>
                  <a:lnTo>
                    <a:pt x="1088" y="12"/>
                  </a:lnTo>
                  <a:lnTo>
                    <a:pt x="1138" y="18"/>
                  </a:lnTo>
                  <a:lnTo>
                    <a:pt x="1186" y="24"/>
                  </a:lnTo>
                  <a:lnTo>
                    <a:pt x="1230" y="32"/>
                  </a:lnTo>
                  <a:lnTo>
                    <a:pt x="1272" y="42"/>
                  </a:lnTo>
                  <a:lnTo>
                    <a:pt x="1308" y="52"/>
                  </a:lnTo>
                  <a:lnTo>
                    <a:pt x="1342" y="64"/>
                  </a:lnTo>
                  <a:lnTo>
                    <a:pt x="1370" y="76"/>
                  </a:lnTo>
                  <a:lnTo>
                    <a:pt x="1394" y="88"/>
                  </a:lnTo>
                  <a:lnTo>
                    <a:pt x="1414" y="102"/>
                  </a:lnTo>
                  <a:lnTo>
                    <a:pt x="1428" y="114"/>
                  </a:lnTo>
                  <a:lnTo>
                    <a:pt x="1434" y="122"/>
                  </a:lnTo>
                  <a:lnTo>
                    <a:pt x="1438" y="130"/>
                  </a:lnTo>
                  <a:lnTo>
                    <a:pt x="1440" y="136"/>
                  </a:lnTo>
                  <a:lnTo>
                    <a:pt x="1440" y="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</a:pPr>
              <a:endParaRPr lang="zh-CN" altLang="en-US" sz="8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6200000">
            <a:off x="1888114" y="3521712"/>
            <a:ext cx="1750558" cy="1492588"/>
            <a:chOff x="1529135" y="2104362"/>
            <a:chExt cx="1911350" cy="1629685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1529135" y="3111747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just" defTabSz="83747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787898" y="2104362"/>
              <a:ext cx="1430337" cy="1466850"/>
            </a:xfrm>
            <a:custGeom>
              <a:avLst/>
              <a:gdLst>
                <a:gd name="T0" fmla="*/ 2147483647 w 576"/>
                <a:gd name="T1" fmla="*/ 2147483647 h 648"/>
                <a:gd name="T2" fmla="*/ 2147483647 w 576"/>
                <a:gd name="T3" fmla="*/ 2147483647 h 648"/>
                <a:gd name="T4" fmla="*/ 2147483647 w 576"/>
                <a:gd name="T5" fmla="*/ 2147483647 h 648"/>
                <a:gd name="T6" fmla="*/ 2147483647 w 576"/>
                <a:gd name="T7" fmla="*/ 2147483647 h 648"/>
                <a:gd name="T8" fmla="*/ 2147483647 w 576"/>
                <a:gd name="T9" fmla="*/ 2147483647 h 648"/>
                <a:gd name="T10" fmla="*/ 2147483647 w 576"/>
                <a:gd name="T11" fmla="*/ 2147483647 h 648"/>
                <a:gd name="T12" fmla="*/ 2147483647 w 576"/>
                <a:gd name="T13" fmla="*/ 2147483647 h 648"/>
                <a:gd name="T14" fmla="*/ 2147483647 w 576"/>
                <a:gd name="T15" fmla="*/ 2147483647 h 648"/>
                <a:gd name="T16" fmla="*/ 2147483647 w 576"/>
                <a:gd name="T17" fmla="*/ 2147483647 h 648"/>
                <a:gd name="T18" fmla="*/ 2147483647 w 576"/>
                <a:gd name="T19" fmla="*/ 2147483647 h 648"/>
                <a:gd name="T20" fmla="*/ 2147483647 w 576"/>
                <a:gd name="T21" fmla="*/ 2147483647 h 648"/>
                <a:gd name="T22" fmla="*/ 2133573609 w 576"/>
                <a:gd name="T23" fmla="*/ 2147483647 h 648"/>
                <a:gd name="T24" fmla="*/ 1775924795 w 576"/>
                <a:gd name="T25" fmla="*/ 2147483647 h 648"/>
                <a:gd name="T26" fmla="*/ 1775924795 w 576"/>
                <a:gd name="T27" fmla="*/ 2147483647 h 648"/>
                <a:gd name="T28" fmla="*/ 1418273498 w 576"/>
                <a:gd name="T29" fmla="*/ 2147483647 h 648"/>
                <a:gd name="T30" fmla="*/ 1085285581 w 576"/>
                <a:gd name="T31" fmla="*/ 2147483647 h 648"/>
                <a:gd name="T32" fmla="*/ 776966011 w 576"/>
                <a:gd name="T33" fmla="*/ 2147483647 h 648"/>
                <a:gd name="T34" fmla="*/ 517978169 w 576"/>
                <a:gd name="T35" fmla="*/ 2147483647 h 648"/>
                <a:gd name="T36" fmla="*/ 308319570 w 576"/>
                <a:gd name="T37" fmla="*/ 2147483647 h 648"/>
                <a:gd name="T38" fmla="*/ 209658599 w 576"/>
                <a:gd name="T39" fmla="*/ 2147483647 h 648"/>
                <a:gd name="T40" fmla="*/ 135661008 w 576"/>
                <a:gd name="T41" fmla="*/ 2147483647 h 648"/>
                <a:gd name="T42" fmla="*/ 73997591 w 576"/>
                <a:gd name="T43" fmla="*/ 2147483647 h 648"/>
                <a:gd name="T44" fmla="*/ 36997554 w 576"/>
                <a:gd name="T45" fmla="*/ 2147483647 h 648"/>
                <a:gd name="T46" fmla="*/ 12331690 w 576"/>
                <a:gd name="T47" fmla="*/ 2147483647 h 648"/>
                <a:gd name="T48" fmla="*/ 0 w 576"/>
                <a:gd name="T49" fmla="*/ 2147483647 h 648"/>
                <a:gd name="T50" fmla="*/ 1775924795 w 576"/>
                <a:gd name="T51" fmla="*/ 0 h 648"/>
                <a:gd name="T52" fmla="*/ 2147483647 w 576"/>
                <a:gd name="T53" fmla="*/ 2147483647 h 6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6"/>
                <a:gd name="T82" fmla="*/ 0 h 648"/>
                <a:gd name="T83" fmla="*/ 576 w 576"/>
                <a:gd name="T84" fmla="*/ 648 h 6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6" h="648">
                  <a:moveTo>
                    <a:pt x="576" y="576"/>
                  </a:moveTo>
                  <a:lnTo>
                    <a:pt x="576" y="576"/>
                  </a:lnTo>
                  <a:lnTo>
                    <a:pt x="574" y="584"/>
                  </a:lnTo>
                  <a:lnTo>
                    <a:pt x="570" y="590"/>
                  </a:lnTo>
                  <a:lnTo>
                    <a:pt x="564" y="598"/>
                  </a:lnTo>
                  <a:lnTo>
                    <a:pt x="554" y="604"/>
                  </a:lnTo>
                  <a:lnTo>
                    <a:pt x="542" y="610"/>
                  </a:lnTo>
                  <a:lnTo>
                    <a:pt x="526" y="616"/>
                  </a:lnTo>
                  <a:lnTo>
                    <a:pt x="492" y="626"/>
                  </a:lnTo>
                  <a:lnTo>
                    <a:pt x="450" y="636"/>
                  </a:lnTo>
                  <a:lnTo>
                    <a:pt x="400" y="642"/>
                  </a:lnTo>
                  <a:lnTo>
                    <a:pt x="346" y="646"/>
                  </a:lnTo>
                  <a:lnTo>
                    <a:pt x="288" y="648"/>
                  </a:lnTo>
                  <a:lnTo>
                    <a:pt x="230" y="646"/>
                  </a:lnTo>
                  <a:lnTo>
                    <a:pt x="176" y="642"/>
                  </a:lnTo>
                  <a:lnTo>
                    <a:pt x="126" y="636"/>
                  </a:lnTo>
                  <a:lnTo>
                    <a:pt x="84" y="626"/>
                  </a:lnTo>
                  <a:lnTo>
                    <a:pt x="50" y="616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2" y="598"/>
                  </a:lnTo>
                  <a:lnTo>
                    <a:pt x="6" y="590"/>
                  </a:lnTo>
                  <a:lnTo>
                    <a:pt x="2" y="584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576" y="5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just" defTabSz="837475">
                <a:lnSpc>
                  <a:spcPct val="120000"/>
                </a:lnSpc>
                <a:defRPr/>
              </a:pPr>
              <a:endParaRPr lang="zh-CN" altLang="en-US" sz="8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74408" y="3968509"/>
            <a:ext cx="593487" cy="593487"/>
            <a:chOff x="2159906" y="3869724"/>
            <a:chExt cx="648000" cy="64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2360437" y="4004497"/>
              <a:ext cx="297613" cy="396000"/>
              <a:chOff x="7913688" y="-280988"/>
              <a:chExt cx="1733550" cy="2306638"/>
            </a:xfrm>
            <a:solidFill>
              <a:schemeClr val="bg1"/>
            </a:solidFill>
          </p:grpSpPr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8215313" y="1317625"/>
                <a:ext cx="1155700" cy="71438"/>
              </a:xfrm>
              <a:custGeom>
                <a:avLst/>
                <a:gdLst>
                  <a:gd name="T0" fmla="*/ 9 w 306"/>
                  <a:gd name="T1" fmla="*/ 0 h 19"/>
                  <a:gd name="T2" fmla="*/ 0 w 306"/>
                  <a:gd name="T3" fmla="*/ 10 h 19"/>
                  <a:gd name="T4" fmla="*/ 9 w 306"/>
                  <a:gd name="T5" fmla="*/ 19 h 19"/>
                  <a:gd name="T6" fmla="*/ 297 w 306"/>
                  <a:gd name="T7" fmla="*/ 19 h 19"/>
                  <a:gd name="T8" fmla="*/ 306 w 306"/>
                  <a:gd name="T9" fmla="*/ 10 h 19"/>
                  <a:gd name="T10" fmla="*/ 297 w 306"/>
                  <a:gd name="T11" fmla="*/ 0 h 19"/>
                  <a:gd name="T12" fmla="*/ 9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10"/>
                    </a:cubicBezTo>
                    <a:cubicBezTo>
                      <a:pt x="306" y="5"/>
                      <a:pt x="302" y="0"/>
                      <a:pt x="297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8215313" y="1535112"/>
                <a:ext cx="1155700" cy="71438"/>
              </a:xfrm>
              <a:custGeom>
                <a:avLst/>
                <a:gdLst>
                  <a:gd name="T0" fmla="*/ 297 w 306"/>
                  <a:gd name="T1" fmla="*/ 0 h 19"/>
                  <a:gd name="T2" fmla="*/ 9 w 306"/>
                  <a:gd name="T3" fmla="*/ 0 h 19"/>
                  <a:gd name="T4" fmla="*/ 0 w 306"/>
                  <a:gd name="T5" fmla="*/ 9 h 19"/>
                  <a:gd name="T6" fmla="*/ 9 w 306"/>
                  <a:gd name="T7" fmla="*/ 19 h 19"/>
                  <a:gd name="T8" fmla="*/ 297 w 306"/>
                  <a:gd name="T9" fmla="*/ 19 h 19"/>
                  <a:gd name="T10" fmla="*/ 306 w 306"/>
                  <a:gd name="T11" fmla="*/ 9 h 19"/>
                  <a:gd name="T12" fmla="*/ 297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29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9"/>
                    </a:cubicBezTo>
                    <a:cubicBezTo>
                      <a:pt x="306" y="4"/>
                      <a:pt x="302" y="0"/>
                      <a:pt x="2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1"/>
              <p:cNvSpPr>
                <a:spLocks noEditPoints="1"/>
              </p:cNvSpPr>
              <p:nvPr/>
            </p:nvSpPr>
            <p:spPr bwMode="auto">
              <a:xfrm>
                <a:off x="7913688" y="-280988"/>
                <a:ext cx="1733550" cy="2306638"/>
              </a:xfrm>
              <a:custGeom>
                <a:avLst/>
                <a:gdLst>
                  <a:gd name="T0" fmla="*/ 353 w 459"/>
                  <a:gd name="T1" fmla="*/ 12 h 612"/>
                  <a:gd name="T2" fmla="*/ 325 w 459"/>
                  <a:gd name="T3" fmla="*/ 0 h 612"/>
                  <a:gd name="T4" fmla="*/ 57 w 459"/>
                  <a:gd name="T5" fmla="*/ 0 h 612"/>
                  <a:gd name="T6" fmla="*/ 0 w 459"/>
                  <a:gd name="T7" fmla="*/ 57 h 612"/>
                  <a:gd name="T8" fmla="*/ 0 w 459"/>
                  <a:gd name="T9" fmla="*/ 555 h 612"/>
                  <a:gd name="T10" fmla="*/ 57 w 459"/>
                  <a:gd name="T11" fmla="*/ 612 h 612"/>
                  <a:gd name="T12" fmla="*/ 402 w 459"/>
                  <a:gd name="T13" fmla="*/ 612 h 612"/>
                  <a:gd name="T14" fmla="*/ 459 w 459"/>
                  <a:gd name="T15" fmla="*/ 555 h 612"/>
                  <a:gd name="T16" fmla="*/ 459 w 459"/>
                  <a:gd name="T17" fmla="*/ 153 h 612"/>
                  <a:gd name="T18" fmla="*/ 353 w 459"/>
                  <a:gd name="T19" fmla="*/ 12 h 612"/>
                  <a:gd name="T20" fmla="*/ 344 w 459"/>
                  <a:gd name="T21" fmla="*/ 59 h 612"/>
                  <a:gd name="T22" fmla="*/ 409 w 459"/>
                  <a:gd name="T23" fmla="*/ 134 h 612"/>
                  <a:gd name="T24" fmla="*/ 344 w 459"/>
                  <a:gd name="T25" fmla="*/ 134 h 612"/>
                  <a:gd name="T26" fmla="*/ 344 w 459"/>
                  <a:gd name="T27" fmla="*/ 59 h 612"/>
                  <a:gd name="T28" fmla="*/ 421 w 459"/>
                  <a:gd name="T29" fmla="*/ 555 h 612"/>
                  <a:gd name="T30" fmla="*/ 402 w 459"/>
                  <a:gd name="T31" fmla="*/ 574 h 612"/>
                  <a:gd name="T32" fmla="*/ 57 w 459"/>
                  <a:gd name="T33" fmla="*/ 574 h 612"/>
                  <a:gd name="T34" fmla="*/ 38 w 459"/>
                  <a:gd name="T35" fmla="*/ 555 h 612"/>
                  <a:gd name="T36" fmla="*/ 38 w 459"/>
                  <a:gd name="T37" fmla="*/ 57 h 612"/>
                  <a:gd name="T38" fmla="*/ 57 w 459"/>
                  <a:gd name="T39" fmla="*/ 38 h 612"/>
                  <a:gd name="T40" fmla="*/ 306 w 459"/>
                  <a:gd name="T41" fmla="*/ 38 h 612"/>
                  <a:gd name="T42" fmla="*/ 306 w 459"/>
                  <a:gd name="T43" fmla="*/ 172 h 612"/>
                  <a:gd name="T44" fmla="*/ 421 w 459"/>
                  <a:gd name="T45" fmla="*/ 172 h 612"/>
                  <a:gd name="T46" fmla="*/ 421 w 459"/>
                  <a:gd name="T47" fmla="*/ 555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9" h="612">
                    <a:moveTo>
                      <a:pt x="353" y="12"/>
                    </a:moveTo>
                    <a:cubicBezTo>
                      <a:pt x="346" y="4"/>
                      <a:pt x="336" y="0"/>
                      <a:pt x="32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87"/>
                      <a:pt x="26" y="612"/>
                      <a:pt x="57" y="612"/>
                    </a:cubicBezTo>
                    <a:cubicBezTo>
                      <a:pt x="402" y="612"/>
                      <a:pt x="402" y="612"/>
                      <a:pt x="402" y="612"/>
                    </a:cubicBezTo>
                    <a:cubicBezTo>
                      <a:pt x="434" y="612"/>
                      <a:pt x="459" y="587"/>
                      <a:pt x="459" y="555"/>
                    </a:cubicBezTo>
                    <a:cubicBezTo>
                      <a:pt x="459" y="153"/>
                      <a:pt x="459" y="153"/>
                      <a:pt x="459" y="153"/>
                    </a:cubicBezTo>
                    <a:cubicBezTo>
                      <a:pt x="459" y="138"/>
                      <a:pt x="459" y="127"/>
                      <a:pt x="353" y="12"/>
                    </a:cubicBezTo>
                    <a:close/>
                    <a:moveTo>
                      <a:pt x="344" y="59"/>
                    </a:moveTo>
                    <a:cubicBezTo>
                      <a:pt x="364" y="80"/>
                      <a:pt x="392" y="113"/>
                      <a:pt x="409" y="134"/>
                    </a:cubicBezTo>
                    <a:cubicBezTo>
                      <a:pt x="344" y="134"/>
                      <a:pt x="344" y="134"/>
                      <a:pt x="344" y="134"/>
                    </a:cubicBezTo>
                    <a:lnTo>
                      <a:pt x="344" y="59"/>
                    </a:lnTo>
                    <a:close/>
                    <a:moveTo>
                      <a:pt x="421" y="555"/>
                    </a:moveTo>
                    <a:cubicBezTo>
                      <a:pt x="421" y="566"/>
                      <a:pt x="412" y="574"/>
                      <a:pt x="402" y="574"/>
                    </a:cubicBezTo>
                    <a:cubicBezTo>
                      <a:pt x="57" y="574"/>
                      <a:pt x="57" y="574"/>
                      <a:pt x="57" y="574"/>
                    </a:cubicBezTo>
                    <a:cubicBezTo>
                      <a:pt x="47" y="574"/>
                      <a:pt x="38" y="566"/>
                      <a:pt x="38" y="5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47"/>
                      <a:pt x="47" y="38"/>
                      <a:pt x="57" y="38"/>
                    </a:cubicBezTo>
                    <a:cubicBezTo>
                      <a:pt x="306" y="38"/>
                      <a:pt x="306" y="38"/>
                      <a:pt x="306" y="38"/>
                    </a:cubicBezTo>
                    <a:cubicBezTo>
                      <a:pt x="306" y="172"/>
                      <a:pt x="306" y="172"/>
                      <a:pt x="306" y="172"/>
                    </a:cubicBezTo>
                    <a:cubicBezTo>
                      <a:pt x="421" y="172"/>
                      <a:pt x="421" y="172"/>
                      <a:pt x="421" y="172"/>
                    </a:cubicBezTo>
                    <a:lnTo>
                      <a:pt x="421" y="5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8199438" y="77787"/>
                <a:ext cx="725488" cy="146050"/>
              </a:xfrm>
              <a:custGeom>
                <a:avLst/>
                <a:gdLst>
                  <a:gd name="T0" fmla="*/ 19 w 192"/>
                  <a:gd name="T1" fmla="*/ 39 h 39"/>
                  <a:gd name="T2" fmla="*/ 173 w 192"/>
                  <a:gd name="T3" fmla="*/ 39 h 39"/>
                  <a:gd name="T4" fmla="*/ 192 w 192"/>
                  <a:gd name="T5" fmla="*/ 20 h 39"/>
                  <a:gd name="T6" fmla="*/ 173 w 192"/>
                  <a:gd name="T7" fmla="*/ 0 h 39"/>
                  <a:gd name="T8" fmla="*/ 19 w 192"/>
                  <a:gd name="T9" fmla="*/ 0 h 39"/>
                  <a:gd name="T10" fmla="*/ 0 w 192"/>
                  <a:gd name="T11" fmla="*/ 20 h 39"/>
                  <a:gd name="T12" fmla="*/ 19 w 19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39">
                    <a:moveTo>
                      <a:pt x="19" y="39"/>
                    </a:moveTo>
                    <a:cubicBezTo>
                      <a:pt x="173" y="39"/>
                      <a:pt x="173" y="39"/>
                      <a:pt x="173" y="39"/>
                    </a:cubicBezTo>
                    <a:cubicBezTo>
                      <a:pt x="183" y="39"/>
                      <a:pt x="192" y="30"/>
                      <a:pt x="192" y="20"/>
                    </a:cubicBezTo>
                    <a:cubicBezTo>
                      <a:pt x="192" y="9"/>
                      <a:pt x="183" y="0"/>
                      <a:pt x="17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8199438" y="438150"/>
                <a:ext cx="725488" cy="73025"/>
              </a:xfrm>
              <a:custGeom>
                <a:avLst/>
                <a:gdLst>
                  <a:gd name="T0" fmla="*/ 10 w 192"/>
                  <a:gd name="T1" fmla="*/ 19 h 19"/>
                  <a:gd name="T2" fmla="*/ 182 w 192"/>
                  <a:gd name="T3" fmla="*/ 19 h 19"/>
                  <a:gd name="T4" fmla="*/ 192 w 192"/>
                  <a:gd name="T5" fmla="*/ 10 h 19"/>
                  <a:gd name="T6" fmla="*/ 182 w 192"/>
                  <a:gd name="T7" fmla="*/ 0 h 19"/>
                  <a:gd name="T8" fmla="*/ 10 w 192"/>
                  <a:gd name="T9" fmla="*/ 0 h 19"/>
                  <a:gd name="T10" fmla="*/ 0 w 192"/>
                  <a:gd name="T11" fmla="*/ 10 h 19"/>
                  <a:gd name="T12" fmla="*/ 10 w 192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9">
                    <a:moveTo>
                      <a:pt x="10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8" y="19"/>
                      <a:pt x="192" y="15"/>
                      <a:pt x="192" y="10"/>
                    </a:cubicBezTo>
                    <a:cubicBezTo>
                      <a:pt x="192" y="4"/>
                      <a:pt x="188" y="0"/>
                      <a:pt x="18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8199438" y="657225"/>
                <a:ext cx="1160463" cy="71438"/>
              </a:xfrm>
              <a:custGeom>
                <a:avLst/>
                <a:gdLst>
                  <a:gd name="T0" fmla="*/ 0 w 307"/>
                  <a:gd name="T1" fmla="*/ 9 h 19"/>
                  <a:gd name="T2" fmla="*/ 10 w 307"/>
                  <a:gd name="T3" fmla="*/ 19 h 19"/>
                  <a:gd name="T4" fmla="*/ 297 w 307"/>
                  <a:gd name="T5" fmla="*/ 19 h 19"/>
                  <a:gd name="T6" fmla="*/ 307 w 307"/>
                  <a:gd name="T7" fmla="*/ 9 h 19"/>
                  <a:gd name="T8" fmla="*/ 297 w 307"/>
                  <a:gd name="T9" fmla="*/ 0 h 19"/>
                  <a:gd name="T10" fmla="*/ 10 w 307"/>
                  <a:gd name="T11" fmla="*/ 0 h 19"/>
                  <a:gd name="T12" fmla="*/ 0 w 307"/>
                  <a:gd name="T1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9">
                    <a:moveTo>
                      <a:pt x="0" y="9"/>
                    </a:moveTo>
                    <a:cubicBezTo>
                      <a:pt x="0" y="14"/>
                      <a:pt x="5" y="19"/>
                      <a:pt x="10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7" y="14"/>
                      <a:pt x="307" y="9"/>
                    </a:cubicBezTo>
                    <a:cubicBezTo>
                      <a:pt x="307" y="4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8199438" y="1087437"/>
                <a:ext cx="1160463" cy="74613"/>
              </a:xfrm>
              <a:custGeom>
                <a:avLst/>
                <a:gdLst>
                  <a:gd name="T0" fmla="*/ 297 w 307"/>
                  <a:gd name="T1" fmla="*/ 20 h 20"/>
                  <a:gd name="T2" fmla="*/ 307 w 307"/>
                  <a:gd name="T3" fmla="*/ 10 h 20"/>
                  <a:gd name="T4" fmla="*/ 297 w 307"/>
                  <a:gd name="T5" fmla="*/ 0 h 20"/>
                  <a:gd name="T6" fmla="*/ 10 w 307"/>
                  <a:gd name="T7" fmla="*/ 0 h 20"/>
                  <a:gd name="T8" fmla="*/ 0 w 307"/>
                  <a:gd name="T9" fmla="*/ 10 h 20"/>
                  <a:gd name="T10" fmla="*/ 10 w 307"/>
                  <a:gd name="T11" fmla="*/ 20 h 20"/>
                  <a:gd name="T12" fmla="*/ 297 w 30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0">
                    <a:moveTo>
                      <a:pt x="297" y="20"/>
                    </a:moveTo>
                    <a:cubicBezTo>
                      <a:pt x="302" y="20"/>
                      <a:pt x="307" y="15"/>
                      <a:pt x="307" y="10"/>
                    </a:cubicBezTo>
                    <a:cubicBezTo>
                      <a:pt x="307" y="5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lnTo>
                      <a:pt x="297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8199438" y="871537"/>
                <a:ext cx="1089025" cy="73025"/>
              </a:xfrm>
              <a:custGeom>
                <a:avLst/>
                <a:gdLst>
                  <a:gd name="T0" fmla="*/ 10 w 288"/>
                  <a:gd name="T1" fmla="*/ 19 h 19"/>
                  <a:gd name="T2" fmla="*/ 278 w 288"/>
                  <a:gd name="T3" fmla="*/ 19 h 19"/>
                  <a:gd name="T4" fmla="*/ 288 w 288"/>
                  <a:gd name="T5" fmla="*/ 10 h 19"/>
                  <a:gd name="T6" fmla="*/ 278 w 288"/>
                  <a:gd name="T7" fmla="*/ 0 h 19"/>
                  <a:gd name="T8" fmla="*/ 10 w 288"/>
                  <a:gd name="T9" fmla="*/ 0 h 19"/>
                  <a:gd name="T10" fmla="*/ 0 w 288"/>
                  <a:gd name="T11" fmla="*/ 10 h 19"/>
                  <a:gd name="T12" fmla="*/ 10 w 288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9">
                    <a:moveTo>
                      <a:pt x="10" y="19"/>
                    </a:moveTo>
                    <a:cubicBezTo>
                      <a:pt x="278" y="19"/>
                      <a:pt x="278" y="19"/>
                      <a:pt x="278" y="19"/>
                    </a:cubicBezTo>
                    <a:cubicBezTo>
                      <a:pt x="283" y="19"/>
                      <a:pt x="288" y="15"/>
                      <a:pt x="288" y="10"/>
                    </a:cubicBezTo>
                    <a:cubicBezTo>
                      <a:pt x="288" y="4"/>
                      <a:pt x="283" y="0"/>
                      <a:pt x="2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2159906" y="3869724"/>
              <a:ext cx="648000" cy="648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51126" y="3905084"/>
            <a:ext cx="692402" cy="692402"/>
            <a:chOff x="2116364" y="5112875"/>
            <a:chExt cx="756000" cy="75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2200554" y="5328158"/>
              <a:ext cx="577107" cy="468000"/>
              <a:chOff x="3175" y="1588"/>
              <a:chExt cx="4962526" cy="4024312"/>
            </a:xfrm>
            <a:solidFill>
              <a:schemeClr val="bg1"/>
            </a:solidFill>
          </p:grpSpPr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1454150" y="2998788"/>
                <a:ext cx="1025525" cy="1027112"/>
              </a:xfrm>
              <a:custGeom>
                <a:avLst/>
                <a:gdLst>
                  <a:gd name="T0" fmla="*/ 137 w 273"/>
                  <a:gd name="T1" fmla="*/ 273 h 273"/>
                  <a:gd name="T2" fmla="*/ 0 w 273"/>
                  <a:gd name="T3" fmla="*/ 136 h 273"/>
                  <a:gd name="T4" fmla="*/ 137 w 273"/>
                  <a:gd name="T5" fmla="*/ 0 h 273"/>
                  <a:gd name="T6" fmla="*/ 273 w 273"/>
                  <a:gd name="T7" fmla="*/ 136 h 273"/>
                  <a:gd name="T8" fmla="*/ 137 w 273"/>
                  <a:gd name="T9" fmla="*/ 273 h 273"/>
                  <a:gd name="T10" fmla="*/ 137 w 273"/>
                  <a:gd name="T11" fmla="*/ 91 h 273"/>
                  <a:gd name="T12" fmla="*/ 91 w 273"/>
                  <a:gd name="T13" fmla="*/ 136 h 273"/>
                  <a:gd name="T14" fmla="*/ 137 w 273"/>
                  <a:gd name="T15" fmla="*/ 182 h 273"/>
                  <a:gd name="T16" fmla="*/ 182 w 273"/>
                  <a:gd name="T17" fmla="*/ 136 h 273"/>
                  <a:gd name="T18" fmla="*/ 137 w 273"/>
                  <a:gd name="T19" fmla="*/ 9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273"/>
                    </a:moveTo>
                    <a:cubicBezTo>
                      <a:pt x="61" y="273"/>
                      <a:pt x="0" y="212"/>
                      <a:pt x="0" y="136"/>
                    </a:cubicBezTo>
                    <a:cubicBezTo>
                      <a:pt x="0" y="61"/>
                      <a:pt x="61" y="0"/>
                      <a:pt x="137" y="0"/>
                    </a:cubicBezTo>
                    <a:cubicBezTo>
                      <a:pt x="212" y="0"/>
                      <a:pt x="273" y="61"/>
                      <a:pt x="273" y="136"/>
                    </a:cubicBezTo>
                    <a:cubicBezTo>
                      <a:pt x="273" y="212"/>
                      <a:pt x="212" y="273"/>
                      <a:pt x="137" y="273"/>
                    </a:cubicBezTo>
                    <a:close/>
                    <a:moveTo>
                      <a:pt x="137" y="91"/>
                    </a:moveTo>
                    <a:cubicBezTo>
                      <a:pt x="112" y="91"/>
                      <a:pt x="91" y="111"/>
                      <a:pt x="91" y="136"/>
                    </a:cubicBezTo>
                    <a:cubicBezTo>
                      <a:pt x="91" y="161"/>
                      <a:pt x="112" y="182"/>
                      <a:pt x="137" y="182"/>
                    </a:cubicBezTo>
                    <a:cubicBezTo>
                      <a:pt x="162" y="182"/>
                      <a:pt x="182" y="161"/>
                      <a:pt x="182" y="136"/>
                    </a:cubicBezTo>
                    <a:cubicBezTo>
                      <a:pt x="182" y="111"/>
                      <a:pt x="162" y="91"/>
                      <a:pt x="13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23"/>
              <p:cNvSpPr>
                <a:spLocks noEditPoints="1"/>
              </p:cNvSpPr>
              <p:nvPr/>
            </p:nvSpPr>
            <p:spPr bwMode="auto">
              <a:xfrm>
                <a:off x="3163888" y="2998788"/>
                <a:ext cx="1027113" cy="1027112"/>
              </a:xfrm>
              <a:custGeom>
                <a:avLst/>
                <a:gdLst>
                  <a:gd name="T0" fmla="*/ 137 w 273"/>
                  <a:gd name="T1" fmla="*/ 91 h 273"/>
                  <a:gd name="T2" fmla="*/ 182 w 273"/>
                  <a:gd name="T3" fmla="*/ 136 h 273"/>
                  <a:gd name="T4" fmla="*/ 137 w 273"/>
                  <a:gd name="T5" fmla="*/ 182 h 273"/>
                  <a:gd name="T6" fmla="*/ 91 w 273"/>
                  <a:gd name="T7" fmla="*/ 136 h 273"/>
                  <a:gd name="T8" fmla="*/ 137 w 273"/>
                  <a:gd name="T9" fmla="*/ 91 h 273"/>
                  <a:gd name="T10" fmla="*/ 137 w 273"/>
                  <a:gd name="T11" fmla="*/ 0 h 273"/>
                  <a:gd name="T12" fmla="*/ 0 w 273"/>
                  <a:gd name="T13" fmla="*/ 136 h 273"/>
                  <a:gd name="T14" fmla="*/ 137 w 273"/>
                  <a:gd name="T15" fmla="*/ 273 h 273"/>
                  <a:gd name="T16" fmla="*/ 273 w 273"/>
                  <a:gd name="T17" fmla="*/ 136 h 273"/>
                  <a:gd name="T18" fmla="*/ 137 w 273"/>
                  <a:gd name="T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91"/>
                    </a:moveTo>
                    <a:cubicBezTo>
                      <a:pt x="162" y="91"/>
                      <a:pt x="182" y="111"/>
                      <a:pt x="182" y="136"/>
                    </a:cubicBezTo>
                    <a:cubicBezTo>
                      <a:pt x="182" y="161"/>
                      <a:pt x="162" y="182"/>
                      <a:pt x="137" y="182"/>
                    </a:cubicBezTo>
                    <a:cubicBezTo>
                      <a:pt x="112" y="182"/>
                      <a:pt x="91" y="161"/>
                      <a:pt x="91" y="136"/>
                    </a:cubicBezTo>
                    <a:cubicBezTo>
                      <a:pt x="91" y="111"/>
                      <a:pt x="112" y="91"/>
                      <a:pt x="137" y="91"/>
                    </a:cubicBezTo>
                    <a:moveTo>
                      <a:pt x="137" y="0"/>
                    </a:moveTo>
                    <a:cubicBezTo>
                      <a:pt x="62" y="0"/>
                      <a:pt x="0" y="61"/>
                      <a:pt x="0" y="136"/>
                    </a:cubicBezTo>
                    <a:cubicBezTo>
                      <a:pt x="0" y="212"/>
                      <a:pt x="62" y="273"/>
                      <a:pt x="137" y="273"/>
                    </a:cubicBezTo>
                    <a:cubicBezTo>
                      <a:pt x="212" y="273"/>
                      <a:pt x="273" y="212"/>
                      <a:pt x="273" y="136"/>
                    </a:cubicBezTo>
                    <a:cubicBezTo>
                      <a:pt x="273" y="61"/>
                      <a:pt x="212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3175" y="1588"/>
                <a:ext cx="4619625" cy="2738437"/>
              </a:xfrm>
              <a:custGeom>
                <a:avLst/>
                <a:gdLst>
                  <a:gd name="T0" fmla="*/ 425 w 1229"/>
                  <a:gd name="T1" fmla="*/ 638 h 728"/>
                  <a:gd name="T2" fmla="*/ 295 w 1229"/>
                  <a:gd name="T3" fmla="*/ 0 h 728"/>
                  <a:gd name="T4" fmla="*/ 183 w 1229"/>
                  <a:gd name="T5" fmla="*/ 0 h 728"/>
                  <a:gd name="T6" fmla="*/ 45 w 1229"/>
                  <a:gd name="T7" fmla="*/ 0 h 728"/>
                  <a:gd name="T8" fmla="*/ 45 w 1229"/>
                  <a:gd name="T9" fmla="*/ 0 h 728"/>
                  <a:gd name="T10" fmla="*/ 0 w 1229"/>
                  <a:gd name="T11" fmla="*/ 46 h 728"/>
                  <a:gd name="T12" fmla="*/ 46 w 1229"/>
                  <a:gd name="T13" fmla="*/ 91 h 728"/>
                  <a:gd name="T14" fmla="*/ 48 w 1229"/>
                  <a:gd name="T15" fmla="*/ 91 h 728"/>
                  <a:gd name="T16" fmla="*/ 215 w 1229"/>
                  <a:gd name="T17" fmla="*/ 91 h 728"/>
                  <a:gd name="T18" fmla="*/ 345 w 1229"/>
                  <a:gd name="T19" fmla="*/ 728 h 728"/>
                  <a:gd name="T20" fmla="*/ 484 w 1229"/>
                  <a:gd name="T21" fmla="*/ 728 h 728"/>
                  <a:gd name="T22" fmla="*/ 1183 w 1229"/>
                  <a:gd name="T23" fmla="*/ 728 h 728"/>
                  <a:gd name="T24" fmla="*/ 1183 w 1229"/>
                  <a:gd name="T25" fmla="*/ 728 h 728"/>
                  <a:gd name="T26" fmla="*/ 1184 w 1229"/>
                  <a:gd name="T27" fmla="*/ 728 h 728"/>
                  <a:gd name="T28" fmla="*/ 1185 w 1229"/>
                  <a:gd name="T29" fmla="*/ 728 h 728"/>
                  <a:gd name="T30" fmla="*/ 1185 w 1229"/>
                  <a:gd name="T31" fmla="*/ 728 h 728"/>
                  <a:gd name="T32" fmla="*/ 1229 w 1229"/>
                  <a:gd name="T33" fmla="*/ 683 h 728"/>
                  <a:gd name="T34" fmla="*/ 1183 w 1229"/>
                  <a:gd name="T35" fmla="*/ 637 h 728"/>
                  <a:gd name="T36" fmla="*/ 425 w 1229"/>
                  <a:gd name="T37" fmla="*/ 63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9" h="728">
                    <a:moveTo>
                      <a:pt x="425" y="638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6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215" y="91"/>
                      <a:pt x="215" y="91"/>
                      <a:pt x="215" y="91"/>
                    </a:cubicBezTo>
                    <a:cubicBezTo>
                      <a:pt x="345" y="728"/>
                      <a:pt x="345" y="728"/>
                      <a:pt x="345" y="728"/>
                    </a:cubicBezTo>
                    <a:cubicBezTo>
                      <a:pt x="484" y="728"/>
                      <a:pt x="484" y="728"/>
                      <a:pt x="484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4" y="728"/>
                      <a:pt x="1184" y="728"/>
                      <a:pt x="1184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209" y="727"/>
                      <a:pt x="1229" y="708"/>
                      <a:pt x="1229" y="683"/>
                    </a:cubicBezTo>
                    <a:cubicBezTo>
                      <a:pt x="1229" y="658"/>
                      <a:pt x="1209" y="637"/>
                      <a:pt x="1183" y="637"/>
                    </a:cubicBezTo>
                    <a:lnTo>
                      <a:pt x="425" y="6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5"/>
              <p:cNvSpPr>
                <a:spLocks noEditPoints="1"/>
              </p:cNvSpPr>
              <p:nvPr/>
            </p:nvSpPr>
            <p:spPr bwMode="auto">
              <a:xfrm>
                <a:off x="1544638" y="344488"/>
                <a:ext cx="3421063" cy="1709737"/>
              </a:xfrm>
              <a:custGeom>
                <a:avLst/>
                <a:gdLst>
                  <a:gd name="T0" fmla="*/ 773 w 910"/>
                  <a:gd name="T1" fmla="*/ 364 h 455"/>
                  <a:gd name="T2" fmla="*/ 136 w 910"/>
                  <a:gd name="T3" fmla="*/ 364 h 455"/>
                  <a:gd name="T4" fmla="*/ 91 w 910"/>
                  <a:gd name="T5" fmla="*/ 410 h 455"/>
                  <a:gd name="T6" fmla="*/ 136 w 910"/>
                  <a:gd name="T7" fmla="*/ 455 h 455"/>
                  <a:gd name="T8" fmla="*/ 773 w 910"/>
                  <a:gd name="T9" fmla="*/ 455 h 455"/>
                  <a:gd name="T10" fmla="*/ 819 w 910"/>
                  <a:gd name="T11" fmla="*/ 410 h 455"/>
                  <a:gd name="T12" fmla="*/ 773 w 910"/>
                  <a:gd name="T13" fmla="*/ 364 h 455"/>
                  <a:gd name="T14" fmla="*/ 819 w 910"/>
                  <a:gd name="T15" fmla="*/ 182 h 455"/>
                  <a:gd name="T16" fmla="*/ 91 w 910"/>
                  <a:gd name="T17" fmla="*/ 182 h 455"/>
                  <a:gd name="T18" fmla="*/ 45 w 910"/>
                  <a:gd name="T19" fmla="*/ 228 h 455"/>
                  <a:gd name="T20" fmla="*/ 91 w 910"/>
                  <a:gd name="T21" fmla="*/ 273 h 455"/>
                  <a:gd name="T22" fmla="*/ 819 w 910"/>
                  <a:gd name="T23" fmla="*/ 273 h 455"/>
                  <a:gd name="T24" fmla="*/ 864 w 910"/>
                  <a:gd name="T25" fmla="*/ 228 h 455"/>
                  <a:gd name="T26" fmla="*/ 819 w 910"/>
                  <a:gd name="T27" fmla="*/ 182 h 455"/>
                  <a:gd name="T28" fmla="*/ 864 w 910"/>
                  <a:gd name="T29" fmla="*/ 0 h 455"/>
                  <a:gd name="T30" fmla="*/ 45 w 910"/>
                  <a:gd name="T31" fmla="*/ 0 h 455"/>
                  <a:gd name="T32" fmla="*/ 0 w 910"/>
                  <a:gd name="T33" fmla="*/ 46 h 455"/>
                  <a:gd name="T34" fmla="*/ 45 w 910"/>
                  <a:gd name="T35" fmla="*/ 91 h 455"/>
                  <a:gd name="T36" fmla="*/ 864 w 910"/>
                  <a:gd name="T37" fmla="*/ 91 h 455"/>
                  <a:gd name="T38" fmla="*/ 910 w 910"/>
                  <a:gd name="T39" fmla="*/ 46 h 455"/>
                  <a:gd name="T40" fmla="*/ 864 w 910"/>
                  <a:gd name="T41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0" h="455">
                    <a:moveTo>
                      <a:pt x="773" y="364"/>
                    </a:moveTo>
                    <a:cubicBezTo>
                      <a:pt x="136" y="364"/>
                      <a:pt x="136" y="364"/>
                      <a:pt x="136" y="364"/>
                    </a:cubicBezTo>
                    <a:cubicBezTo>
                      <a:pt x="111" y="364"/>
                      <a:pt x="91" y="385"/>
                      <a:pt x="91" y="410"/>
                    </a:cubicBezTo>
                    <a:cubicBezTo>
                      <a:pt x="91" y="435"/>
                      <a:pt x="111" y="455"/>
                      <a:pt x="136" y="455"/>
                    </a:cubicBezTo>
                    <a:cubicBezTo>
                      <a:pt x="773" y="455"/>
                      <a:pt x="773" y="455"/>
                      <a:pt x="773" y="455"/>
                    </a:cubicBezTo>
                    <a:cubicBezTo>
                      <a:pt x="799" y="455"/>
                      <a:pt x="819" y="435"/>
                      <a:pt x="819" y="410"/>
                    </a:cubicBezTo>
                    <a:cubicBezTo>
                      <a:pt x="819" y="385"/>
                      <a:pt x="799" y="364"/>
                      <a:pt x="773" y="364"/>
                    </a:cubicBezTo>
                    <a:close/>
                    <a:moveTo>
                      <a:pt x="819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66" y="182"/>
                      <a:pt x="45" y="203"/>
                      <a:pt x="45" y="228"/>
                    </a:cubicBezTo>
                    <a:cubicBezTo>
                      <a:pt x="45" y="253"/>
                      <a:pt x="66" y="273"/>
                      <a:pt x="91" y="273"/>
                    </a:cubicBezTo>
                    <a:cubicBezTo>
                      <a:pt x="819" y="273"/>
                      <a:pt x="819" y="273"/>
                      <a:pt x="819" y="273"/>
                    </a:cubicBezTo>
                    <a:cubicBezTo>
                      <a:pt x="844" y="273"/>
                      <a:pt x="864" y="253"/>
                      <a:pt x="864" y="228"/>
                    </a:cubicBezTo>
                    <a:cubicBezTo>
                      <a:pt x="864" y="203"/>
                      <a:pt x="844" y="182"/>
                      <a:pt x="819" y="182"/>
                    </a:cubicBezTo>
                    <a:close/>
                    <a:moveTo>
                      <a:pt x="864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ubicBezTo>
                      <a:pt x="864" y="91"/>
                      <a:pt x="864" y="91"/>
                      <a:pt x="864" y="91"/>
                    </a:cubicBezTo>
                    <a:cubicBezTo>
                      <a:pt x="890" y="91"/>
                      <a:pt x="910" y="71"/>
                      <a:pt x="910" y="46"/>
                    </a:cubicBezTo>
                    <a:cubicBezTo>
                      <a:pt x="910" y="21"/>
                      <a:pt x="890" y="0"/>
                      <a:pt x="8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116364" y="5112875"/>
              <a:ext cx="756000" cy="75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96575" y="3992750"/>
            <a:ext cx="527544" cy="527544"/>
            <a:chOff x="2205591" y="2704022"/>
            <a:chExt cx="576000" cy="57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356428" y="2874941"/>
              <a:ext cx="302671" cy="288000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205591" y="2704022"/>
              <a:ext cx="576000" cy="57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>
            <a:spLocks/>
          </p:cNvSpPr>
          <p:nvPr/>
        </p:nvSpPr>
        <p:spPr>
          <a:xfrm>
            <a:off x="5928123" y="2955478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5928123" y="3229418"/>
            <a:ext cx="4976309" cy="2818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5928123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928123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629756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7629756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9356598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9356598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1002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765813" y="-12526"/>
            <a:ext cx="5516100" cy="467388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"/>
          <p:cNvSpPr txBox="1"/>
          <p:nvPr/>
        </p:nvSpPr>
        <p:spPr>
          <a:xfrm>
            <a:off x="9345332" y="4874246"/>
            <a:ext cx="2278253" cy="4817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49225" y="3788300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39003" y="3768209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39002" y="4323780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49225" y="4881986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40677" y="3027300"/>
            <a:ext cx="2284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Company introduction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816546" y="3180765"/>
            <a:ext cx="1321219" cy="119782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5813" y="3848571"/>
            <a:ext cx="5516100" cy="1650628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46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640" b="1" dirty="0" smtClean="0">
                  <a:solidFill>
                    <a:schemeClr val="bg1"/>
                  </a:solidFill>
                  <a:latin typeface="锐字荣光黑简1.0" pitchFamily="2" charset="-122"/>
                  <a:ea typeface="锐字荣光黑简1.0" pitchFamily="2" charset="-122"/>
                </a:rPr>
                <a:t>04</a:t>
              </a:r>
              <a:endParaRPr lang="zh-CN" altLang="en-US" sz="4640" b="1" dirty="0">
                <a:solidFill>
                  <a:schemeClr val="bg1"/>
                </a:solidFill>
                <a:latin typeface="锐字荣光黑简1.0" pitchFamily="2" charset="-122"/>
                <a:ea typeface="锐字荣光黑简1.0" pitchFamily="2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028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6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——CONTENTS——</a:t>
              </a:r>
              <a:endParaRPr lang="zh-CN" altLang="en-US" sz="1476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7038145" y="2319414"/>
            <a:ext cx="441530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7249225" y="4335143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7249225" y="5428829"/>
            <a:ext cx="2278253" cy="4817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97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75"/>
                            </p:stCondLst>
                            <p:childTnLst>
                              <p:par>
                                <p:cTn id="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" grpId="0"/>
      <p:bldP spid="9" grpId="0"/>
      <p:bldP spid="10" grpId="0"/>
      <p:bldP spid="11" grpId="0"/>
      <p:bldP spid="12" grpId="0"/>
      <p:bldP spid="23" grpId="0"/>
      <p:bldP spid="35" grpId="0"/>
      <p:bldP spid="35" grpId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8561"/>
            <a:chOff x="5228512" y="1109269"/>
            <a:chExt cx="2871880" cy="424667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0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21172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5"/>
            <a:ext cx="2700245" cy="518564"/>
            <a:chOff x="5228512" y="1869180"/>
            <a:chExt cx="2871880" cy="424670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8"/>
            <a:ext cx="2700245" cy="518564"/>
            <a:chOff x="5228512" y="2629091"/>
            <a:chExt cx="2871880" cy="424670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42"/>
            <a:ext cx="2700245" cy="518564"/>
            <a:chOff x="5228512" y="3299800"/>
            <a:chExt cx="2871880" cy="424670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63"/>
            <a:ext cx="2700245" cy="518565"/>
            <a:chOff x="5228512" y="4059711"/>
            <a:chExt cx="2871880" cy="424671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15529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1187399"/>
            <a:ext cx="12858398" cy="342749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2138338" y="3952542"/>
            <a:ext cx="10720060" cy="1277435"/>
            <a:chOff x="2530476" y="3424238"/>
            <a:chExt cx="10164763" cy="1211264"/>
          </a:xfrm>
        </p:grpSpPr>
        <p:sp>
          <p:nvSpPr>
            <p:cNvPr id="10" name="矩形 9"/>
            <p:cNvSpPr/>
            <p:nvPr/>
          </p:nvSpPr>
          <p:spPr>
            <a:xfrm>
              <a:off x="5132389" y="3424239"/>
              <a:ext cx="7562850" cy="12112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defRPr/>
              </a:pPr>
              <a:endParaRPr lang="zh-CN" altLang="en-US" sz="1424">
                <a:solidFill>
                  <a:prstClr val="white"/>
                </a:solidFill>
              </a:endParaRPr>
            </a:p>
          </p:txBody>
        </p:sp>
        <p:grpSp>
          <p:nvGrpSpPr>
            <p:cNvPr id="8" name="组合 10"/>
            <p:cNvGrpSpPr/>
            <p:nvPr/>
          </p:nvGrpSpPr>
          <p:grpSpPr>
            <a:xfrm>
              <a:off x="2530476" y="3424238"/>
              <a:ext cx="1211263" cy="1211262"/>
              <a:chOff x="1342417" y="2947481"/>
              <a:chExt cx="1614791" cy="1614791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342417" y="2947481"/>
                <a:ext cx="1614791" cy="16147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组合 12"/>
              <p:cNvGrpSpPr/>
              <p:nvPr/>
            </p:nvGrpSpPr>
            <p:grpSpPr>
              <a:xfrm>
                <a:off x="1876426" y="3410832"/>
                <a:ext cx="558023" cy="688090"/>
                <a:chOff x="1876426" y="3554414"/>
                <a:chExt cx="211137" cy="260350"/>
              </a:xfrm>
            </p:grpSpPr>
            <p:sp>
              <p:nvSpPr>
                <p:cNvPr id="14" name="Freeform 174"/>
                <p:cNvSpPr/>
                <p:nvPr/>
              </p:nvSpPr>
              <p:spPr bwMode="auto">
                <a:xfrm>
                  <a:off x="1876426" y="3656014"/>
                  <a:ext cx="42863" cy="136525"/>
                </a:xfrm>
                <a:custGeom>
                  <a:avLst/>
                  <a:gdLst>
                    <a:gd name="T0" fmla="*/ 38 w 47"/>
                    <a:gd name="T1" fmla="*/ 36 h 151"/>
                    <a:gd name="T2" fmla="*/ 46 w 47"/>
                    <a:gd name="T3" fmla="*/ 0 h 151"/>
                    <a:gd name="T4" fmla="*/ 17 w 47"/>
                    <a:gd name="T5" fmla="*/ 0 h 151"/>
                    <a:gd name="T6" fmla="*/ 0 w 47"/>
                    <a:gd name="T7" fmla="*/ 53 h 151"/>
                    <a:gd name="T8" fmla="*/ 0 w 47"/>
                    <a:gd name="T9" fmla="*/ 98 h 151"/>
                    <a:gd name="T10" fmla="*/ 17 w 47"/>
                    <a:gd name="T11" fmla="*/ 151 h 151"/>
                    <a:gd name="T12" fmla="*/ 47 w 47"/>
                    <a:gd name="T13" fmla="*/ 151 h 151"/>
                    <a:gd name="T14" fmla="*/ 38 w 47"/>
                    <a:gd name="T15" fmla="*/ 114 h 151"/>
                    <a:gd name="T16" fmla="*/ 38 w 47"/>
                    <a:gd name="T17" fmla="*/ 36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151">
                      <a:moveTo>
                        <a:pt x="38" y="36"/>
                      </a:moveTo>
                      <a:cubicBezTo>
                        <a:pt x="38" y="27"/>
                        <a:pt x="41" y="13"/>
                        <a:pt x="46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8" y="0"/>
                        <a:pt x="0" y="39"/>
                        <a:pt x="0" y="53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0" y="112"/>
                        <a:pt x="8" y="151"/>
                        <a:pt x="17" y="151"/>
                      </a:cubicBezTo>
                      <a:cubicBezTo>
                        <a:pt x="47" y="151"/>
                        <a:pt x="47" y="151"/>
                        <a:pt x="47" y="151"/>
                      </a:cubicBezTo>
                      <a:cubicBezTo>
                        <a:pt x="41" y="137"/>
                        <a:pt x="38" y="123"/>
                        <a:pt x="38" y="114"/>
                      </a:cubicBezTo>
                      <a:lnTo>
                        <a:pt x="38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72327" tIns="36163" rIns="72327" bIns="36163" numCol="1" anchor="t" anchorCtr="0" compatLnSpc="1"/>
                <a:lstStyle/>
                <a:p>
                  <a:pPr fontAlgn="base">
                    <a:defRPr/>
                  </a:pPr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5"/>
                <p:cNvSpPr/>
                <p:nvPr/>
              </p:nvSpPr>
              <p:spPr bwMode="auto">
                <a:xfrm>
                  <a:off x="1925638" y="3554414"/>
                  <a:ext cx="161925" cy="260350"/>
                </a:xfrm>
                <a:custGeom>
                  <a:avLst/>
                  <a:gdLst>
                    <a:gd name="T0" fmla="*/ 17 w 180"/>
                    <a:gd name="T1" fmla="*/ 100 h 289"/>
                    <a:gd name="T2" fmla="*/ 0 w 180"/>
                    <a:gd name="T3" fmla="*/ 149 h 289"/>
                    <a:gd name="T4" fmla="*/ 0 w 180"/>
                    <a:gd name="T5" fmla="*/ 227 h 289"/>
                    <a:gd name="T6" fmla="*/ 36 w 180"/>
                    <a:gd name="T7" fmla="*/ 289 h 289"/>
                    <a:gd name="T8" fmla="*/ 131 w 180"/>
                    <a:gd name="T9" fmla="*/ 289 h 289"/>
                    <a:gd name="T10" fmla="*/ 166 w 180"/>
                    <a:gd name="T11" fmla="*/ 255 h 289"/>
                    <a:gd name="T12" fmla="*/ 167 w 180"/>
                    <a:gd name="T13" fmla="*/ 253 h 289"/>
                    <a:gd name="T14" fmla="*/ 94 w 180"/>
                    <a:gd name="T15" fmla="*/ 253 h 289"/>
                    <a:gd name="T16" fmla="*/ 82 w 180"/>
                    <a:gd name="T17" fmla="*/ 241 h 289"/>
                    <a:gd name="T18" fmla="*/ 94 w 180"/>
                    <a:gd name="T19" fmla="*/ 230 h 289"/>
                    <a:gd name="T20" fmla="*/ 169 w 180"/>
                    <a:gd name="T21" fmla="*/ 230 h 289"/>
                    <a:gd name="T22" fmla="*/ 172 w 180"/>
                    <a:gd name="T23" fmla="*/ 199 h 289"/>
                    <a:gd name="T24" fmla="*/ 94 w 180"/>
                    <a:gd name="T25" fmla="*/ 199 h 289"/>
                    <a:gd name="T26" fmla="*/ 82 w 180"/>
                    <a:gd name="T27" fmla="*/ 188 h 289"/>
                    <a:gd name="T28" fmla="*/ 94 w 180"/>
                    <a:gd name="T29" fmla="*/ 177 h 289"/>
                    <a:gd name="T30" fmla="*/ 175 w 180"/>
                    <a:gd name="T31" fmla="*/ 177 h 289"/>
                    <a:gd name="T32" fmla="*/ 178 w 180"/>
                    <a:gd name="T33" fmla="*/ 146 h 289"/>
                    <a:gd name="T34" fmla="*/ 94 w 180"/>
                    <a:gd name="T35" fmla="*/ 146 h 289"/>
                    <a:gd name="T36" fmla="*/ 82 w 180"/>
                    <a:gd name="T37" fmla="*/ 135 h 289"/>
                    <a:gd name="T38" fmla="*/ 94 w 180"/>
                    <a:gd name="T39" fmla="*/ 124 h 289"/>
                    <a:gd name="T40" fmla="*/ 180 w 180"/>
                    <a:gd name="T41" fmla="*/ 124 h 289"/>
                    <a:gd name="T42" fmla="*/ 180 w 180"/>
                    <a:gd name="T43" fmla="*/ 121 h 289"/>
                    <a:gd name="T44" fmla="*/ 145 w 180"/>
                    <a:gd name="T45" fmla="*/ 87 h 289"/>
                    <a:gd name="T46" fmla="*/ 82 w 180"/>
                    <a:gd name="T47" fmla="*/ 87 h 289"/>
                    <a:gd name="T48" fmla="*/ 84 w 180"/>
                    <a:gd name="T49" fmla="*/ 71 h 289"/>
                    <a:gd name="T50" fmla="*/ 90 w 180"/>
                    <a:gd name="T51" fmla="*/ 38 h 289"/>
                    <a:gd name="T52" fmla="*/ 64 w 180"/>
                    <a:gd name="T53" fmla="*/ 2 h 289"/>
                    <a:gd name="T54" fmla="*/ 29 w 180"/>
                    <a:gd name="T55" fmla="*/ 28 h 289"/>
                    <a:gd name="T56" fmla="*/ 21 w 180"/>
                    <a:gd name="T57" fmla="*/ 74 h 289"/>
                    <a:gd name="T58" fmla="*/ 17 w 180"/>
                    <a:gd name="T59" fmla="*/ 10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0" h="289">
                      <a:moveTo>
                        <a:pt x="17" y="100"/>
                      </a:moveTo>
                      <a:cubicBezTo>
                        <a:pt x="7" y="114"/>
                        <a:pt x="0" y="137"/>
                        <a:pt x="0" y="149"/>
                      </a:cubicBezTo>
                      <a:cubicBezTo>
                        <a:pt x="0" y="227"/>
                        <a:pt x="0" y="227"/>
                        <a:pt x="0" y="227"/>
                      </a:cubicBezTo>
                      <a:cubicBezTo>
                        <a:pt x="0" y="246"/>
                        <a:pt x="16" y="289"/>
                        <a:pt x="36" y="289"/>
                      </a:cubicBezTo>
                      <a:cubicBezTo>
                        <a:pt x="131" y="289"/>
                        <a:pt x="131" y="289"/>
                        <a:pt x="131" y="289"/>
                      </a:cubicBezTo>
                      <a:cubicBezTo>
                        <a:pt x="150" y="289"/>
                        <a:pt x="166" y="274"/>
                        <a:pt x="166" y="255"/>
                      </a:cubicBezTo>
                      <a:cubicBezTo>
                        <a:pt x="167" y="253"/>
                        <a:pt x="167" y="253"/>
                        <a:pt x="167" y="253"/>
                      </a:cubicBezTo>
                      <a:cubicBezTo>
                        <a:pt x="94" y="253"/>
                        <a:pt x="94" y="253"/>
                        <a:pt x="94" y="253"/>
                      </a:cubicBezTo>
                      <a:cubicBezTo>
                        <a:pt x="87" y="253"/>
                        <a:pt x="82" y="248"/>
                        <a:pt x="82" y="241"/>
                      </a:cubicBezTo>
                      <a:cubicBezTo>
                        <a:pt x="82" y="235"/>
                        <a:pt x="87" y="230"/>
                        <a:pt x="94" y="230"/>
                      </a:cubicBezTo>
                      <a:cubicBezTo>
                        <a:pt x="169" y="230"/>
                        <a:pt x="169" y="230"/>
                        <a:pt x="169" y="230"/>
                      </a:cubicBezTo>
                      <a:cubicBezTo>
                        <a:pt x="172" y="199"/>
                        <a:pt x="172" y="199"/>
                        <a:pt x="172" y="199"/>
                      </a:cubicBezTo>
                      <a:cubicBezTo>
                        <a:pt x="94" y="199"/>
                        <a:pt x="94" y="199"/>
                        <a:pt x="94" y="199"/>
                      </a:cubicBezTo>
                      <a:cubicBezTo>
                        <a:pt x="87" y="199"/>
                        <a:pt x="82" y="194"/>
                        <a:pt x="82" y="188"/>
                      </a:cubicBezTo>
                      <a:cubicBezTo>
                        <a:pt x="82" y="182"/>
                        <a:pt x="87" y="177"/>
                        <a:pt x="94" y="177"/>
                      </a:cubicBezTo>
                      <a:cubicBezTo>
                        <a:pt x="175" y="177"/>
                        <a:pt x="175" y="177"/>
                        <a:pt x="175" y="177"/>
                      </a:cubicBezTo>
                      <a:cubicBezTo>
                        <a:pt x="178" y="146"/>
                        <a:pt x="178" y="146"/>
                        <a:pt x="178" y="146"/>
                      </a:cubicBezTo>
                      <a:cubicBezTo>
                        <a:pt x="94" y="146"/>
                        <a:pt x="94" y="146"/>
                        <a:pt x="94" y="146"/>
                      </a:cubicBezTo>
                      <a:cubicBezTo>
                        <a:pt x="87" y="146"/>
                        <a:pt x="82" y="141"/>
                        <a:pt x="82" y="135"/>
                      </a:cubicBezTo>
                      <a:cubicBezTo>
                        <a:pt x="82" y="129"/>
                        <a:pt x="87" y="124"/>
                        <a:pt x="94" y="124"/>
                      </a:cubicBezTo>
                      <a:cubicBezTo>
                        <a:pt x="180" y="124"/>
                        <a:pt x="180" y="124"/>
                        <a:pt x="180" y="124"/>
                      </a:cubicBezTo>
                      <a:cubicBezTo>
                        <a:pt x="180" y="121"/>
                        <a:pt x="180" y="121"/>
                        <a:pt x="180" y="121"/>
                      </a:cubicBezTo>
                      <a:cubicBezTo>
                        <a:pt x="180" y="102"/>
                        <a:pt x="164" y="87"/>
                        <a:pt x="145" y="87"/>
                      </a:cubicBezTo>
                      <a:cubicBezTo>
                        <a:pt x="82" y="87"/>
                        <a:pt x="82" y="87"/>
                        <a:pt x="82" y="87"/>
                      </a:cubicBezTo>
                      <a:cubicBezTo>
                        <a:pt x="84" y="71"/>
                        <a:pt x="84" y="71"/>
                        <a:pt x="84" y="71"/>
                      </a:cubicBezTo>
                      <a:cubicBezTo>
                        <a:pt x="90" y="38"/>
                        <a:pt x="90" y="38"/>
                        <a:pt x="90" y="38"/>
                      </a:cubicBezTo>
                      <a:cubicBezTo>
                        <a:pt x="92" y="21"/>
                        <a:pt x="81" y="5"/>
                        <a:pt x="64" y="2"/>
                      </a:cubicBezTo>
                      <a:cubicBezTo>
                        <a:pt x="47" y="0"/>
                        <a:pt x="32" y="11"/>
                        <a:pt x="29" y="28"/>
                      </a:cubicBezTo>
                      <a:cubicBezTo>
                        <a:pt x="21" y="74"/>
                        <a:pt x="21" y="74"/>
                        <a:pt x="21" y="74"/>
                      </a:cubicBezTo>
                      <a:lnTo>
                        <a:pt x="17" y="1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72327" tIns="36163" rIns="72327" bIns="36163" numCol="1" anchor="t" anchorCtr="0" compatLnSpc="1"/>
                <a:lstStyle/>
                <a:p>
                  <a:pPr fontAlgn="base">
                    <a:defRPr/>
                  </a:pPr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1" name="组合 15"/>
            <p:cNvGrpSpPr/>
            <p:nvPr/>
          </p:nvGrpSpPr>
          <p:grpSpPr>
            <a:xfrm>
              <a:off x="3832226" y="3424238"/>
              <a:ext cx="1211263" cy="1211262"/>
              <a:chOff x="3077183" y="2947480"/>
              <a:chExt cx="1614791" cy="1614791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077183" y="2947480"/>
                <a:ext cx="1614791" cy="161479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3626435" y="3446292"/>
                <a:ext cx="516285" cy="636621"/>
                <a:chOff x="2395538" y="3556001"/>
                <a:chExt cx="211138" cy="260350"/>
              </a:xfrm>
              <a:solidFill>
                <a:schemeClr val="bg1"/>
              </a:solidFill>
            </p:grpSpPr>
            <p:sp>
              <p:nvSpPr>
                <p:cNvPr id="19" name="Freeform 176"/>
                <p:cNvSpPr/>
                <p:nvPr/>
              </p:nvSpPr>
              <p:spPr bwMode="auto">
                <a:xfrm>
                  <a:off x="2563813" y="3578226"/>
                  <a:ext cx="42863" cy="136525"/>
                </a:xfrm>
                <a:custGeom>
                  <a:avLst/>
                  <a:gdLst>
                    <a:gd name="T0" fmla="*/ 9 w 47"/>
                    <a:gd name="T1" fmla="*/ 115 h 151"/>
                    <a:gd name="T2" fmla="*/ 1 w 47"/>
                    <a:gd name="T3" fmla="*/ 151 h 151"/>
                    <a:gd name="T4" fmla="*/ 30 w 47"/>
                    <a:gd name="T5" fmla="*/ 151 h 151"/>
                    <a:gd name="T6" fmla="*/ 47 w 47"/>
                    <a:gd name="T7" fmla="*/ 98 h 151"/>
                    <a:gd name="T8" fmla="*/ 47 w 47"/>
                    <a:gd name="T9" fmla="*/ 53 h 151"/>
                    <a:gd name="T10" fmla="*/ 30 w 47"/>
                    <a:gd name="T11" fmla="*/ 0 h 151"/>
                    <a:gd name="T12" fmla="*/ 0 w 47"/>
                    <a:gd name="T13" fmla="*/ 0 h 151"/>
                    <a:gd name="T14" fmla="*/ 9 w 47"/>
                    <a:gd name="T15" fmla="*/ 36 h 151"/>
                    <a:gd name="T16" fmla="*/ 9 w 47"/>
                    <a:gd name="T17" fmla="*/ 11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151">
                      <a:moveTo>
                        <a:pt x="9" y="115"/>
                      </a:moveTo>
                      <a:cubicBezTo>
                        <a:pt x="9" y="124"/>
                        <a:pt x="6" y="137"/>
                        <a:pt x="1" y="151"/>
                      </a:cubicBezTo>
                      <a:cubicBezTo>
                        <a:pt x="30" y="151"/>
                        <a:pt x="30" y="151"/>
                        <a:pt x="30" y="151"/>
                      </a:cubicBezTo>
                      <a:cubicBezTo>
                        <a:pt x="39" y="151"/>
                        <a:pt x="47" y="112"/>
                        <a:pt x="47" y="98"/>
                      </a:cubicBezTo>
                      <a:cubicBezTo>
                        <a:pt x="47" y="53"/>
                        <a:pt x="47" y="53"/>
                        <a:pt x="47" y="53"/>
                      </a:cubicBezTo>
                      <a:cubicBezTo>
                        <a:pt x="47" y="39"/>
                        <a:pt x="39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14"/>
                        <a:pt x="9" y="28"/>
                        <a:pt x="9" y="36"/>
                      </a:cubicBezTo>
                      <a:lnTo>
                        <a:pt x="9" y="1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72327" tIns="36163" rIns="72327" bIns="36163" numCol="1" anchor="t" anchorCtr="0" compatLnSpc="1"/>
                <a:lstStyle/>
                <a:p>
                  <a:pPr fontAlgn="base">
                    <a:defRPr/>
                  </a:pPr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7"/>
                <p:cNvSpPr/>
                <p:nvPr/>
              </p:nvSpPr>
              <p:spPr bwMode="auto">
                <a:xfrm>
                  <a:off x="2395538" y="3556001"/>
                  <a:ext cx="161925" cy="260350"/>
                </a:xfrm>
                <a:custGeom>
                  <a:avLst/>
                  <a:gdLst>
                    <a:gd name="T0" fmla="*/ 163 w 180"/>
                    <a:gd name="T1" fmla="*/ 189 h 289"/>
                    <a:gd name="T2" fmla="*/ 180 w 180"/>
                    <a:gd name="T3" fmla="*/ 140 h 289"/>
                    <a:gd name="T4" fmla="*/ 180 w 180"/>
                    <a:gd name="T5" fmla="*/ 61 h 289"/>
                    <a:gd name="T6" fmla="*/ 144 w 180"/>
                    <a:gd name="T7" fmla="*/ 0 h 289"/>
                    <a:gd name="T8" fmla="*/ 49 w 180"/>
                    <a:gd name="T9" fmla="*/ 0 h 289"/>
                    <a:gd name="T10" fmla="*/ 14 w 180"/>
                    <a:gd name="T11" fmla="*/ 33 h 289"/>
                    <a:gd name="T12" fmla="*/ 13 w 180"/>
                    <a:gd name="T13" fmla="*/ 36 h 289"/>
                    <a:gd name="T14" fmla="*/ 86 w 180"/>
                    <a:gd name="T15" fmla="*/ 36 h 289"/>
                    <a:gd name="T16" fmla="*/ 98 w 180"/>
                    <a:gd name="T17" fmla="*/ 47 h 289"/>
                    <a:gd name="T18" fmla="*/ 86 w 180"/>
                    <a:gd name="T19" fmla="*/ 59 h 289"/>
                    <a:gd name="T20" fmla="*/ 11 w 180"/>
                    <a:gd name="T21" fmla="*/ 59 h 289"/>
                    <a:gd name="T22" fmla="*/ 8 w 180"/>
                    <a:gd name="T23" fmla="*/ 89 h 289"/>
                    <a:gd name="T24" fmla="*/ 86 w 180"/>
                    <a:gd name="T25" fmla="*/ 89 h 289"/>
                    <a:gd name="T26" fmla="*/ 98 w 180"/>
                    <a:gd name="T27" fmla="*/ 101 h 289"/>
                    <a:gd name="T28" fmla="*/ 86 w 180"/>
                    <a:gd name="T29" fmla="*/ 112 h 289"/>
                    <a:gd name="T30" fmla="*/ 5 w 180"/>
                    <a:gd name="T31" fmla="*/ 112 h 289"/>
                    <a:gd name="T32" fmla="*/ 2 w 180"/>
                    <a:gd name="T33" fmla="*/ 143 h 289"/>
                    <a:gd name="T34" fmla="*/ 86 w 180"/>
                    <a:gd name="T35" fmla="*/ 143 h 289"/>
                    <a:gd name="T36" fmla="*/ 98 w 180"/>
                    <a:gd name="T37" fmla="*/ 154 h 289"/>
                    <a:gd name="T38" fmla="*/ 86 w 180"/>
                    <a:gd name="T39" fmla="*/ 165 h 289"/>
                    <a:gd name="T40" fmla="*/ 0 w 180"/>
                    <a:gd name="T41" fmla="*/ 165 h 289"/>
                    <a:gd name="T42" fmla="*/ 0 w 180"/>
                    <a:gd name="T43" fmla="*/ 168 h 289"/>
                    <a:gd name="T44" fmla="*/ 35 w 180"/>
                    <a:gd name="T45" fmla="*/ 201 h 289"/>
                    <a:gd name="T46" fmla="*/ 98 w 180"/>
                    <a:gd name="T47" fmla="*/ 201 h 289"/>
                    <a:gd name="T48" fmla="*/ 96 w 180"/>
                    <a:gd name="T49" fmla="*/ 218 h 289"/>
                    <a:gd name="T50" fmla="*/ 90 w 180"/>
                    <a:gd name="T51" fmla="*/ 251 h 289"/>
                    <a:gd name="T52" fmla="*/ 116 w 180"/>
                    <a:gd name="T53" fmla="*/ 287 h 289"/>
                    <a:gd name="T54" fmla="*/ 151 w 180"/>
                    <a:gd name="T55" fmla="*/ 261 h 289"/>
                    <a:gd name="T56" fmla="*/ 159 w 180"/>
                    <a:gd name="T57" fmla="*/ 215 h 289"/>
                    <a:gd name="T58" fmla="*/ 163 w 180"/>
                    <a:gd name="T59" fmla="*/ 189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0" h="289">
                      <a:moveTo>
                        <a:pt x="163" y="189"/>
                      </a:moveTo>
                      <a:cubicBezTo>
                        <a:pt x="173" y="175"/>
                        <a:pt x="180" y="152"/>
                        <a:pt x="180" y="140"/>
                      </a:cubicBezTo>
                      <a:cubicBezTo>
                        <a:pt x="180" y="61"/>
                        <a:pt x="180" y="61"/>
                        <a:pt x="180" y="61"/>
                      </a:cubicBezTo>
                      <a:cubicBezTo>
                        <a:pt x="180" y="43"/>
                        <a:pt x="164" y="0"/>
                        <a:pt x="144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30" y="0"/>
                        <a:pt x="14" y="15"/>
                        <a:pt x="14" y="33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86" y="36"/>
                        <a:pt x="86" y="36"/>
                        <a:pt x="86" y="36"/>
                      </a:cubicBezTo>
                      <a:cubicBezTo>
                        <a:pt x="93" y="36"/>
                        <a:pt x="98" y="41"/>
                        <a:pt x="98" y="47"/>
                      </a:cubicBezTo>
                      <a:cubicBezTo>
                        <a:pt x="98" y="54"/>
                        <a:pt x="93" y="59"/>
                        <a:pt x="86" y="59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8" y="89"/>
                        <a:pt x="8" y="89"/>
                        <a:pt x="8" y="89"/>
                      </a:cubicBezTo>
                      <a:cubicBezTo>
                        <a:pt x="86" y="89"/>
                        <a:pt x="86" y="89"/>
                        <a:pt x="86" y="89"/>
                      </a:cubicBezTo>
                      <a:cubicBezTo>
                        <a:pt x="93" y="89"/>
                        <a:pt x="98" y="94"/>
                        <a:pt x="98" y="101"/>
                      </a:cubicBezTo>
                      <a:cubicBezTo>
                        <a:pt x="98" y="107"/>
                        <a:pt x="93" y="112"/>
                        <a:pt x="86" y="112"/>
                      </a:cubicBezTo>
                      <a:cubicBezTo>
                        <a:pt x="5" y="112"/>
                        <a:pt x="5" y="112"/>
                        <a:pt x="5" y="11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86" y="143"/>
                        <a:pt x="86" y="143"/>
                        <a:pt x="86" y="143"/>
                      </a:cubicBezTo>
                      <a:cubicBezTo>
                        <a:pt x="93" y="143"/>
                        <a:pt x="98" y="148"/>
                        <a:pt x="98" y="154"/>
                      </a:cubicBezTo>
                      <a:cubicBezTo>
                        <a:pt x="98" y="160"/>
                        <a:pt x="93" y="165"/>
                        <a:pt x="86" y="165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6"/>
                        <a:pt x="16" y="201"/>
                        <a:pt x="35" y="201"/>
                      </a:cubicBezTo>
                      <a:cubicBezTo>
                        <a:pt x="98" y="201"/>
                        <a:pt x="98" y="201"/>
                        <a:pt x="98" y="201"/>
                      </a:cubicBezTo>
                      <a:cubicBezTo>
                        <a:pt x="96" y="218"/>
                        <a:pt x="96" y="218"/>
                        <a:pt x="96" y="218"/>
                      </a:cubicBezTo>
                      <a:cubicBezTo>
                        <a:pt x="90" y="251"/>
                        <a:pt x="90" y="251"/>
                        <a:pt x="90" y="251"/>
                      </a:cubicBezTo>
                      <a:cubicBezTo>
                        <a:pt x="88" y="268"/>
                        <a:pt x="99" y="284"/>
                        <a:pt x="116" y="287"/>
                      </a:cubicBezTo>
                      <a:cubicBezTo>
                        <a:pt x="132" y="289"/>
                        <a:pt x="148" y="278"/>
                        <a:pt x="151" y="261"/>
                      </a:cubicBezTo>
                      <a:cubicBezTo>
                        <a:pt x="159" y="215"/>
                        <a:pt x="159" y="215"/>
                        <a:pt x="159" y="215"/>
                      </a:cubicBezTo>
                      <a:lnTo>
                        <a:pt x="163" y="18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72327" tIns="36163" rIns="72327" bIns="36163" numCol="1" anchor="t" anchorCtr="0" compatLnSpc="1"/>
                <a:lstStyle/>
                <a:p>
                  <a:pPr fontAlgn="base">
                    <a:defRPr/>
                  </a:pPr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" name="矩形 20"/>
            <p:cNvSpPr/>
            <p:nvPr/>
          </p:nvSpPr>
          <p:spPr>
            <a:xfrm>
              <a:off x="5454651" y="3644141"/>
              <a:ext cx="7104600" cy="744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2149129" y="5461894"/>
            <a:ext cx="86668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7" name="等腰三角形 6"/>
          <p:cNvSpPr/>
          <p:nvPr/>
        </p:nvSpPr>
        <p:spPr>
          <a:xfrm rot="3600000">
            <a:off x="5482446" y="6452612"/>
            <a:ext cx="463441" cy="39951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400000">
            <a:off x="892067" y="4925839"/>
            <a:ext cx="840366" cy="72445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1200000">
            <a:off x="11210905" y="5413185"/>
            <a:ext cx="1263376" cy="108911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6907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>
            <a:spLocks/>
          </p:cNvSpPr>
          <p:nvPr/>
        </p:nvSpPr>
        <p:spPr bwMode="auto">
          <a:xfrm>
            <a:off x="4218110" y="2071773"/>
            <a:ext cx="4397134" cy="1187385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354" y="3540129"/>
            <a:ext cx="3227211" cy="1017532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6" name="Freeform 2353"/>
          <p:cNvSpPr>
            <a:spLocks/>
          </p:cNvSpPr>
          <p:nvPr/>
        </p:nvSpPr>
        <p:spPr bwMode="auto">
          <a:xfrm>
            <a:off x="5395969" y="4795774"/>
            <a:ext cx="2404931" cy="784181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7" name="Freeform 2354"/>
          <p:cNvSpPr>
            <a:spLocks/>
          </p:cNvSpPr>
          <p:nvPr/>
        </p:nvSpPr>
        <p:spPr bwMode="auto">
          <a:xfrm>
            <a:off x="5600746" y="5145003"/>
            <a:ext cx="2214442" cy="110007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8" name="Freeform 2355"/>
          <p:cNvSpPr>
            <a:spLocks/>
          </p:cNvSpPr>
          <p:nvPr/>
        </p:nvSpPr>
        <p:spPr bwMode="auto">
          <a:xfrm>
            <a:off x="5349935" y="3887773"/>
            <a:ext cx="2890680" cy="1438196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9" name="Freeform 2356"/>
          <p:cNvSpPr>
            <a:spLocks/>
          </p:cNvSpPr>
          <p:nvPr/>
        </p:nvSpPr>
        <p:spPr bwMode="auto">
          <a:xfrm>
            <a:off x="4932445" y="2451165"/>
            <a:ext cx="3706610" cy="1844574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1977" y="2875004"/>
            <a:ext cx="687351" cy="2784322"/>
            <a:chOff x="7312026" y="2874963"/>
            <a:chExt cx="687388" cy="2784475"/>
          </a:xfrm>
          <a:solidFill>
            <a:schemeClr val="bg1"/>
          </a:solidFill>
        </p:grpSpPr>
        <p:sp>
          <p:nvSpPr>
            <p:cNvPr id="4150" name="Freeform 2357"/>
            <p:cNvSpPr>
              <a:spLocks/>
            </p:cNvSpPr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5" tIns="45717" rIns="91435" bIns="4571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4" name="任意多边形 2433"/>
            <p:cNvSpPr>
              <a:spLocks/>
            </p:cNvSpPr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5" tIns="45717" rIns="91435" bIns="45717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3" name="任意多边形 2432"/>
            <p:cNvSpPr>
              <a:spLocks/>
            </p:cNvSpPr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5" tIns="45717" rIns="91435" bIns="45717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1222" y="2343203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1224" y="207775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581222" y="4945944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1224" y="468049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990604" y="3736160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606" y="3470708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4097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64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17" grpId="0" animBg="1" advAuto="0"/>
      <p:bldP spid="22" grpId="0" advAuto="0"/>
      <p:bldP spid="27" grpId="0" advAuto="0"/>
      <p:bldP spid="30" grpId="0" animBg="1" advAuto="0"/>
      <p:bldP spid="33" grpId="0" advAuto="0"/>
      <p:bldP spid="36" grpId="0" animBg="1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27" y="1635773"/>
            <a:ext cx="12856368" cy="3201998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</p:pic>
      <p:sp>
        <p:nvSpPr>
          <p:cNvPr id="6" name="矩形 5"/>
          <p:cNvSpPr/>
          <p:nvPr/>
        </p:nvSpPr>
        <p:spPr>
          <a:xfrm>
            <a:off x="1028775" y="5732090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4182"/>
            <a:r>
              <a:rPr lang="zh-CN" altLang="en-US" sz="3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</a:t>
            </a: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3778367" y="573209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</a:p>
        </p:txBody>
      </p:sp>
      <p:sp>
        <p:nvSpPr>
          <p:cNvPr id="8" name="矩形 7"/>
          <p:cNvSpPr/>
          <p:nvPr/>
        </p:nvSpPr>
        <p:spPr>
          <a:xfrm>
            <a:off x="6740096" y="573209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</a:p>
        </p:txBody>
      </p:sp>
      <p:sp>
        <p:nvSpPr>
          <p:cNvPr id="9" name="矩形 8"/>
          <p:cNvSpPr/>
          <p:nvPr/>
        </p:nvSpPr>
        <p:spPr>
          <a:xfrm>
            <a:off x="9328839" y="573209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539672" y="4143510"/>
            <a:ext cx="1368275" cy="1354656"/>
            <a:chOff x="1486694" y="2665507"/>
            <a:chExt cx="1297399" cy="1284485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5400000">
              <a:off x="1476182" y="2728182"/>
              <a:ext cx="1284485" cy="115913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5062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6694" y="3047437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5062" dirty="0"/>
                <a:t>01</a:t>
              </a:r>
              <a:endParaRPr lang="zh-CN" altLang="en-US" sz="5062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25459" y="4143510"/>
            <a:ext cx="1368275" cy="1354656"/>
            <a:chOff x="4222998" y="2665507"/>
            <a:chExt cx="1297399" cy="128448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5400000">
              <a:off x="4226425" y="2728182"/>
              <a:ext cx="1284485" cy="115913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5062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222998" y="3078969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5062" dirty="0"/>
                <a:t>02</a:t>
              </a:r>
              <a:endParaRPr lang="zh-CN" altLang="en-US" sz="5062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291156" y="4143510"/>
            <a:ext cx="1368275" cy="1354656"/>
            <a:chOff x="6940252" y="2689493"/>
            <a:chExt cx="1297399" cy="1284485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 rot="5400000">
              <a:off x="6967655" y="2752168"/>
              <a:ext cx="1284485" cy="115913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5062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6940252" y="3087353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5062" dirty="0"/>
                <a:t>03</a:t>
              </a:r>
              <a:endParaRPr lang="zh-CN" altLang="en-US" sz="5062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929027" y="4143510"/>
            <a:ext cx="1368275" cy="1354656"/>
            <a:chOff x="9441482" y="2562069"/>
            <a:chExt cx="1297399" cy="1284485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 rot="5400000">
              <a:off x="9456528" y="2624744"/>
              <a:ext cx="1284485" cy="115913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5062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9441482" y="2996952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5062" dirty="0"/>
                <a:t>04</a:t>
              </a:r>
              <a:endParaRPr lang="zh-CN" altLang="en-US" sz="5062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90" y="958363"/>
            <a:ext cx="7214468" cy="1354823"/>
            <a:chOff x="0" y="908720"/>
            <a:chExt cx="6840760" cy="1284643"/>
          </a:xfrm>
        </p:grpSpPr>
        <p:sp>
          <p:nvSpPr>
            <p:cNvPr id="28" name="流程图: 决策 27"/>
            <p:cNvSpPr/>
            <p:nvPr/>
          </p:nvSpPr>
          <p:spPr>
            <a:xfrm flipV="1">
              <a:off x="0" y="908720"/>
              <a:ext cx="6840760" cy="1284643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635681" y="1648386"/>
              <a:ext cx="3682058" cy="3028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6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——CONTENTS——</a:t>
              </a:r>
              <a:endParaRPr lang="zh-CN" altLang="en-US" sz="1476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文本框 3"/>
            <p:cNvSpPr txBox="1"/>
            <p:nvPr/>
          </p:nvSpPr>
          <p:spPr>
            <a:xfrm>
              <a:off x="2644315" y="1052621"/>
              <a:ext cx="1800200" cy="6416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797" b="1" spc="633" dirty="0">
                  <a:solidFill>
                    <a:schemeClr val="bg1"/>
                  </a:solidFill>
                  <a:latin typeface="Arial Black" pitchFamily="34" charset="0"/>
                  <a:ea typeface="微软雅黑" pitchFamily="34" charset="-122"/>
                </a:rPr>
                <a:t>目录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6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765813" y="-12526"/>
            <a:ext cx="5516100" cy="467388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"/>
          <p:cNvSpPr txBox="1"/>
          <p:nvPr/>
        </p:nvSpPr>
        <p:spPr>
          <a:xfrm>
            <a:off x="9345332" y="4874246"/>
            <a:ext cx="2278253" cy="4817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49225" y="3788300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39003" y="3768209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39002" y="4323780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49225" y="4881986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40677" y="3027300"/>
            <a:ext cx="2284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Company introduction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816546" y="3180765"/>
            <a:ext cx="1321219" cy="119782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5813" y="3848571"/>
            <a:ext cx="5516100" cy="1650628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46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640" b="1" dirty="0" smtClean="0">
                  <a:solidFill>
                    <a:schemeClr val="bg1"/>
                  </a:solidFill>
                  <a:latin typeface="锐字荣光黑简1.0" pitchFamily="2" charset="-122"/>
                  <a:ea typeface="锐字荣光黑简1.0" pitchFamily="2" charset="-122"/>
                </a:rPr>
                <a:t>3</a:t>
              </a:r>
              <a:endParaRPr lang="zh-CN" altLang="en-US" sz="4640" b="1" dirty="0">
                <a:solidFill>
                  <a:schemeClr val="bg1"/>
                </a:solidFill>
                <a:latin typeface="锐字荣光黑简1.0" pitchFamily="2" charset="-122"/>
                <a:ea typeface="锐字荣光黑简1.0" pitchFamily="2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028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6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——CONTENTS——</a:t>
              </a:r>
              <a:endParaRPr lang="zh-CN" altLang="en-US" sz="1476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7038145" y="2319414"/>
            <a:ext cx="441530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7249225" y="4335143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7249225" y="5428829"/>
            <a:ext cx="2278253" cy="4817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87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75"/>
                            </p:stCondLst>
                            <p:childTnLst>
                              <p:par>
                                <p:cTn id="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" grpId="0"/>
      <p:bldP spid="9" grpId="0"/>
      <p:bldP spid="10" grpId="0"/>
      <p:bldP spid="11" grpId="0"/>
      <p:bldP spid="12" grpId="0"/>
      <p:bldP spid="23" grpId="0"/>
      <p:bldP spid="35" grpId="0"/>
      <p:bldP spid="35" grpId="1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88133"/>
            <a:ext cx="5781303" cy="31683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1004888" y="4228456"/>
            <a:ext cx="1996211" cy="193651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2"/>
          </a:p>
        </p:txBody>
      </p:sp>
      <p:sp>
        <p:nvSpPr>
          <p:cNvPr id="17" name="Rectangle 16"/>
          <p:cNvSpPr/>
          <p:nvPr/>
        </p:nvSpPr>
        <p:spPr>
          <a:xfrm>
            <a:off x="3001099" y="3616326"/>
            <a:ext cx="1996211" cy="2131483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2"/>
          </a:p>
        </p:txBody>
      </p:sp>
      <p:sp>
        <p:nvSpPr>
          <p:cNvPr id="19" name="Rectangle 18"/>
          <p:cNvSpPr/>
          <p:nvPr/>
        </p:nvSpPr>
        <p:spPr>
          <a:xfrm>
            <a:off x="4996507" y="4597499"/>
            <a:ext cx="1996211" cy="1911886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2"/>
          </a:p>
        </p:txBody>
      </p:sp>
      <p:sp>
        <p:nvSpPr>
          <p:cNvPr id="6" name="Rectangle 5"/>
          <p:cNvSpPr/>
          <p:nvPr/>
        </p:nvSpPr>
        <p:spPr>
          <a:xfrm>
            <a:off x="1608075" y="4099800"/>
            <a:ext cx="545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en-US" sz="4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4017" y="4757093"/>
            <a:ext cx="19852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04287" y="3612379"/>
            <a:ext cx="649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en-US" sz="4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00227" y="4303315"/>
            <a:ext cx="20080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00499" y="4508053"/>
            <a:ext cx="6687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  <a:endParaRPr lang="en-US" sz="4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95636" y="5198988"/>
            <a:ext cx="199627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29375" y="2466016"/>
            <a:ext cx="1996211" cy="2131483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2"/>
          </a:p>
        </p:txBody>
      </p:sp>
      <p:sp>
        <p:nvSpPr>
          <p:cNvPr id="30" name="Rectangle 29"/>
          <p:cNvSpPr/>
          <p:nvPr/>
        </p:nvSpPr>
        <p:spPr>
          <a:xfrm>
            <a:off x="6443755" y="3307724"/>
            <a:ext cx="19810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8651" y="2670947"/>
            <a:ext cx="441146" cy="4004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2">
                <a:solidFill>
                  <a:schemeClr val="bg1"/>
                </a:solidFill>
                <a:latin typeface="Simple-Line-Icons" panose="02000503000000000000" pitchFamily="2" charset="2"/>
              </a:rPr>
              <a:t></a:t>
            </a:r>
            <a:endParaRPr lang="en-US" sz="2002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1914" y="2583055"/>
            <a:ext cx="646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gency FB" panose="020B0503020202020204" pitchFamily="34" charset="0"/>
                <a:ea typeface="Roboto" panose="02000000000000000000" pitchFamily="2" charset="0"/>
              </a:rPr>
              <a:t>04</a:t>
            </a:r>
            <a:endParaRPr lang="en-US" sz="4400" dirty="0">
              <a:solidFill>
                <a:schemeClr val="bg1"/>
              </a:solidFill>
              <a:latin typeface="Agency FB" panose="020B0503020202020204" pitchFamily="34" charset="0"/>
              <a:ea typeface="Roboto" panose="02000000000000000000" pitchFamily="2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9036065" y="3506910"/>
            <a:ext cx="268611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39"/>
          <p:cNvSpPr txBox="1"/>
          <p:nvPr/>
        </p:nvSpPr>
        <p:spPr>
          <a:xfrm>
            <a:off x="8085559" y="5320903"/>
            <a:ext cx="268611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1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10800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800"/>
                            </p:stCondLst>
                            <p:childTnLst>
                              <p:par>
                                <p:cTn id="8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1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4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9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9" grpId="0" animBg="1"/>
      <p:bldP spid="6" grpId="0"/>
      <p:bldP spid="20" grpId="0"/>
      <p:bldP spid="25" grpId="0"/>
      <p:bldP spid="26" grpId="0"/>
      <p:bldP spid="27" grpId="0"/>
      <p:bldP spid="28" grpId="0"/>
      <p:bldP spid="29" grpId="0" animBg="1"/>
      <p:bldP spid="30" grpId="0"/>
      <p:bldP spid="7" grpId="0"/>
      <p:bldP spid="31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6463470" y="2370411"/>
            <a:ext cx="1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6463468" y="2370413"/>
            <a:ext cx="4364259" cy="143019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786"/>
          <p:cNvSpPr/>
          <p:nvPr/>
        </p:nvSpPr>
        <p:spPr>
          <a:xfrm>
            <a:off x="6469727" y="2370411"/>
            <a:ext cx="2195274" cy="143019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4277458" y="2370411"/>
            <a:ext cx="2186813" cy="14224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2091449" y="2370411"/>
            <a:ext cx="4372020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06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1106512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796"/>
          <p:cNvSpPr/>
          <p:nvPr/>
        </p:nvSpPr>
        <p:spPr>
          <a:xfrm>
            <a:off x="3281581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5441358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7573757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802"/>
          <p:cNvSpPr/>
          <p:nvPr/>
        </p:nvSpPr>
        <p:spPr>
          <a:xfrm>
            <a:off x="9731885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2374853" y="4601534"/>
            <a:ext cx="8163837" cy="1424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5828699" y="1789613"/>
            <a:ext cx="1256144" cy="1256144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3"/>
          <p:cNvSpPr txBox="1">
            <a:spLocks/>
          </p:cNvSpPr>
          <p:nvPr/>
        </p:nvSpPr>
        <p:spPr>
          <a:xfrm>
            <a:off x="3046979" y="4914755"/>
            <a:ext cx="6745012" cy="798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3289756" y="3633709"/>
            <a:ext cx="1979038" cy="4310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4495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75819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1131246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9746756" y="3632697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2844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build="p"/>
      <p:bldP spid="18" grpId="0"/>
      <p:bldP spid="19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177988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16740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42695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A_图片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158" y="4600341"/>
            <a:ext cx="12866416" cy="263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A_图片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27" y="-11249"/>
            <a:ext cx="12856368" cy="4611591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</p:pic>
      <p:sp>
        <p:nvSpPr>
          <p:cNvPr id="5" name="PA_文本框 3"/>
          <p:cNvSpPr txBox="1"/>
          <p:nvPr>
            <p:custDataLst>
              <p:tags r:id="rId3"/>
            </p:custDataLst>
          </p:nvPr>
        </p:nvSpPr>
        <p:spPr>
          <a:xfrm>
            <a:off x="533339" y="5178587"/>
            <a:ext cx="5428202" cy="15204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9280" b="1" kern="2200" spc="633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  <a:tileRect/>
                </a:gradFill>
                <a:latin typeface="微软雅黑" pitchFamily="34" charset="-122"/>
                <a:ea typeface="微软雅黑" pitchFamily="34" charset="-122"/>
              </a:rPr>
              <a:t>感谢聆听</a:t>
            </a:r>
            <a:endParaRPr lang="zh-CN" altLang="en-US" sz="9280" b="1" kern="2200" spc="633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44000">
                    <a:srgbClr val="0070C0">
                      <a:shade val="67500"/>
                      <a:satMod val="115000"/>
                    </a:srgbClr>
                  </a:gs>
                  <a:gs pos="75000">
                    <a:srgbClr val="00B0F0"/>
                  </a:gs>
                  <a:gs pos="56000">
                    <a:srgbClr val="0070C0">
                      <a:shade val="100000"/>
                      <a:satMod val="115000"/>
                    </a:srgbClr>
                  </a:gs>
                </a:gsLst>
                <a:lin ang="18000000" scaled="0"/>
                <a:tileRect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PA_文本框 3"/>
          <p:cNvSpPr txBox="1"/>
          <p:nvPr>
            <p:custDataLst>
              <p:tags r:id="rId4"/>
            </p:custDataLst>
          </p:nvPr>
        </p:nvSpPr>
        <p:spPr>
          <a:xfrm>
            <a:off x="6038983" y="5590811"/>
            <a:ext cx="4415306" cy="6117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75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请添加您的公司名称</a:t>
            </a:r>
          </a:p>
        </p:txBody>
      </p:sp>
      <p:sp>
        <p:nvSpPr>
          <p:cNvPr id="9" name="PA_Flowchart: Decision 8"/>
          <p:cNvSpPr/>
          <p:nvPr>
            <p:custDataLst>
              <p:tags r:id="rId5"/>
            </p:custDataLst>
          </p:nvPr>
        </p:nvSpPr>
        <p:spPr>
          <a:xfrm>
            <a:off x="9391104" y="3282126"/>
            <a:ext cx="2688341" cy="2598730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Flowchart: Decision 10"/>
          <p:cNvSpPr/>
          <p:nvPr>
            <p:custDataLst>
              <p:tags r:id="rId6"/>
            </p:custDataLst>
          </p:nvPr>
        </p:nvSpPr>
        <p:spPr>
          <a:xfrm>
            <a:off x="8106727" y="4375574"/>
            <a:ext cx="434543" cy="420059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Flowchart: Decision 13"/>
          <p:cNvSpPr/>
          <p:nvPr>
            <p:custDataLst>
              <p:tags r:id="rId7"/>
            </p:custDataLst>
          </p:nvPr>
        </p:nvSpPr>
        <p:spPr>
          <a:xfrm>
            <a:off x="8526015" y="4175032"/>
            <a:ext cx="869088" cy="840118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Flowchart: Decision 14"/>
          <p:cNvSpPr/>
          <p:nvPr>
            <p:custDataLst>
              <p:tags r:id="rId8"/>
            </p:custDataLst>
          </p:nvPr>
        </p:nvSpPr>
        <p:spPr>
          <a:xfrm>
            <a:off x="11102004" y="3084303"/>
            <a:ext cx="704136" cy="680665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PA_Flowchart: Decision 16"/>
          <p:cNvSpPr/>
          <p:nvPr>
            <p:custDataLst>
              <p:tags r:id="rId9"/>
            </p:custDataLst>
          </p:nvPr>
        </p:nvSpPr>
        <p:spPr>
          <a:xfrm>
            <a:off x="12017121" y="2953190"/>
            <a:ext cx="271268" cy="262225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PA_文本框 3"/>
          <p:cNvSpPr txBox="1"/>
          <p:nvPr>
            <p:custDataLst>
              <p:tags r:id="rId10"/>
            </p:custDataLst>
          </p:nvPr>
        </p:nvSpPr>
        <p:spPr>
          <a:xfrm>
            <a:off x="6206536" y="5135161"/>
            <a:ext cx="2880801" cy="4169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109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| </a:t>
            </a:r>
            <a:r>
              <a:rPr lang="zh-CN" altLang="en-US" sz="2109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专注 </a:t>
            </a:r>
            <a:r>
              <a:rPr lang="en-US" altLang="zh-CN" sz="2109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| </a:t>
            </a:r>
            <a:r>
              <a:rPr lang="zh-CN" altLang="en-US" sz="2109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品质 </a:t>
            </a:r>
            <a:r>
              <a:rPr lang="en-US" altLang="zh-CN" sz="2109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| </a:t>
            </a:r>
            <a:r>
              <a:rPr lang="zh-CN" altLang="en-US" sz="2109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诚信 </a:t>
            </a:r>
            <a:r>
              <a:rPr lang="en-US" altLang="zh-CN" sz="2109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|</a:t>
            </a:r>
            <a:endParaRPr lang="zh-CN" altLang="en-US" sz="2109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PA_直接连接符 12"/>
          <p:cNvCxnSpPr/>
          <p:nvPr>
            <p:custDataLst>
              <p:tags r:id="rId11"/>
            </p:custDataLst>
          </p:nvPr>
        </p:nvCxnSpPr>
        <p:spPr>
          <a:xfrm>
            <a:off x="5961540" y="5061883"/>
            <a:ext cx="0" cy="1690662"/>
          </a:xfrm>
          <a:prstGeom prst="line">
            <a:avLst/>
          </a:prstGeom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_Flowchart: Decision 20"/>
          <p:cNvSpPr/>
          <p:nvPr>
            <p:custDataLst>
              <p:tags r:id="rId12"/>
            </p:custDataLst>
          </p:nvPr>
        </p:nvSpPr>
        <p:spPr>
          <a:xfrm>
            <a:off x="11542669" y="3292694"/>
            <a:ext cx="1220173" cy="1179501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文本框 45"/>
          <p:cNvSpPr txBox="1"/>
          <p:nvPr>
            <p:custDataLst>
              <p:tags r:id="rId13"/>
            </p:custDataLst>
          </p:nvPr>
        </p:nvSpPr>
        <p:spPr>
          <a:xfrm>
            <a:off x="6318361" y="6351453"/>
            <a:ext cx="5135711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6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方正细圆简体" pitchFamily="2" charset="-122"/>
              </a:rPr>
              <a:t>Talents come from diligence, </a:t>
            </a:r>
          </a:p>
          <a:p>
            <a:r>
              <a:rPr lang="en-US" altLang="zh-CN" sz="116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方正细圆简体" pitchFamily="2" charset="-122"/>
              </a:rPr>
              <a:t>and knowledge is gained by accumulation.</a:t>
            </a:r>
            <a:endParaRPr lang="en-US" altLang="zh-CN" sz="1160" b="1" dirty="0">
              <a:solidFill>
                <a:schemeClr val="bg1">
                  <a:lumMod val="50000"/>
                </a:schemeClr>
              </a:solidFill>
              <a:latin typeface="Arial Black" pitchFamily="34" charset="0"/>
              <a:ea typeface="方正细圆简体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PA_Flowchart: Decision 22"/>
          <p:cNvSpPr/>
          <p:nvPr>
            <p:custDataLst>
              <p:tags r:id="rId14"/>
            </p:custDataLst>
          </p:nvPr>
        </p:nvSpPr>
        <p:spPr>
          <a:xfrm>
            <a:off x="11806141" y="4784759"/>
            <a:ext cx="704136" cy="680665"/>
          </a:xfrm>
          <a:prstGeom prst="flowChartDecisio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6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50"/>
                            </p:stCondLst>
                            <p:childTnLst>
                              <p:par>
                                <p:cTn id="64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37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mph" presetSubtype="0" repeatCount="3000" fill="remove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/>
      <p:bldP spid="21" grpId="0" animBg="1"/>
      <p:bldP spid="20" grpId="0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765813" y="-12526"/>
            <a:ext cx="5516100" cy="467388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"/>
          <p:cNvSpPr txBox="1"/>
          <p:nvPr/>
        </p:nvSpPr>
        <p:spPr>
          <a:xfrm>
            <a:off x="9345332" y="4874246"/>
            <a:ext cx="2278253" cy="4817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49225" y="3788300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39003" y="3768209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39002" y="4323780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49225" y="4881986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40677" y="3027300"/>
            <a:ext cx="2284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Company introduction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816546" y="3180765"/>
            <a:ext cx="1321219" cy="119782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5813" y="3848571"/>
            <a:ext cx="5516100" cy="1650628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46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640" b="1" dirty="0">
                  <a:solidFill>
                    <a:schemeClr val="bg1"/>
                  </a:solidFill>
                  <a:latin typeface="锐字荣光黑简1.0" pitchFamily="2" charset="-122"/>
                  <a:ea typeface="锐字荣光黑简1.0" pitchFamily="2" charset="-122"/>
                </a:rPr>
                <a:t>01</a:t>
              </a:r>
              <a:endParaRPr lang="zh-CN" altLang="en-US" sz="4640" b="1" dirty="0">
                <a:solidFill>
                  <a:schemeClr val="bg1"/>
                </a:solidFill>
                <a:latin typeface="锐字荣光黑简1.0" pitchFamily="2" charset="-122"/>
                <a:ea typeface="锐字荣光黑简1.0" pitchFamily="2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028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6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——CONTENTS——</a:t>
              </a:r>
              <a:endParaRPr lang="zh-CN" altLang="en-US" sz="1476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7038145" y="2319414"/>
            <a:ext cx="441530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7249225" y="4335143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7249225" y="5428829"/>
            <a:ext cx="2278253" cy="4817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0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75"/>
                            </p:stCondLst>
                            <p:childTnLst>
                              <p:par>
                                <p:cTn id="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" grpId="0"/>
      <p:bldP spid="9" grpId="0"/>
      <p:bldP spid="10" grpId="0"/>
      <p:bldP spid="11" grpId="0"/>
      <p:bldP spid="12" grpId="0"/>
      <p:bldP spid="23" grpId="0"/>
      <p:bldP spid="35" grpId="0"/>
      <p:bldP spid="35" grpId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43487" y="3862865"/>
            <a:ext cx="3203267" cy="22216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84169" y="1552436"/>
            <a:ext cx="3273338" cy="222169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5771216" y="1592617"/>
            <a:ext cx="5138724" cy="2221696"/>
            <a:chOff x="5831780" y="1788244"/>
            <a:chExt cx="3895118" cy="1684286"/>
          </a:xfrm>
          <a:solidFill>
            <a:srgbClr val="09C989"/>
          </a:solidFill>
        </p:grpSpPr>
        <p:sp>
          <p:nvSpPr>
            <p:cNvPr id="6" name="Rectangle 1"/>
            <p:cNvSpPr/>
            <p:nvPr/>
          </p:nvSpPr>
          <p:spPr bwMode="auto">
            <a:xfrm>
              <a:off x="6075438" y="1788244"/>
              <a:ext cx="3651460" cy="16842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5812088" y="3002295"/>
              <a:ext cx="286849" cy="24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25"/>
          <p:cNvGrpSpPr>
            <a:grpSpLocks/>
          </p:cNvGrpSpPr>
          <p:nvPr/>
        </p:nvGrpSpPr>
        <p:grpSpPr bwMode="auto">
          <a:xfrm>
            <a:off x="1796925" y="3822684"/>
            <a:ext cx="5152946" cy="2302059"/>
            <a:chOff x="5907365" y="1787673"/>
            <a:chExt cx="3905900" cy="1745210"/>
          </a:xfrm>
          <a:solidFill>
            <a:srgbClr val="05B32E"/>
          </a:solidFill>
        </p:grpSpPr>
        <p:sp>
          <p:nvSpPr>
            <p:cNvPr id="9" name="Rectangle 1"/>
            <p:cNvSpPr/>
            <p:nvPr/>
          </p:nvSpPr>
          <p:spPr bwMode="auto">
            <a:xfrm flipH="1">
              <a:off x="5907365" y="1787673"/>
              <a:ext cx="3663510" cy="17452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0" name="等腰三角形 9"/>
            <p:cNvSpPr/>
            <p:nvPr/>
          </p:nvSpPr>
          <p:spPr>
            <a:xfrm rot="5400000" flipH="1">
              <a:off x="9545474" y="3002357"/>
              <a:ext cx="288118" cy="2474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33363" y="2325316"/>
            <a:ext cx="3675286" cy="69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您只需点击图片，然后通过右键找到填充图片，就可以换成您的图片而不影响效果。您只需点击图片，然后通过右键找到填充图片，就可以换成您的图片而不影响效果</a:t>
            </a:r>
            <a:r>
              <a:rPr lang="zh-CN" altLang="en-US" sz="9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607518" y="1717781"/>
            <a:ext cx="1609573" cy="3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319" tIns="36160" rIns="72319" bIns="3616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重点项目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04462" y="4628676"/>
            <a:ext cx="3675286" cy="69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您只需点击图片，然后通过右键找到填充图片，就可以换成您的图片而不影响效果。您只需点击图片，然后通过右键找到填充图片，就可以换成您的图片而不影响效果。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452851" y="3920093"/>
            <a:ext cx="1609573" cy="3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319" tIns="36160" rIns="72319" bIns="3616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重点项目二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623397" y="2158881"/>
            <a:ext cx="34511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446600" y="4381879"/>
            <a:ext cx="34511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49080" y="764704"/>
            <a:ext cx="1144927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>
            <a:outerShdw dist="254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13570" y="168029"/>
            <a:ext cx="246810" cy="2468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60380" y="414839"/>
            <a:ext cx="246810" cy="246810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9510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378377" y="2726055"/>
            <a:ext cx="949167" cy="512551"/>
            <a:chOff x="7166383" y="2666161"/>
            <a:chExt cx="900000" cy="486001"/>
          </a:xfrm>
        </p:grpSpPr>
        <p:sp>
          <p:nvSpPr>
            <p:cNvPr id="21" name="Freeform 95"/>
            <p:cNvSpPr>
              <a:spLocks noEditPoints="1"/>
            </p:cNvSpPr>
            <p:nvPr/>
          </p:nvSpPr>
          <p:spPr bwMode="auto">
            <a:xfrm>
              <a:off x="7166383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96"/>
            <p:cNvSpPr>
              <a:spLocks noChangeArrowheads="1"/>
            </p:cNvSpPr>
            <p:nvPr/>
          </p:nvSpPr>
          <p:spPr bwMode="auto">
            <a:xfrm>
              <a:off x="7261305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96"/>
            <p:cNvSpPr>
              <a:spLocks noChangeArrowheads="1"/>
            </p:cNvSpPr>
            <p:nvPr/>
          </p:nvSpPr>
          <p:spPr bwMode="auto">
            <a:xfrm>
              <a:off x="7420592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96"/>
            <p:cNvSpPr>
              <a:spLocks noChangeArrowheads="1"/>
            </p:cNvSpPr>
            <p:nvPr/>
          </p:nvSpPr>
          <p:spPr bwMode="auto">
            <a:xfrm>
              <a:off x="7586442" y="2738684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53381" y="2727230"/>
            <a:ext cx="949167" cy="512551"/>
            <a:chOff x="4605752" y="2667275"/>
            <a:chExt cx="900000" cy="486001"/>
          </a:xfrm>
        </p:grpSpPr>
        <p:sp>
          <p:nvSpPr>
            <p:cNvPr id="16" name="Freeform 95"/>
            <p:cNvSpPr>
              <a:spLocks noEditPoints="1"/>
            </p:cNvSpPr>
            <p:nvPr/>
          </p:nvSpPr>
          <p:spPr bwMode="auto">
            <a:xfrm>
              <a:off x="4605752" y="2667275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96"/>
            <p:cNvSpPr>
              <a:spLocks noChangeArrowheads="1"/>
            </p:cNvSpPr>
            <p:nvPr/>
          </p:nvSpPr>
          <p:spPr bwMode="auto">
            <a:xfrm>
              <a:off x="4699080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96"/>
            <p:cNvSpPr>
              <a:spLocks noChangeArrowheads="1"/>
            </p:cNvSpPr>
            <p:nvPr/>
          </p:nvSpPr>
          <p:spPr bwMode="auto">
            <a:xfrm>
              <a:off x="4858367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28385" y="2726055"/>
            <a:ext cx="949167" cy="512551"/>
            <a:chOff x="2006307" y="2666161"/>
            <a:chExt cx="900000" cy="486001"/>
          </a:xfrm>
        </p:grpSpPr>
        <p:sp>
          <p:nvSpPr>
            <p:cNvPr id="11" name="Freeform 95"/>
            <p:cNvSpPr>
              <a:spLocks noEditPoints="1"/>
            </p:cNvSpPr>
            <p:nvPr/>
          </p:nvSpPr>
          <p:spPr bwMode="auto">
            <a:xfrm>
              <a:off x="200630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96"/>
            <p:cNvSpPr>
              <a:spLocks noChangeArrowheads="1"/>
            </p:cNvSpPr>
            <p:nvPr/>
          </p:nvSpPr>
          <p:spPr bwMode="auto">
            <a:xfrm>
              <a:off x="2098755" y="2738737"/>
              <a:ext cx="144000" cy="3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103372" y="2726055"/>
            <a:ext cx="949167" cy="512551"/>
            <a:chOff x="9913617" y="2666161"/>
            <a:chExt cx="900000" cy="486001"/>
          </a:xfrm>
        </p:grpSpPr>
        <p:sp>
          <p:nvSpPr>
            <p:cNvPr id="26" name="Freeform 95"/>
            <p:cNvSpPr>
              <a:spLocks noEditPoints="1"/>
            </p:cNvSpPr>
            <p:nvPr/>
          </p:nvSpPr>
          <p:spPr bwMode="auto">
            <a:xfrm>
              <a:off x="991361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96"/>
            <p:cNvSpPr>
              <a:spLocks noChangeArrowheads="1"/>
            </p:cNvSpPr>
            <p:nvPr/>
          </p:nvSpPr>
          <p:spPr bwMode="auto">
            <a:xfrm>
              <a:off x="10004505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96"/>
            <p:cNvSpPr>
              <a:spLocks noChangeArrowheads="1"/>
            </p:cNvSpPr>
            <p:nvPr/>
          </p:nvSpPr>
          <p:spPr bwMode="auto">
            <a:xfrm>
              <a:off x="10163792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96"/>
            <p:cNvSpPr>
              <a:spLocks noChangeArrowheads="1"/>
            </p:cNvSpPr>
            <p:nvPr/>
          </p:nvSpPr>
          <p:spPr bwMode="auto">
            <a:xfrm>
              <a:off x="1032964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96"/>
            <p:cNvSpPr>
              <a:spLocks noChangeArrowheads="1"/>
            </p:cNvSpPr>
            <p:nvPr/>
          </p:nvSpPr>
          <p:spPr bwMode="auto">
            <a:xfrm>
              <a:off x="1049621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28069" y="4958220"/>
            <a:ext cx="749799" cy="749797"/>
            <a:chOff x="821491" y="4182919"/>
            <a:chExt cx="710960" cy="710958"/>
          </a:xfrm>
        </p:grpSpPr>
        <p:sp>
          <p:nvSpPr>
            <p:cNvPr id="52" name="Oval 51"/>
            <p:cNvSpPr/>
            <p:nvPr/>
          </p:nvSpPr>
          <p:spPr>
            <a:xfrm>
              <a:off x="821491" y="4182919"/>
              <a:ext cx="710960" cy="71095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1004854" y="4369560"/>
              <a:ext cx="344222" cy="351018"/>
              <a:chOff x="7160655" y="2178006"/>
              <a:chExt cx="379359" cy="386846"/>
            </a:xfrm>
            <a:solidFill>
              <a:schemeClr val="accent2"/>
            </a:solidFill>
          </p:grpSpPr>
          <p:sp>
            <p:nvSpPr>
              <p:cNvPr id="54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"/>
              <p:cNvSpPr>
                <a:spLocks/>
              </p:cNvSpPr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8"/>
              <p:cNvSpPr>
                <a:spLocks/>
              </p:cNvSpPr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478061" y="4954110"/>
            <a:ext cx="749799" cy="749797"/>
            <a:chOff x="6038386" y="4179022"/>
            <a:chExt cx="710960" cy="710958"/>
          </a:xfrm>
        </p:grpSpPr>
        <p:sp>
          <p:nvSpPr>
            <p:cNvPr id="58" name="Oval 57"/>
            <p:cNvSpPr/>
            <p:nvPr/>
          </p:nvSpPr>
          <p:spPr>
            <a:xfrm>
              <a:off x="6038386" y="4179022"/>
              <a:ext cx="710960" cy="71095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6214075" y="4376217"/>
              <a:ext cx="359577" cy="316566"/>
              <a:chOff x="6040049" y="4182118"/>
              <a:chExt cx="521619" cy="459224"/>
            </a:xfrm>
            <a:solidFill>
              <a:schemeClr val="accent4"/>
            </a:solidFill>
          </p:grpSpPr>
          <p:sp>
            <p:nvSpPr>
              <p:cNvPr id="60" name="Freeform 84"/>
              <p:cNvSpPr>
                <a:spLocks/>
              </p:cNvSpPr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85"/>
              <p:cNvSpPr>
                <a:spLocks/>
              </p:cNvSpPr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86"/>
              <p:cNvSpPr>
                <a:spLocks/>
              </p:cNvSpPr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87"/>
              <p:cNvSpPr>
                <a:spLocks/>
              </p:cNvSpPr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88"/>
              <p:cNvSpPr>
                <a:spLocks/>
              </p:cNvSpPr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10203056" y="4947838"/>
            <a:ext cx="749799" cy="749797"/>
            <a:chOff x="8613835" y="4173075"/>
            <a:chExt cx="710960" cy="710958"/>
          </a:xfrm>
        </p:grpSpPr>
        <p:sp>
          <p:nvSpPr>
            <p:cNvPr id="66" name="Oval 65"/>
            <p:cNvSpPr/>
            <p:nvPr/>
          </p:nvSpPr>
          <p:spPr>
            <a:xfrm>
              <a:off x="8613835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16"/>
            <p:cNvSpPr>
              <a:spLocks noChangeAspect="1" noEditPoints="1"/>
            </p:cNvSpPr>
            <p:nvPr/>
          </p:nvSpPr>
          <p:spPr bwMode="auto">
            <a:xfrm>
              <a:off x="8807774" y="4323051"/>
              <a:ext cx="310685" cy="360000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753065" y="4947838"/>
            <a:ext cx="749799" cy="749797"/>
            <a:chOff x="3445843" y="4173075"/>
            <a:chExt cx="710960" cy="710958"/>
          </a:xfrm>
        </p:grpSpPr>
        <p:sp>
          <p:nvSpPr>
            <p:cNvPr id="69" name="Oval 68"/>
            <p:cNvSpPr/>
            <p:nvPr/>
          </p:nvSpPr>
          <p:spPr>
            <a:xfrm>
              <a:off x="3445843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3636568" y="4374006"/>
              <a:ext cx="330025" cy="289905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Content Placeholder 2"/>
          <p:cNvSpPr txBox="1">
            <a:spLocks/>
          </p:cNvSpPr>
          <p:nvPr/>
        </p:nvSpPr>
        <p:spPr>
          <a:xfrm>
            <a:off x="1312799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1312799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037795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4037795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6762791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6762791" y="3725697"/>
            <a:ext cx="2180339" cy="7969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9487786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9487786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87349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65" grpId="0"/>
      <p:bldP spid="68" grpId="0"/>
      <p:bldP spid="79" grpId="0"/>
      <p:bldP spid="80" grpId="0"/>
      <p:bldP spid="8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>
            <a:spLocks/>
          </p:cNvSpPr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>
            <a:spLocks/>
          </p:cNvSpPr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17213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024153" y="2166247"/>
            <a:ext cx="4051177" cy="3365444"/>
            <a:chOff x="6437858" y="1700808"/>
            <a:chExt cx="4679950" cy="388778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梯形 2"/>
            <p:cNvSpPr/>
            <p:nvPr/>
          </p:nvSpPr>
          <p:spPr>
            <a:xfrm>
              <a:off x="6437858" y="1700808"/>
              <a:ext cx="4679950" cy="3887787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9081839" y="2449595"/>
              <a:ext cx="482600" cy="39688"/>
              <a:chOff x="5938838" y="3484563"/>
              <a:chExt cx="482600" cy="39688"/>
            </a:xfrm>
            <a:grpFill/>
          </p:grpSpPr>
          <p:sp>
            <p:nvSpPr>
              <p:cNvPr id="8" name="Rectangle 176"/>
              <p:cNvSpPr>
                <a:spLocks noChangeArrowheads="1"/>
              </p:cNvSpPr>
              <p:nvPr/>
            </p:nvSpPr>
            <p:spPr bwMode="auto">
              <a:xfrm>
                <a:off x="5938838" y="3522663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898"/>
              </a:p>
            </p:txBody>
          </p:sp>
          <p:sp>
            <p:nvSpPr>
              <p:cNvPr id="15" name="Rectangle 183"/>
              <p:cNvSpPr>
                <a:spLocks noChangeArrowheads="1"/>
              </p:cNvSpPr>
              <p:nvPr/>
            </p:nvSpPr>
            <p:spPr bwMode="auto">
              <a:xfrm>
                <a:off x="6419850" y="3484563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898"/>
              </a:p>
            </p:txBody>
          </p:sp>
          <p:sp>
            <p:nvSpPr>
              <p:cNvPr id="16" name="Rectangle 184"/>
              <p:cNvSpPr>
                <a:spLocks noChangeArrowheads="1"/>
              </p:cNvSpPr>
              <p:nvPr/>
            </p:nvSpPr>
            <p:spPr bwMode="auto">
              <a:xfrm>
                <a:off x="6267450" y="3522663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898"/>
              </a:p>
            </p:txBody>
          </p:sp>
        </p:grpSp>
      </p:grpSp>
      <p:sp>
        <p:nvSpPr>
          <p:cNvPr id="27" name="梯形 26"/>
          <p:cNvSpPr/>
          <p:nvPr/>
        </p:nvSpPr>
        <p:spPr>
          <a:xfrm>
            <a:off x="1164619" y="2178338"/>
            <a:ext cx="4025705" cy="3343151"/>
          </a:xfrm>
          <a:prstGeom prst="trapezoi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4119531" y="1417735"/>
            <a:ext cx="4953563" cy="4103755"/>
            <a:chOff x="3935760" y="1556792"/>
            <a:chExt cx="4696969" cy="3891181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5" name="梯形 34"/>
            <p:cNvSpPr/>
            <p:nvPr/>
          </p:nvSpPr>
          <p:spPr>
            <a:xfrm flipV="1">
              <a:off x="3935760" y="1556792"/>
              <a:ext cx="4680520" cy="3888432"/>
            </a:xfrm>
            <a:prstGeom prst="trapezoid">
              <a:avLst/>
            </a:prstGeom>
            <a:grpFill/>
            <a:ln>
              <a:noFill/>
            </a:ln>
            <a:effectLst>
              <a:outerShdw blurRad="127000" dist="88900" algn="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梯形 35"/>
            <p:cNvSpPr/>
            <p:nvPr/>
          </p:nvSpPr>
          <p:spPr>
            <a:xfrm flipV="1">
              <a:off x="3952209" y="1559541"/>
              <a:ext cx="4680520" cy="3888432"/>
            </a:xfrm>
            <a:prstGeom prst="trapezoid">
              <a:avLst/>
            </a:prstGeom>
            <a:grpFill/>
            <a:ln>
              <a:noFill/>
            </a:ln>
            <a:effectLst>
              <a:outerShdw blurRad="127000" dist="127000" dir="10800000" algn="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梯形 36"/>
            <p:cNvSpPr/>
            <p:nvPr/>
          </p:nvSpPr>
          <p:spPr>
            <a:xfrm flipV="1">
              <a:off x="4265074" y="1816711"/>
              <a:ext cx="4054790" cy="3484497"/>
            </a:xfrm>
            <a:prstGeom prst="trapezoid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7" name="矩形 46"/>
          <p:cNvSpPr/>
          <p:nvPr/>
        </p:nvSpPr>
        <p:spPr>
          <a:xfrm>
            <a:off x="1828872" y="6013268"/>
            <a:ext cx="920100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通过，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通过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07377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00078" y="1948972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9565" y="5594188"/>
            <a:ext cx="251038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258031" y="21811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884238" y="153229"/>
            <a:ext cx="33128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8566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765813" y="-12526"/>
            <a:ext cx="5516100" cy="467388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"/>
          <p:cNvSpPr txBox="1"/>
          <p:nvPr/>
        </p:nvSpPr>
        <p:spPr>
          <a:xfrm>
            <a:off x="9345332" y="4874246"/>
            <a:ext cx="2278253" cy="4817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49225" y="3788300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39003" y="3768209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39002" y="4323780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49225" y="4881986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40677" y="3027300"/>
            <a:ext cx="2284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Company introduction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816546" y="3180765"/>
            <a:ext cx="1321219" cy="119782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5813" y="3848571"/>
            <a:ext cx="5516100" cy="1650628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46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640" b="1" dirty="0" smtClean="0">
                  <a:solidFill>
                    <a:schemeClr val="bg1"/>
                  </a:solidFill>
                  <a:latin typeface="锐字荣光黑简1.0" pitchFamily="2" charset="-122"/>
                  <a:ea typeface="锐字荣光黑简1.0" pitchFamily="2" charset="-122"/>
                </a:rPr>
                <a:t>02</a:t>
              </a:r>
              <a:endParaRPr lang="zh-CN" altLang="en-US" sz="4640" b="1" dirty="0">
                <a:solidFill>
                  <a:schemeClr val="bg1"/>
                </a:solidFill>
                <a:latin typeface="锐字荣光黑简1.0" pitchFamily="2" charset="-122"/>
                <a:ea typeface="锐字荣光黑简1.0" pitchFamily="2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028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6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——CONTENTS——</a:t>
              </a:r>
              <a:endParaRPr lang="zh-CN" altLang="en-US" sz="1476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7038145" y="2319414"/>
            <a:ext cx="441530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64182"/>
            <a:r>
              <a:rPr lang="zh-CN" altLang="en-US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7249225" y="4335143"/>
            <a:ext cx="196656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7249225" y="5428829"/>
            <a:ext cx="2278253" cy="4817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82163" indent="-482163">
              <a:buFont typeface="Wingdings" pitchFamily="2" charset="2"/>
              <a:buChar char="l"/>
            </a:pPr>
            <a:r>
              <a:rPr lang="zh-CN" altLang="en-US" sz="253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53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22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75"/>
                            </p:stCondLst>
                            <p:childTnLst>
                              <p:par>
                                <p:cTn id="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" grpId="0"/>
      <p:bldP spid="9" grpId="0"/>
      <p:bldP spid="10" grpId="0"/>
      <p:bldP spid="11" grpId="0"/>
      <p:bldP spid="12" grpId="0"/>
      <p:bldP spid="23" grpId="0"/>
      <p:bldP spid="35" grpId="0"/>
      <p:bldP spid="35" grpId="1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542D1AD-A55B-4985-B418-C98C3AB119A8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30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1_自定义设计方案">
  <a:themeElements>
    <a:clrScheme name="自定义 33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54BC"/>
      </a:accent1>
      <a:accent2>
        <a:srgbClr val="90D0FD"/>
      </a:accent2>
      <a:accent3>
        <a:srgbClr val="0154BC"/>
      </a:accent3>
      <a:accent4>
        <a:srgbClr val="90D0FD"/>
      </a:accent4>
      <a:accent5>
        <a:srgbClr val="0154BC"/>
      </a:accent5>
      <a:accent6>
        <a:srgbClr val="90D0FD"/>
      </a:accent6>
      <a:hlink>
        <a:srgbClr val="0154BC"/>
      </a:hlink>
      <a:folHlink>
        <a:srgbClr val="90D0F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2924</Words>
  <Application>Microsoft Office PowerPoint</Application>
  <PresentationFormat>自定义</PresentationFormat>
  <Paragraphs>287</Paragraphs>
  <Slides>26</Slides>
  <Notes>26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306</dc:title>
  <dc:creator/>
  <cp:lastModifiedBy/>
  <cp:revision>1</cp:revision>
  <dcterms:created xsi:type="dcterms:W3CDTF">2016-10-17T14:00:15Z</dcterms:created>
  <dcterms:modified xsi:type="dcterms:W3CDTF">2017-07-28T06:16:40Z</dcterms:modified>
</cp:coreProperties>
</file>