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29"/>
  </p:notesMasterIdLst>
  <p:handoutMasterIdLst>
    <p:handoutMasterId r:id="rId30"/>
  </p:handoutMasterIdLst>
  <p:sldIdLst>
    <p:sldId id="3215" r:id="rId2"/>
    <p:sldId id="3216" r:id="rId3"/>
    <p:sldId id="3217" r:id="rId4"/>
    <p:sldId id="3218" r:id="rId5"/>
    <p:sldId id="3190" r:id="rId6"/>
    <p:sldId id="3205" r:id="rId7"/>
    <p:sldId id="3200" r:id="rId8"/>
    <p:sldId id="3198" r:id="rId9"/>
    <p:sldId id="3226" r:id="rId10"/>
    <p:sldId id="3196" r:id="rId11"/>
    <p:sldId id="3225" r:id="rId12"/>
    <p:sldId id="3202" r:id="rId13"/>
    <p:sldId id="3199" r:id="rId14"/>
    <p:sldId id="3191" r:id="rId15"/>
    <p:sldId id="3228" r:id="rId16"/>
    <p:sldId id="3204" r:id="rId17"/>
    <p:sldId id="3192" r:id="rId18"/>
    <p:sldId id="3197" r:id="rId19"/>
    <p:sldId id="3193" r:id="rId20"/>
    <p:sldId id="3203" r:id="rId21"/>
    <p:sldId id="3229" r:id="rId22"/>
    <p:sldId id="3194" r:id="rId23"/>
    <p:sldId id="3195" r:id="rId24"/>
    <p:sldId id="3222" r:id="rId25"/>
    <p:sldId id="3223" r:id="rId26"/>
    <p:sldId id="3224" r:id="rId27"/>
    <p:sldId id="3230" r:id="rId28"/>
  </p:sldIdLst>
  <p:sldSz cx="12858750" cy="7232650"/>
  <p:notesSz cx="6858000" cy="9144000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C7D3"/>
    <a:srgbClr val="EC206C"/>
    <a:srgbClr val="BC148E"/>
    <a:srgbClr val="0A1A3B"/>
    <a:srgbClr val="CE000D"/>
    <a:srgbClr val="FE67BE"/>
    <a:srgbClr val="84004C"/>
    <a:srgbClr val="8B2FC3"/>
    <a:srgbClr val="C9247B"/>
    <a:srgbClr val="F3C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32" autoAdjust="0"/>
    <p:restoredTop sz="92986" autoAdjust="0"/>
  </p:normalViewPr>
  <p:slideViewPr>
    <p:cSldViewPr>
      <p:cViewPr>
        <p:scale>
          <a:sx n="50" d="100"/>
          <a:sy n="50" d="100"/>
        </p:scale>
        <p:origin x="-1596" y="-402"/>
      </p:cViewPr>
      <p:guideLst>
        <p:guide orient="horz" pos="328"/>
        <p:guide orient="horz" pos="4183"/>
        <p:guide pos="4050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858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2017/8/30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2017/8/30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914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8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232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708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637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052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637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760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6375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8113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60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256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9187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3661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70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37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175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  <a:pPr algn="r" eaLnBrk="1" latinLnBrk="1" hangingPunct="1">
                <a:spcBef>
                  <a:spcPct val="0"/>
                </a:spcBef>
              </a:pPr>
              <a:t>25</a:t>
            </a:fld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4808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9467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32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898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967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278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84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996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61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851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795" y="7144717"/>
            <a:ext cx="12858751" cy="87933"/>
            <a:chOff x="0" y="0"/>
            <a:chExt cx="12858751" cy="87933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858750" cy="87933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0461823" y="0"/>
              <a:ext cx="2396928" cy="879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2518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75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2017/8/30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718332" y="1718171"/>
            <a:ext cx="1471584" cy="1471584"/>
            <a:chOff x="1677608" y="2996952"/>
            <a:chExt cx="1395643" cy="1395643"/>
          </a:xfrm>
        </p:grpSpPr>
        <p:sp>
          <p:nvSpPr>
            <p:cNvPr id="10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6" dirty="0">
                <a:solidFill>
                  <a:prstClr val="white"/>
                </a:solidFill>
              </a:endParaRPr>
            </a:p>
          </p:txBody>
        </p:sp>
        <p:sp>
          <p:nvSpPr>
            <p:cNvPr id="11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DC4A1B"/>
                </a:gs>
                <a:gs pos="100000">
                  <a:srgbClr val="F66C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2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 flipH="1">
            <a:off x="4292408" y="2048310"/>
            <a:ext cx="379631" cy="80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39" b="1" dirty="0">
                <a:solidFill>
                  <a:schemeClr val="bg1"/>
                </a:solidFill>
                <a:latin typeface="Impact MT Std" pitchFamily="34" charset="0"/>
              </a:rPr>
              <a:t>2</a:t>
            </a:r>
            <a:endParaRPr lang="id-ID" sz="4639" b="1" dirty="0">
              <a:solidFill>
                <a:schemeClr val="bg1"/>
              </a:solidFill>
              <a:latin typeface="Impact MT Std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033718" y="1744606"/>
            <a:ext cx="1471584" cy="1471584"/>
            <a:chOff x="1677608" y="2996952"/>
            <a:chExt cx="1395643" cy="1395643"/>
          </a:xfrm>
        </p:grpSpPr>
        <p:sp>
          <p:nvSpPr>
            <p:cNvPr id="14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6" dirty="0">
                <a:solidFill>
                  <a:prstClr val="white"/>
                </a:solidFill>
              </a:endParaRPr>
            </a:p>
          </p:txBody>
        </p:sp>
        <p:sp>
          <p:nvSpPr>
            <p:cNvPr id="15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C72319"/>
                </a:gs>
                <a:gs pos="100000">
                  <a:srgbClr val="F343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2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 flipH="1">
            <a:off x="5579693" y="2048308"/>
            <a:ext cx="379631" cy="80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39" b="1" dirty="0">
                <a:solidFill>
                  <a:schemeClr val="bg1"/>
                </a:solidFill>
                <a:latin typeface="Impact MT Std" pitchFamily="34" charset="0"/>
              </a:rPr>
              <a:t>0</a:t>
            </a:r>
            <a:endParaRPr lang="id-ID" sz="4639" b="1" dirty="0">
              <a:solidFill>
                <a:schemeClr val="bg1"/>
              </a:solidFill>
              <a:latin typeface="Impact MT Std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324462" y="1744606"/>
            <a:ext cx="1471584" cy="1471584"/>
            <a:chOff x="1677608" y="2996952"/>
            <a:chExt cx="1395643" cy="1395643"/>
          </a:xfrm>
        </p:grpSpPr>
        <p:sp>
          <p:nvSpPr>
            <p:cNvPr id="18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6" dirty="0">
                <a:solidFill>
                  <a:prstClr val="white"/>
                </a:solidFill>
              </a:endParaRPr>
            </a:p>
          </p:txBody>
        </p:sp>
        <p:sp>
          <p:nvSpPr>
            <p:cNvPr id="19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26C68"/>
                </a:gs>
                <a:gs pos="100000">
                  <a:srgbClr val="059188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2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 flipH="1">
            <a:off x="6840702" y="2048310"/>
            <a:ext cx="379631" cy="80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39" b="1" dirty="0">
                <a:solidFill>
                  <a:schemeClr val="bg1"/>
                </a:solidFill>
                <a:latin typeface="Impact MT Std" pitchFamily="34" charset="0"/>
              </a:rPr>
              <a:t>1</a:t>
            </a:r>
            <a:endParaRPr lang="id-ID" sz="4639" b="1" dirty="0">
              <a:solidFill>
                <a:schemeClr val="bg1"/>
              </a:solidFill>
              <a:latin typeface="Impact MT Std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615207" y="1744606"/>
            <a:ext cx="1471584" cy="1471584"/>
            <a:chOff x="1677608" y="2996952"/>
            <a:chExt cx="1395643" cy="1395643"/>
          </a:xfrm>
        </p:grpSpPr>
        <p:sp>
          <p:nvSpPr>
            <p:cNvPr id="2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6" dirty="0">
                <a:solidFill>
                  <a:prstClr val="white"/>
                </a:solidFill>
              </a:endParaRPr>
            </a:p>
          </p:txBody>
        </p:sp>
        <p:sp>
          <p:nvSpPr>
            <p:cNvPr id="2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3435D"/>
                </a:gs>
                <a:gs pos="100000">
                  <a:srgbClr val="037A9B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2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 flipH="1">
            <a:off x="8175677" y="2048310"/>
            <a:ext cx="379631" cy="80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39" b="1" dirty="0" smtClean="0">
                <a:solidFill>
                  <a:schemeClr val="bg1"/>
                </a:solidFill>
                <a:latin typeface="Impact MT Std" pitchFamily="34" charset="0"/>
              </a:rPr>
              <a:t>7</a:t>
            </a:r>
            <a:endParaRPr lang="id-ID" sz="4639" b="1" dirty="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25" name="TextBox 7"/>
          <p:cNvSpPr>
            <a:spLocks noChangeArrowheads="1"/>
          </p:cNvSpPr>
          <p:nvPr/>
        </p:nvSpPr>
        <p:spPr bwMode="auto">
          <a:xfrm>
            <a:off x="2619617" y="3157285"/>
            <a:ext cx="761951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spc="600" dirty="0" smtClean="0">
                <a:solidFill>
                  <a:srgbClr val="F343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中国人保工作汇报</a:t>
            </a:r>
            <a:endParaRPr lang="zh-CN" altLang="en-US" sz="6600" b="1" spc="600" dirty="0">
              <a:solidFill>
                <a:srgbClr val="05918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TextBox 7"/>
          <p:cNvSpPr>
            <a:spLocks noChangeArrowheads="1"/>
          </p:cNvSpPr>
          <p:nvPr/>
        </p:nvSpPr>
        <p:spPr bwMode="auto">
          <a:xfrm>
            <a:off x="4151590" y="4320182"/>
            <a:ext cx="4631496" cy="25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87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年终总结</a:t>
            </a:r>
            <a:r>
              <a:rPr lang="en-US" altLang="zh-CN" sz="1687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687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新年计划</a:t>
            </a:r>
            <a:r>
              <a:rPr lang="en-US" altLang="zh-CN" sz="1687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687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述职报告  工作汇报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3164551" y="4244255"/>
            <a:ext cx="653649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/>
          <p:cNvSpPr/>
          <p:nvPr/>
        </p:nvSpPr>
        <p:spPr>
          <a:xfrm>
            <a:off x="-24349" y="-411"/>
            <a:ext cx="3214687" cy="48207"/>
          </a:xfrm>
          <a:prstGeom prst="rect">
            <a:avLst/>
          </a:prstGeom>
          <a:solidFill>
            <a:srgbClr val="F66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3190339" y="-411"/>
            <a:ext cx="3214687" cy="48207"/>
          </a:xfrm>
          <a:prstGeom prst="rect">
            <a:avLst/>
          </a:prstGeom>
          <a:solidFill>
            <a:srgbClr val="F3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6405026" y="-411"/>
            <a:ext cx="3214687" cy="48207"/>
          </a:xfrm>
          <a:prstGeom prst="rect">
            <a:avLst/>
          </a:prstGeom>
          <a:solidFill>
            <a:srgbClr val="059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9593924" y="-411"/>
            <a:ext cx="3240477" cy="48207"/>
          </a:xfrm>
          <a:prstGeom prst="rect">
            <a:avLst/>
          </a:prstGeom>
          <a:solidFill>
            <a:srgbClr val="037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 rot="2700000">
            <a:off x="4040056" y="5861882"/>
            <a:ext cx="1312952" cy="131295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 rot="2700000">
            <a:off x="-803487" y="4127931"/>
            <a:ext cx="1737046" cy="1737046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 rot="2700000">
            <a:off x="1613409" y="5555755"/>
            <a:ext cx="1710940" cy="1710940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 rot="2700000">
            <a:off x="-291242" y="5349957"/>
            <a:ext cx="1737046" cy="1737046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 rot="2700000">
            <a:off x="1346266" y="6857738"/>
            <a:ext cx="1159644" cy="1159644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 rot="2700000">
            <a:off x="2979504" y="6430244"/>
            <a:ext cx="1463016" cy="146301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 rot="2700000">
            <a:off x="4972779" y="7111974"/>
            <a:ext cx="865996" cy="865996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 rot="2700000">
            <a:off x="5925709" y="6316911"/>
            <a:ext cx="1829989" cy="1829989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2700000">
            <a:off x="9008588" y="5658501"/>
            <a:ext cx="1918130" cy="1918130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 rot="2700000">
            <a:off x="6419174" y="5517494"/>
            <a:ext cx="1401965" cy="1401965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 rot="2700000">
            <a:off x="7918216" y="6584823"/>
            <a:ext cx="1258772" cy="125877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rot="2700000">
            <a:off x="10638191" y="4943718"/>
            <a:ext cx="1625149" cy="1625149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 rot="2700000">
            <a:off x="8194663" y="5429477"/>
            <a:ext cx="653631" cy="653631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 rot="2700000">
            <a:off x="11251240" y="6064096"/>
            <a:ext cx="1737046" cy="173704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 rot="2700000">
            <a:off x="12299116" y="5046215"/>
            <a:ext cx="865996" cy="865996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 rot="2700000">
            <a:off x="5706531" y="6215131"/>
            <a:ext cx="424360" cy="424360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 rot="2700000">
            <a:off x="3596278" y="5969554"/>
            <a:ext cx="229473" cy="229473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611" y="-333114"/>
            <a:ext cx="2259613" cy="2259613"/>
          </a:xfrm>
          <a:prstGeom prst="rect">
            <a:avLst/>
          </a:prstGeom>
        </p:spPr>
      </p:pic>
      <p:pic>
        <p:nvPicPr>
          <p:cNvPr id="2" name="Position Music - Nox Trigger - 纯音乐版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834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3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700"/>
                            </p:stCondLst>
                            <p:childTnLst>
                              <p:par>
                                <p:cTn id="55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5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6800"/>
                            </p:stCondLst>
                            <p:childTnLst>
                              <p:par>
                                <p:cTn id="1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6" grpId="0"/>
      <p:bldP spid="20" grpId="0"/>
      <p:bldP spid="24" grpId="0"/>
      <p:bldP spid="25" grpId="0"/>
      <p:bldP spid="25" grpId="1"/>
      <p:bldP spid="26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>
          <a:xfrm>
            <a:off x="5584212" y="4731685"/>
            <a:ext cx="1110118" cy="111011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968761" y="4230437"/>
            <a:ext cx="1110118" cy="111011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508376" y="3807419"/>
            <a:ext cx="1110118" cy="111011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275507" y="2943576"/>
            <a:ext cx="1110118" cy="111011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63757" y="2021989"/>
            <a:ext cx="1110118" cy="111011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841411" y="2414638"/>
            <a:ext cx="1110118" cy="1110118"/>
          </a:xfrm>
          <a:prstGeom prst="ellipse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Hexagon 43"/>
          <p:cNvSpPr/>
          <p:nvPr/>
        </p:nvSpPr>
        <p:spPr>
          <a:xfrm>
            <a:off x="5290358" y="3166049"/>
            <a:ext cx="791332" cy="682183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6" name="Hexagon 45"/>
          <p:cNvSpPr/>
          <p:nvPr/>
        </p:nvSpPr>
        <p:spPr>
          <a:xfrm>
            <a:off x="6784561" y="3166049"/>
            <a:ext cx="791332" cy="682183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Hexagon 46"/>
          <p:cNvSpPr/>
          <p:nvPr/>
        </p:nvSpPr>
        <p:spPr>
          <a:xfrm>
            <a:off x="6043921" y="2772365"/>
            <a:ext cx="791332" cy="68218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8" name="Hexagon 47"/>
          <p:cNvSpPr/>
          <p:nvPr/>
        </p:nvSpPr>
        <p:spPr>
          <a:xfrm>
            <a:off x="5290358" y="3992363"/>
            <a:ext cx="791332" cy="682183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0" name="Hexagon 49"/>
          <p:cNvSpPr/>
          <p:nvPr/>
        </p:nvSpPr>
        <p:spPr>
          <a:xfrm>
            <a:off x="6756534" y="3967601"/>
            <a:ext cx="791332" cy="682183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2" name="Hexagon 51"/>
          <p:cNvSpPr/>
          <p:nvPr/>
        </p:nvSpPr>
        <p:spPr>
          <a:xfrm>
            <a:off x="6043921" y="4416316"/>
            <a:ext cx="791332" cy="682183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3" name="Freeform 62"/>
          <p:cNvSpPr>
            <a:spLocks noEditPoints="1"/>
          </p:cNvSpPr>
          <p:nvPr/>
        </p:nvSpPr>
        <p:spPr bwMode="auto">
          <a:xfrm>
            <a:off x="5225260" y="2681256"/>
            <a:ext cx="321686" cy="46996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Freeform 69"/>
          <p:cNvSpPr>
            <a:spLocks/>
          </p:cNvSpPr>
          <p:nvPr/>
        </p:nvSpPr>
        <p:spPr bwMode="auto">
          <a:xfrm>
            <a:off x="6629338" y="2334149"/>
            <a:ext cx="196692" cy="369464"/>
          </a:xfrm>
          <a:custGeom>
            <a:avLst/>
            <a:gdLst/>
            <a:ahLst/>
            <a:cxnLst>
              <a:cxn ang="0">
                <a:pos x="21" y="57"/>
              </a:cxn>
              <a:cxn ang="0">
                <a:pos x="21" y="63"/>
              </a:cxn>
              <a:cxn ang="0">
                <a:pos x="20" y="64"/>
              </a:cxn>
              <a:cxn ang="0">
                <a:pos x="15" y="64"/>
              </a:cxn>
              <a:cxn ang="0">
                <a:pos x="14" y="63"/>
              </a:cxn>
              <a:cxn ang="0">
                <a:pos x="14" y="57"/>
              </a:cxn>
              <a:cxn ang="0">
                <a:pos x="1" y="50"/>
              </a:cxn>
              <a:cxn ang="0">
                <a:pos x="1" y="49"/>
              </a:cxn>
              <a:cxn ang="0">
                <a:pos x="4" y="44"/>
              </a:cxn>
              <a:cxn ang="0">
                <a:pos x="5" y="43"/>
              </a:cxn>
              <a:cxn ang="0">
                <a:pos x="6" y="44"/>
              </a:cxn>
              <a:cxn ang="0">
                <a:pos x="17" y="49"/>
              </a:cxn>
              <a:cxn ang="0">
                <a:pos x="25" y="43"/>
              </a:cxn>
              <a:cxn ang="0">
                <a:pos x="16" y="36"/>
              </a:cxn>
              <a:cxn ang="0">
                <a:pos x="1" y="21"/>
              </a:cxn>
              <a:cxn ang="0">
                <a:pos x="14" y="8"/>
              </a:cxn>
              <a:cxn ang="0">
                <a:pos x="14" y="1"/>
              </a:cxn>
              <a:cxn ang="0">
                <a:pos x="15" y="0"/>
              </a:cxn>
              <a:cxn ang="0">
                <a:pos x="20" y="0"/>
              </a:cxn>
              <a:cxn ang="0">
                <a:pos x="21" y="1"/>
              </a:cxn>
              <a:cxn ang="0">
                <a:pos x="21" y="7"/>
              </a:cxn>
              <a:cxn ang="0">
                <a:pos x="32" y="12"/>
              </a:cxn>
              <a:cxn ang="0">
                <a:pos x="32" y="14"/>
              </a:cxn>
              <a:cxn ang="0">
                <a:pos x="29" y="19"/>
              </a:cxn>
              <a:cxn ang="0">
                <a:pos x="29" y="19"/>
              </a:cxn>
              <a:cxn ang="0">
                <a:pos x="28" y="19"/>
              </a:cxn>
              <a:cxn ang="0">
                <a:pos x="18" y="15"/>
              </a:cxn>
              <a:cxn ang="0">
                <a:pos x="10" y="21"/>
              </a:cxn>
              <a:cxn ang="0">
                <a:pos x="20" y="28"/>
              </a:cxn>
              <a:cxn ang="0">
                <a:pos x="34" y="42"/>
              </a:cxn>
              <a:cxn ang="0">
                <a:pos x="21" y="57"/>
              </a:cxn>
            </a:cxnLst>
            <a:rect l="0" t="0" r="r" b="b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23"/>
          <p:cNvSpPr>
            <a:spLocks noEditPoints="1"/>
          </p:cNvSpPr>
          <p:nvPr/>
        </p:nvSpPr>
        <p:spPr bwMode="auto">
          <a:xfrm>
            <a:off x="7686293" y="3341870"/>
            <a:ext cx="309645" cy="292792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Freeform 57"/>
          <p:cNvSpPr>
            <a:spLocks noEditPoints="1"/>
          </p:cNvSpPr>
          <p:nvPr/>
        </p:nvSpPr>
        <p:spPr bwMode="auto">
          <a:xfrm>
            <a:off x="7378801" y="4719468"/>
            <a:ext cx="290038" cy="257127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Freeform 83"/>
          <p:cNvSpPr>
            <a:spLocks noEditPoints="1"/>
          </p:cNvSpPr>
          <p:nvPr/>
        </p:nvSpPr>
        <p:spPr bwMode="auto">
          <a:xfrm>
            <a:off x="5985710" y="5158790"/>
            <a:ext cx="286388" cy="429578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reeform 40"/>
          <p:cNvSpPr>
            <a:spLocks noEditPoints="1"/>
          </p:cNvSpPr>
          <p:nvPr/>
        </p:nvSpPr>
        <p:spPr bwMode="auto">
          <a:xfrm>
            <a:off x="4819775" y="4158954"/>
            <a:ext cx="405485" cy="408468"/>
          </a:xfrm>
          <a:custGeom>
            <a:avLst/>
            <a:gdLst/>
            <a:ahLst/>
            <a:cxnLst>
              <a:cxn ang="0">
                <a:pos x="63" y="43"/>
              </a:cxn>
              <a:cxn ang="0">
                <a:pos x="60" y="48"/>
              </a:cxn>
              <a:cxn ang="0">
                <a:pos x="34" y="62"/>
              </a:cxn>
              <a:cxn ang="0">
                <a:pos x="31" y="63"/>
              </a:cxn>
              <a:cxn ang="0">
                <a:pos x="29" y="62"/>
              </a:cxn>
              <a:cxn ang="0">
                <a:pos x="2" y="48"/>
              </a:cxn>
              <a:cxn ang="0">
                <a:pos x="0" y="43"/>
              </a:cxn>
              <a:cxn ang="0">
                <a:pos x="0" y="14"/>
              </a:cxn>
              <a:cxn ang="0">
                <a:pos x="3" y="10"/>
              </a:cxn>
              <a:cxn ang="0">
                <a:pos x="30" y="0"/>
              </a:cxn>
              <a:cxn ang="0">
                <a:pos x="31" y="0"/>
              </a:cxn>
              <a:cxn ang="0">
                <a:pos x="33" y="0"/>
              </a:cxn>
              <a:cxn ang="0">
                <a:pos x="60" y="10"/>
              </a:cxn>
              <a:cxn ang="0">
                <a:pos x="63" y="14"/>
              </a:cxn>
              <a:cxn ang="0">
                <a:pos x="63" y="43"/>
              </a:cxn>
              <a:cxn ang="0">
                <a:pos x="58" y="14"/>
              </a:cxn>
              <a:cxn ang="0">
                <a:pos x="31" y="4"/>
              </a:cxn>
              <a:cxn ang="0">
                <a:pos x="5" y="14"/>
              </a:cxn>
              <a:cxn ang="0">
                <a:pos x="31" y="24"/>
              </a:cxn>
              <a:cxn ang="0">
                <a:pos x="58" y="14"/>
              </a:cxn>
              <a:cxn ang="0">
                <a:pos x="58" y="43"/>
              </a:cxn>
              <a:cxn ang="0">
                <a:pos x="58" y="19"/>
              </a:cxn>
              <a:cxn ang="0">
                <a:pos x="34" y="28"/>
              </a:cxn>
              <a:cxn ang="0">
                <a:pos x="34" y="57"/>
              </a:cxn>
              <a:cxn ang="0">
                <a:pos x="58" y="43"/>
              </a:cxn>
            </a:cxnLst>
            <a:rect l="0" t="0" r="r" b="b"/>
            <a:pathLst>
              <a:path w="63" h="63">
                <a:moveTo>
                  <a:pt x="63" y="43"/>
                </a:moveTo>
                <a:cubicBezTo>
                  <a:pt x="63" y="45"/>
                  <a:pt x="62" y="47"/>
                  <a:pt x="60" y="48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3"/>
                  <a:pt x="32" y="63"/>
                  <a:pt x="31" y="63"/>
                </a:cubicBezTo>
                <a:cubicBezTo>
                  <a:pt x="31" y="63"/>
                  <a:pt x="30" y="63"/>
                  <a:pt x="29" y="62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5"/>
                  <a:pt x="0" y="4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2"/>
                  <a:pt x="1" y="10"/>
                  <a:pt x="3" y="1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1" y="0"/>
                  <a:pt x="31" y="0"/>
                </a:cubicBezTo>
                <a:cubicBezTo>
                  <a:pt x="32" y="0"/>
                  <a:pt x="32" y="0"/>
                  <a:pt x="33" y="0"/>
                </a:cubicBezTo>
                <a:cubicBezTo>
                  <a:pt x="60" y="10"/>
                  <a:pt x="60" y="10"/>
                  <a:pt x="60" y="10"/>
                </a:cubicBezTo>
                <a:cubicBezTo>
                  <a:pt x="62" y="10"/>
                  <a:pt x="63" y="12"/>
                  <a:pt x="63" y="14"/>
                </a:cubicBezTo>
                <a:lnTo>
                  <a:pt x="63" y="43"/>
                </a:lnTo>
                <a:close/>
                <a:moveTo>
                  <a:pt x="58" y="14"/>
                </a:moveTo>
                <a:cubicBezTo>
                  <a:pt x="31" y="4"/>
                  <a:pt x="31" y="4"/>
                  <a:pt x="31" y="4"/>
                </a:cubicBezTo>
                <a:cubicBezTo>
                  <a:pt x="5" y="14"/>
                  <a:pt x="5" y="14"/>
                  <a:pt x="5" y="14"/>
                </a:cubicBezTo>
                <a:cubicBezTo>
                  <a:pt x="31" y="24"/>
                  <a:pt x="31" y="24"/>
                  <a:pt x="31" y="24"/>
                </a:cubicBezTo>
                <a:lnTo>
                  <a:pt x="58" y="14"/>
                </a:lnTo>
                <a:close/>
                <a:moveTo>
                  <a:pt x="58" y="43"/>
                </a:moveTo>
                <a:cubicBezTo>
                  <a:pt x="58" y="19"/>
                  <a:pt x="58" y="19"/>
                  <a:pt x="58" y="19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57"/>
                  <a:pt x="34" y="57"/>
                  <a:pt x="34" y="57"/>
                </a:cubicBezTo>
                <a:lnTo>
                  <a:pt x="58" y="4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1892871" y="3993548"/>
            <a:ext cx="2418755" cy="731755"/>
            <a:chOff x="844734" y="1912933"/>
            <a:chExt cx="2287091" cy="672299"/>
          </a:xfrm>
        </p:grpSpPr>
        <p:sp>
          <p:nvSpPr>
            <p:cNvPr id="71" name="Footer Text"/>
            <p:cNvSpPr txBox="1"/>
            <p:nvPr/>
          </p:nvSpPr>
          <p:spPr>
            <a:xfrm>
              <a:off x="844734" y="2190533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2932004" y="5010336"/>
            <a:ext cx="2418755" cy="849463"/>
            <a:chOff x="844734" y="1912933"/>
            <a:chExt cx="2287091" cy="780443"/>
          </a:xfrm>
        </p:grpSpPr>
        <p:sp>
          <p:nvSpPr>
            <p:cNvPr id="74" name="Footer Text"/>
            <p:cNvSpPr txBox="1"/>
            <p:nvPr/>
          </p:nvSpPr>
          <p:spPr>
            <a:xfrm>
              <a:off x="844734" y="2150459"/>
              <a:ext cx="2287091" cy="54291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7697736" y="2070324"/>
            <a:ext cx="2437956" cy="727167"/>
            <a:chOff x="844734" y="1912933"/>
            <a:chExt cx="2287091" cy="668084"/>
          </a:xfrm>
        </p:grpSpPr>
        <p:sp>
          <p:nvSpPr>
            <p:cNvPr id="81" name="Footer Text"/>
            <p:cNvSpPr txBox="1"/>
            <p:nvPr/>
          </p:nvSpPr>
          <p:spPr>
            <a:xfrm>
              <a:off x="844734" y="2186318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8772766" y="3065592"/>
            <a:ext cx="2437956" cy="725939"/>
            <a:chOff x="844734" y="1912933"/>
            <a:chExt cx="2287091" cy="666956"/>
          </a:xfrm>
        </p:grpSpPr>
        <p:sp>
          <p:nvSpPr>
            <p:cNvPr id="86" name="Footer Text"/>
            <p:cNvSpPr txBox="1"/>
            <p:nvPr/>
          </p:nvSpPr>
          <p:spPr>
            <a:xfrm>
              <a:off x="844734" y="2185190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2235445" y="2584644"/>
            <a:ext cx="2418755" cy="708575"/>
            <a:chOff x="844734" y="1912933"/>
            <a:chExt cx="2287091" cy="651003"/>
          </a:xfrm>
        </p:grpSpPr>
        <p:sp>
          <p:nvSpPr>
            <p:cNvPr id="89" name="Footer Text"/>
            <p:cNvSpPr txBox="1"/>
            <p:nvPr/>
          </p:nvSpPr>
          <p:spPr>
            <a:xfrm>
              <a:off x="844734" y="2169237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35"/>
          <p:cNvGrpSpPr/>
          <p:nvPr/>
        </p:nvGrpSpPr>
        <p:grpSpPr>
          <a:xfrm>
            <a:off x="8495595" y="4428515"/>
            <a:ext cx="2437956" cy="675637"/>
            <a:chOff x="844734" y="1912933"/>
            <a:chExt cx="2287091" cy="620741"/>
          </a:xfrm>
        </p:grpSpPr>
        <p:sp>
          <p:nvSpPr>
            <p:cNvPr id="92" name="Footer Text"/>
            <p:cNvSpPr txBox="1"/>
            <p:nvPr/>
          </p:nvSpPr>
          <p:spPr>
            <a:xfrm>
              <a:off x="844734" y="2138975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108977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59" grpId="0" animBg="1"/>
      <p:bldP spid="55" grpId="0" animBg="1"/>
      <p:bldP spid="54" grpId="0" animBg="1"/>
      <p:bldP spid="45" grpId="0" animBg="1"/>
      <p:bldP spid="44" grpId="0" animBg="1"/>
      <p:bldP spid="46" grpId="0" animBg="1"/>
      <p:bldP spid="47" grpId="0" animBg="1"/>
      <p:bldP spid="48" grpId="0" animBg="1"/>
      <p:bldP spid="50" grpId="0" animBg="1"/>
      <p:bldP spid="52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 rot="16200000">
            <a:off x="3300823" y="3457622"/>
            <a:ext cx="3364445" cy="1581900"/>
          </a:xfrm>
          <a:custGeom>
            <a:avLst/>
            <a:gdLst>
              <a:gd name="T0" fmla="*/ 2304 w 2304"/>
              <a:gd name="T1" fmla="*/ 792 h 1080"/>
              <a:gd name="T2" fmla="*/ 2302 w 2304"/>
              <a:gd name="T3" fmla="*/ 806 h 1080"/>
              <a:gd name="T4" fmla="*/ 2290 w 2304"/>
              <a:gd name="T5" fmla="*/ 836 h 1080"/>
              <a:gd name="T6" fmla="*/ 2268 w 2304"/>
              <a:gd name="T7" fmla="*/ 864 h 1080"/>
              <a:gd name="T8" fmla="*/ 2234 w 2304"/>
              <a:gd name="T9" fmla="*/ 892 h 1080"/>
              <a:gd name="T10" fmla="*/ 2190 w 2304"/>
              <a:gd name="T11" fmla="*/ 916 h 1080"/>
              <a:gd name="T12" fmla="*/ 2108 w 2304"/>
              <a:gd name="T13" fmla="*/ 954 h 1080"/>
              <a:gd name="T14" fmla="*/ 1966 w 2304"/>
              <a:gd name="T15" fmla="*/ 996 h 1080"/>
              <a:gd name="T16" fmla="*/ 1796 w 2304"/>
              <a:gd name="T17" fmla="*/ 1030 h 1080"/>
              <a:gd name="T18" fmla="*/ 1600 w 2304"/>
              <a:gd name="T19" fmla="*/ 1058 h 1080"/>
              <a:gd name="T20" fmla="*/ 1384 w 2304"/>
              <a:gd name="T21" fmla="*/ 1074 h 1080"/>
              <a:gd name="T22" fmla="*/ 1152 w 2304"/>
              <a:gd name="T23" fmla="*/ 1080 h 1080"/>
              <a:gd name="T24" fmla="*/ 1034 w 2304"/>
              <a:gd name="T25" fmla="*/ 1078 h 1080"/>
              <a:gd name="T26" fmla="*/ 810 w 2304"/>
              <a:gd name="T27" fmla="*/ 1068 h 1080"/>
              <a:gd name="T28" fmla="*/ 602 w 2304"/>
              <a:gd name="T29" fmla="*/ 1046 h 1080"/>
              <a:gd name="T30" fmla="*/ 420 w 2304"/>
              <a:gd name="T31" fmla="*/ 1014 h 1080"/>
              <a:gd name="T32" fmla="*/ 264 w 2304"/>
              <a:gd name="T33" fmla="*/ 976 h 1080"/>
              <a:gd name="T34" fmla="*/ 140 w 2304"/>
              <a:gd name="T35" fmla="*/ 930 h 1080"/>
              <a:gd name="T36" fmla="*/ 90 w 2304"/>
              <a:gd name="T37" fmla="*/ 904 h 1080"/>
              <a:gd name="T38" fmla="*/ 52 w 2304"/>
              <a:gd name="T39" fmla="*/ 878 h 1080"/>
              <a:gd name="T40" fmla="*/ 24 w 2304"/>
              <a:gd name="T41" fmla="*/ 850 h 1080"/>
              <a:gd name="T42" fmla="*/ 6 w 2304"/>
              <a:gd name="T43" fmla="*/ 822 h 1080"/>
              <a:gd name="T44" fmla="*/ 0 w 2304"/>
              <a:gd name="T45" fmla="*/ 792 h 1080"/>
              <a:gd name="T46" fmla="*/ 288 w 2304"/>
              <a:gd name="T47" fmla="*/ 216 h 1080"/>
              <a:gd name="T48" fmla="*/ 292 w 2304"/>
              <a:gd name="T49" fmla="*/ 194 h 1080"/>
              <a:gd name="T50" fmla="*/ 306 w 2304"/>
              <a:gd name="T51" fmla="*/ 172 h 1080"/>
              <a:gd name="T52" fmla="*/ 326 w 2304"/>
              <a:gd name="T53" fmla="*/ 152 h 1080"/>
              <a:gd name="T54" fmla="*/ 356 w 2304"/>
              <a:gd name="T55" fmla="*/ 132 h 1080"/>
              <a:gd name="T56" fmla="*/ 436 w 2304"/>
              <a:gd name="T57" fmla="*/ 96 h 1080"/>
              <a:gd name="T58" fmla="*/ 542 w 2304"/>
              <a:gd name="T59" fmla="*/ 64 h 1080"/>
              <a:gd name="T60" fmla="*/ 668 w 2304"/>
              <a:gd name="T61" fmla="*/ 36 h 1080"/>
              <a:gd name="T62" fmla="*/ 816 w 2304"/>
              <a:gd name="T63" fmla="*/ 16 h 1080"/>
              <a:gd name="T64" fmla="*/ 978 w 2304"/>
              <a:gd name="T65" fmla="*/ 4 h 1080"/>
              <a:gd name="T66" fmla="*/ 1152 w 2304"/>
              <a:gd name="T67" fmla="*/ 0 h 1080"/>
              <a:gd name="T68" fmla="*/ 1240 w 2304"/>
              <a:gd name="T69" fmla="*/ 2 h 1080"/>
              <a:gd name="T70" fmla="*/ 1408 w 2304"/>
              <a:gd name="T71" fmla="*/ 10 h 1080"/>
              <a:gd name="T72" fmla="*/ 1564 w 2304"/>
              <a:gd name="T73" fmla="*/ 26 h 1080"/>
              <a:gd name="T74" fmla="*/ 1702 w 2304"/>
              <a:gd name="T75" fmla="*/ 50 h 1080"/>
              <a:gd name="T76" fmla="*/ 1818 w 2304"/>
              <a:gd name="T77" fmla="*/ 78 h 1080"/>
              <a:gd name="T78" fmla="*/ 1912 w 2304"/>
              <a:gd name="T79" fmla="*/ 114 h 1080"/>
              <a:gd name="T80" fmla="*/ 1964 w 2304"/>
              <a:gd name="T81" fmla="*/ 142 h 1080"/>
              <a:gd name="T82" fmla="*/ 1988 w 2304"/>
              <a:gd name="T83" fmla="*/ 162 h 1080"/>
              <a:gd name="T84" fmla="*/ 2006 w 2304"/>
              <a:gd name="T85" fmla="*/ 184 h 1080"/>
              <a:gd name="T86" fmla="*/ 2014 w 2304"/>
              <a:gd name="T87" fmla="*/ 204 h 1080"/>
              <a:gd name="T88" fmla="*/ 2016 w 2304"/>
              <a:gd name="T89" fmla="*/ 216 h 108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304"/>
              <a:gd name="T136" fmla="*/ 0 h 1080"/>
              <a:gd name="T137" fmla="*/ 2304 w 2304"/>
              <a:gd name="T138" fmla="*/ 1080 h 108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304" h="1080">
                <a:moveTo>
                  <a:pt x="2016" y="216"/>
                </a:moveTo>
                <a:lnTo>
                  <a:pt x="2304" y="792"/>
                </a:lnTo>
                <a:lnTo>
                  <a:pt x="2302" y="806"/>
                </a:lnTo>
                <a:lnTo>
                  <a:pt x="2298" y="822"/>
                </a:lnTo>
                <a:lnTo>
                  <a:pt x="2290" y="836"/>
                </a:lnTo>
                <a:lnTo>
                  <a:pt x="2280" y="850"/>
                </a:lnTo>
                <a:lnTo>
                  <a:pt x="2268" y="864"/>
                </a:lnTo>
                <a:lnTo>
                  <a:pt x="2252" y="878"/>
                </a:lnTo>
                <a:lnTo>
                  <a:pt x="2234" y="892"/>
                </a:lnTo>
                <a:lnTo>
                  <a:pt x="2214" y="904"/>
                </a:lnTo>
                <a:lnTo>
                  <a:pt x="2190" y="916"/>
                </a:lnTo>
                <a:lnTo>
                  <a:pt x="2164" y="930"/>
                </a:lnTo>
                <a:lnTo>
                  <a:pt x="2108" y="954"/>
                </a:lnTo>
                <a:lnTo>
                  <a:pt x="2040" y="976"/>
                </a:lnTo>
                <a:lnTo>
                  <a:pt x="1966" y="996"/>
                </a:lnTo>
                <a:lnTo>
                  <a:pt x="1884" y="1014"/>
                </a:lnTo>
                <a:lnTo>
                  <a:pt x="1796" y="1030"/>
                </a:lnTo>
                <a:lnTo>
                  <a:pt x="1702" y="1046"/>
                </a:lnTo>
                <a:lnTo>
                  <a:pt x="1600" y="1058"/>
                </a:lnTo>
                <a:lnTo>
                  <a:pt x="1494" y="1068"/>
                </a:lnTo>
                <a:lnTo>
                  <a:pt x="1384" y="1074"/>
                </a:lnTo>
                <a:lnTo>
                  <a:pt x="1270" y="1078"/>
                </a:lnTo>
                <a:lnTo>
                  <a:pt x="1152" y="1080"/>
                </a:lnTo>
                <a:lnTo>
                  <a:pt x="1034" y="1078"/>
                </a:lnTo>
                <a:lnTo>
                  <a:pt x="920" y="1074"/>
                </a:lnTo>
                <a:lnTo>
                  <a:pt x="810" y="1068"/>
                </a:lnTo>
                <a:lnTo>
                  <a:pt x="704" y="1058"/>
                </a:lnTo>
                <a:lnTo>
                  <a:pt x="602" y="1046"/>
                </a:lnTo>
                <a:lnTo>
                  <a:pt x="508" y="1030"/>
                </a:lnTo>
                <a:lnTo>
                  <a:pt x="420" y="1014"/>
                </a:lnTo>
                <a:lnTo>
                  <a:pt x="338" y="996"/>
                </a:lnTo>
                <a:lnTo>
                  <a:pt x="264" y="976"/>
                </a:lnTo>
                <a:lnTo>
                  <a:pt x="196" y="954"/>
                </a:lnTo>
                <a:lnTo>
                  <a:pt x="140" y="930"/>
                </a:lnTo>
                <a:lnTo>
                  <a:pt x="114" y="916"/>
                </a:lnTo>
                <a:lnTo>
                  <a:pt x="90" y="904"/>
                </a:lnTo>
                <a:lnTo>
                  <a:pt x="70" y="892"/>
                </a:lnTo>
                <a:lnTo>
                  <a:pt x="52" y="878"/>
                </a:lnTo>
                <a:lnTo>
                  <a:pt x="36" y="864"/>
                </a:lnTo>
                <a:lnTo>
                  <a:pt x="24" y="850"/>
                </a:lnTo>
                <a:lnTo>
                  <a:pt x="14" y="836"/>
                </a:lnTo>
                <a:lnTo>
                  <a:pt x="6" y="822"/>
                </a:lnTo>
                <a:lnTo>
                  <a:pt x="2" y="806"/>
                </a:lnTo>
                <a:lnTo>
                  <a:pt x="0" y="792"/>
                </a:lnTo>
                <a:lnTo>
                  <a:pt x="288" y="216"/>
                </a:lnTo>
                <a:lnTo>
                  <a:pt x="290" y="204"/>
                </a:lnTo>
                <a:lnTo>
                  <a:pt x="292" y="194"/>
                </a:lnTo>
                <a:lnTo>
                  <a:pt x="298" y="184"/>
                </a:lnTo>
                <a:lnTo>
                  <a:pt x="306" y="172"/>
                </a:lnTo>
                <a:lnTo>
                  <a:pt x="316" y="162"/>
                </a:lnTo>
                <a:lnTo>
                  <a:pt x="326" y="152"/>
                </a:lnTo>
                <a:lnTo>
                  <a:pt x="340" y="142"/>
                </a:lnTo>
                <a:lnTo>
                  <a:pt x="356" y="132"/>
                </a:lnTo>
                <a:lnTo>
                  <a:pt x="392" y="114"/>
                </a:lnTo>
                <a:lnTo>
                  <a:pt x="436" y="96"/>
                </a:lnTo>
                <a:lnTo>
                  <a:pt x="486" y="78"/>
                </a:lnTo>
                <a:lnTo>
                  <a:pt x="542" y="64"/>
                </a:lnTo>
                <a:lnTo>
                  <a:pt x="602" y="50"/>
                </a:lnTo>
                <a:lnTo>
                  <a:pt x="668" y="36"/>
                </a:lnTo>
                <a:lnTo>
                  <a:pt x="740" y="26"/>
                </a:lnTo>
                <a:lnTo>
                  <a:pt x="816" y="16"/>
                </a:lnTo>
                <a:lnTo>
                  <a:pt x="896" y="10"/>
                </a:lnTo>
                <a:lnTo>
                  <a:pt x="978" y="4"/>
                </a:lnTo>
                <a:lnTo>
                  <a:pt x="1064" y="2"/>
                </a:lnTo>
                <a:lnTo>
                  <a:pt x="1152" y="0"/>
                </a:lnTo>
                <a:lnTo>
                  <a:pt x="1240" y="2"/>
                </a:lnTo>
                <a:lnTo>
                  <a:pt x="1326" y="4"/>
                </a:lnTo>
                <a:lnTo>
                  <a:pt x="1408" y="10"/>
                </a:lnTo>
                <a:lnTo>
                  <a:pt x="1488" y="16"/>
                </a:lnTo>
                <a:lnTo>
                  <a:pt x="1564" y="26"/>
                </a:lnTo>
                <a:lnTo>
                  <a:pt x="1636" y="36"/>
                </a:lnTo>
                <a:lnTo>
                  <a:pt x="1702" y="50"/>
                </a:lnTo>
                <a:lnTo>
                  <a:pt x="1762" y="64"/>
                </a:lnTo>
                <a:lnTo>
                  <a:pt x="1818" y="78"/>
                </a:lnTo>
                <a:lnTo>
                  <a:pt x="1868" y="96"/>
                </a:lnTo>
                <a:lnTo>
                  <a:pt x="1912" y="114"/>
                </a:lnTo>
                <a:lnTo>
                  <a:pt x="1948" y="132"/>
                </a:lnTo>
                <a:lnTo>
                  <a:pt x="1964" y="142"/>
                </a:lnTo>
                <a:lnTo>
                  <a:pt x="1978" y="152"/>
                </a:lnTo>
                <a:lnTo>
                  <a:pt x="1988" y="162"/>
                </a:lnTo>
                <a:lnTo>
                  <a:pt x="1998" y="172"/>
                </a:lnTo>
                <a:lnTo>
                  <a:pt x="2006" y="184"/>
                </a:lnTo>
                <a:lnTo>
                  <a:pt x="2012" y="194"/>
                </a:lnTo>
                <a:lnTo>
                  <a:pt x="2014" y="204"/>
                </a:lnTo>
                <a:lnTo>
                  <a:pt x="2016" y="21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just">
              <a:lnSpc>
                <a:spcPct val="120000"/>
              </a:lnSpc>
            </a:pPr>
            <a:endParaRPr lang="zh-CN" altLang="en-US" sz="8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 rot="16200000">
            <a:off x="2766700" y="3452496"/>
            <a:ext cx="2593850" cy="1625518"/>
            <a:chOff x="1068760" y="3280022"/>
            <a:chExt cx="2832100" cy="1774825"/>
          </a:xfrm>
          <a:effectLst/>
        </p:grpSpPr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068760" y="4134097"/>
              <a:ext cx="2832100" cy="92075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4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9pPr>
            </a:lstStyle>
            <a:p>
              <a:pPr algn="just" defTabSz="837475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80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1260848" y="3280022"/>
              <a:ext cx="2484437" cy="1373187"/>
            </a:xfrm>
            <a:custGeom>
              <a:avLst/>
              <a:gdLst>
                <a:gd name="T0" fmla="*/ 1728 w 1728"/>
                <a:gd name="T1" fmla="*/ 720 h 936"/>
                <a:gd name="T2" fmla="*/ 1726 w 1728"/>
                <a:gd name="T3" fmla="*/ 732 h 936"/>
                <a:gd name="T4" fmla="*/ 1718 w 1728"/>
                <a:gd name="T5" fmla="*/ 752 h 936"/>
                <a:gd name="T6" fmla="*/ 1700 w 1728"/>
                <a:gd name="T7" fmla="*/ 774 h 936"/>
                <a:gd name="T8" fmla="*/ 1676 w 1728"/>
                <a:gd name="T9" fmla="*/ 794 h 936"/>
                <a:gd name="T10" fmla="*/ 1624 w 1728"/>
                <a:gd name="T11" fmla="*/ 822 h 936"/>
                <a:gd name="T12" fmla="*/ 1530 w 1728"/>
                <a:gd name="T13" fmla="*/ 858 h 936"/>
                <a:gd name="T14" fmla="*/ 1414 w 1728"/>
                <a:gd name="T15" fmla="*/ 886 h 936"/>
                <a:gd name="T16" fmla="*/ 1276 w 1728"/>
                <a:gd name="T17" fmla="*/ 910 h 936"/>
                <a:gd name="T18" fmla="*/ 1120 w 1728"/>
                <a:gd name="T19" fmla="*/ 926 h 936"/>
                <a:gd name="T20" fmla="*/ 952 w 1728"/>
                <a:gd name="T21" fmla="*/ 934 h 936"/>
                <a:gd name="T22" fmla="*/ 864 w 1728"/>
                <a:gd name="T23" fmla="*/ 936 h 936"/>
                <a:gd name="T24" fmla="*/ 690 w 1728"/>
                <a:gd name="T25" fmla="*/ 932 h 936"/>
                <a:gd name="T26" fmla="*/ 528 w 1728"/>
                <a:gd name="T27" fmla="*/ 920 h 936"/>
                <a:gd name="T28" fmla="*/ 380 w 1728"/>
                <a:gd name="T29" fmla="*/ 900 h 936"/>
                <a:gd name="T30" fmla="*/ 254 w 1728"/>
                <a:gd name="T31" fmla="*/ 872 h 936"/>
                <a:gd name="T32" fmla="*/ 148 w 1728"/>
                <a:gd name="T33" fmla="*/ 840 h 936"/>
                <a:gd name="T34" fmla="*/ 68 w 1728"/>
                <a:gd name="T35" fmla="*/ 804 h 936"/>
                <a:gd name="T36" fmla="*/ 38 w 1728"/>
                <a:gd name="T37" fmla="*/ 784 h 936"/>
                <a:gd name="T38" fmla="*/ 18 w 1728"/>
                <a:gd name="T39" fmla="*/ 764 h 936"/>
                <a:gd name="T40" fmla="*/ 4 w 1728"/>
                <a:gd name="T41" fmla="*/ 742 h 936"/>
                <a:gd name="T42" fmla="*/ 0 w 1728"/>
                <a:gd name="T43" fmla="*/ 720 h 936"/>
                <a:gd name="T44" fmla="*/ 288 w 1728"/>
                <a:gd name="T45" fmla="*/ 144 h 936"/>
                <a:gd name="T46" fmla="*/ 290 w 1728"/>
                <a:gd name="T47" fmla="*/ 130 h 936"/>
                <a:gd name="T48" fmla="*/ 300 w 1728"/>
                <a:gd name="T49" fmla="*/ 114 h 936"/>
                <a:gd name="T50" fmla="*/ 334 w 1728"/>
                <a:gd name="T51" fmla="*/ 88 h 936"/>
                <a:gd name="T52" fmla="*/ 386 w 1728"/>
                <a:gd name="T53" fmla="*/ 64 h 936"/>
                <a:gd name="T54" fmla="*/ 456 w 1728"/>
                <a:gd name="T55" fmla="*/ 42 h 936"/>
                <a:gd name="T56" fmla="*/ 542 w 1728"/>
                <a:gd name="T57" fmla="*/ 24 h 936"/>
                <a:gd name="T58" fmla="*/ 640 w 1728"/>
                <a:gd name="T59" fmla="*/ 12 h 936"/>
                <a:gd name="T60" fmla="*/ 748 w 1728"/>
                <a:gd name="T61" fmla="*/ 2 h 936"/>
                <a:gd name="T62" fmla="*/ 864 w 1728"/>
                <a:gd name="T63" fmla="*/ 0 h 936"/>
                <a:gd name="T64" fmla="*/ 922 w 1728"/>
                <a:gd name="T65" fmla="*/ 0 h 936"/>
                <a:gd name="T66" fmla="*/ 1036 w 1728"/>
                <a:gd name="T67" fmla="*/ 6 h 936"/>
                <a:gd name="T68" fmla="*/ 1138 w 1728"/>
                <a:gd name="T69" fmla="*/ 18 h 936"/>
                <a:gd name="T70" fmla="*/ 1230 w 1728"/>
                <a:gd name="T71" fmla="*/ 32 h 936"/>
                <a:gd name="T72" fmla="*/ 1308 w 1728"/>
                <a:gd name="T73" fmla="*/ 52 h 936"/>
                <a:gd name="T74" fmla="*/ 1370 w 1728"/>
                <a:gd name="T75" fmla="*/ 76 h 936"/>
                <a:gd name="T76" fmla="*/ 1414 w 1728"/>
                <a:gd name="T77" fmla="*/ 102 h 936"/>
                <a:gd name="T78" fmla="*/ 1434 w 1728"/>
                <a:gd name="T79" fmla="*/ 122 h 936"/>
                <a:gd name="T80" fmla="*/ 1440 w 1728"/>
                <a:gd name="T81" fmla="*/ 136 h 936"/>
                <a:gd name="T82" fmla="*/ 1440 w 1728"/>
                <a:gd name="T83" fmla="*/ 144 h 9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28"/>
                <a:gd name="T127" fmla="*/ 0 h 936"/>
                <a:gd name="T128" fmla="*/ 1728 w 1728"/>
                <a:gd name="T129" fmla="*/ 936 h 9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28" h="936">
                  <a:moveTo>
                    <a:pt x="1440" y="144"/>
                  </a:moveTo>
                  <a:lnTo>
                    <a:pt x="1728" y="720"/>
                  </a:lnTo>
                  <a:lnTo>
                    <a:pt x="1726" y="732"/>
                  </a:lnTo>
                  <a:lnTo>
                    <a:pt x="1724" y="742"/>
                  </a:lnTo>
                  <a:lnTo>
                    <a:pt x="1718" y="752"/>
                  </a:lnTo>
                  <a:lnTo>
                    <a:pt x="1710" y="764"/>
                  </a:lnTo>
                  <a:lnTo>
                    <a:pt x="1700" y="774"/>
                  </a:lnTo>
                  <a:lnTo>
                    <a:pt x="1690" y="784"/>
                  </a:lnTo>
                  <a:lnTo>
                    <a:pt x="1676" y="794"/>
                  </a:lnTo>
                  <a:lnTo>
                    <a:pt x="1660" y="804"/>
                  </a:lnTo>
                  <a:lnTo>
                    <a:pt x="1624" y="822"/>
                  </a:lnTo>
                  <a:lnTo>
                    <a:pt x="1580" y="840"/>
                  </a:lnTo>
                  <a:lnTo>
                    <a:pt x="1530" y="858"/>
                  </a:lnTo>
                  <a:lnTo>
                    <a:pt x="1474" y="872"/>
                  </a:lnTo>
                  <a:lnTo>
                    <a:pt x="1414" y="886"/>
                  </a:lnTo>
                  <a:lnTo>
                    <a:pt x="1348" y="900"/>
                  </a:lnTo>
                  <a:lnTo>
                    <a:pt x="1276" y="910"/>
                  </a:lnTo>
                  <a:lnTo>
                    <a:pt x="1200" y="920"/>
                  </a:lnTo>
                  <a:lnTo>
                    <a:pt x="1120" y="926"/>
                  </a:lnTo>
                  <a:lnTo>
                    <a:pt x="1038" y="932"/>
                  </a:lnTo>
                  <a:lnTo>
                    <a:pt x="952" y="934"/>
                  </a:lnTo>
                  <a:lnTo>
                    <a:pt x="864" y="936"/>
                  </a:lnTo>
                  <a:lnTo>
                    <a:pt x="776" y="934"/>
                  </a:lnTo>
                  <a:lnTo>
                    <a:pt x="690" y="932"/>
                  </a:lnTo>
                  <a:lnTo>
                    <a:pt x="608" y="926"/>
                  </a:lnTo>
                  <a:lnTo>
                    <a:pt x="528" y="920"/>
                  </a:lnTo>
                  <a:lnTo>
                    <a:pt x="452" y="910"/>
                  </a:lnTo>
                  <a:lnTo>
                    <a:pt x="380" y="900"/>
                  </a:lnTo>
                  <a:lnTo>
                    <a:pt x="314" y="886"/>
                  </a:lnTo>
                  <a:lnTo>
                    <a:pt x="254" y="872"/>
                  </a:lnTo>
                  <a:lnTo>
                    <a:pt x="198" y="858"/>
                  </a:lnTo>
                  <a:lnTo>
                    <a:pt x="148" y="840"/>
                  </a:lnTo>
                  <a:lnTo>
                    <a:pt x="104" y="822"/>
                  </a:lnTo>
                  <a:lnTo>
                    <a:pt x="68" y="804"/>
                  </a:lnTo>
                  <a:lnTo>
                    <a:pt x="52" y="794"/>
                  </a:lnTo>
                  <a:lnTo>
                    <a:pt x="38" y="784"/>
                  </a:lnTo>
                  <a:lnTo>
                    <a:pt x="28" y="774"/>
                  </a:lnTo>
                  <a:lnTo>
                    <a:pt x="18" y="764"/>
                  </a:lnTo>
                  <a:lnTo>
                    <a:pt x="10" y="752"/>
                  </a:lnTo>
                  <a:lnTo>
                    <a:pt x="4" y="742"/>
                  </a:lnTo>
                  <a:lnTo>
                    <a:pt x="2" y="732"/>
                  </a:lnTo>
                  <a:lnTo>
                    <a:pt x="0" y="720"/>
                  </a:lnTo>
                  <a:lnTo>
                    <a:pt x="288" y="144"/>
                  </a:lnTo>
                  <a:lnTo>
                    <a:pt x="288" y="136"/>
                  </a:lnTo>
                  <a:lnTo>
                    <a:pt x="290" y="130"/>
                  </a:lnTo>
                  <a:lnTo>
                    <a:pt x="294" y="122"/>
                  </a:lnTo>
                  <a:lnTo>
                    <a:pt x="300" y="114"/>
                  </a:lnTo>
                  <a:lnTo>
                    <a:pt x="314" y="102"/>
                  </a:lnTo>
                  <a:lnTo>
                    <a:pt x="334" y="88"/>
                  </a:lnTo>
                  <a:lnTo>
                    <a:pt x="358" y="76"/>
                  </a:lnTo>
                  <a:lnTo>
                    <a:pt x="386" y="64"/>
                  </a:lnTo>
                  <a:lnTo>
                    <a:pt x="420" y="52"/>
                  </a:lnTo>
                  <a:lnTo>
                    <a:pt x="456" y="42"/>
                  </a:lnTo>
                  <a:lnTo>
                    <a:pt x="498" y="32"/>
                  </a:lnTo>
                  <a:lnTo>
                    <a:pt x="542" y="24"/>
                  </a:lnTo>
                  <a:lnTo>
                    <a:pt x="590" y="18"/>
                  </a:lnTo>
                  <a:lnTo>
                    <a:pt x="640" y="12"/>
                  </a:lnTo>
                  <a:lnTo>
                    <a:pt x="692" y="6"/>
                  </a:lnTo>
                  <a:lnTo>
                    <a:pt x="748" y="2"/>
                  </a:lnTo>
                  <a:lnTo>
                    <a:pt x="806" y="0"/>
                  </a:lnTo>
                  <a:lnTo>
                    <a:pt x="864" y="0"/>
                  </a:lnTo>
                  <a:lnTo>
                    <a:pt x="922" y="0"/>
                  </a:lnTo>
                  <a:lnTo>
                    <a:pt x="980" y="2"/>
                  </a:lnTo>
                  <a:lnTo>
                    <a:pt x="1036" y="6"/>
                  </a:lnTo>
                  <a:lnTo>
                    <a:pt x="1088" y="12"/>
                  </a:lnTo>
                  <a:lnTo>
                    <a:pt x="1138" y="18"/>
                  </a:lnTo>
                  <a:lnTo>
                    <a:pt x="1186" y="24"/>
                  </a:lnTo>
                  <a:lnTo>
                    <a:pt x="1230" y="32"/>
                  </a:lnTo>
                  <a:lnTo>
                    <a:pt x="1272" y="42"/>
                  </a:lnTo>
                  <a:lnTo>
                    <a:pt x="1308" y="52"/>
                  </a:lnTo>
                  <a:lnTo>
                    <a:pt x="1342" y="64"/>
                  </a:lnTo>
                  <a:lnTo>
                    <a:pt x="1370" y="76"/>
                  </a:lnTo>
                  <a:lnTo>
                    <a:pt x="1394" y="88"/>
                  </a:lnTo>
                  <a:lnTo>
                    <a:pt x="1414" y="102"/>
                  </a:lnTo>
                  <a:lnTo>
                    <a:pt x="1428" y="114"/>
                  </a:lnTo>
                  <a:lnTo>
                    <a:pt x="1434" y="122"/>
                  </a:lnTo>
                  <a:lnTo>
                    <a:pt x="1438" y="130"/>
                  </a:lnTo>
                  <a:lnTo>
                    <a:pt x="1440" y="136"/>
                  </a:lnTo>
                  <a:lnTo>
                    <a:pt x="1440" y="1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</a:pPr>
              <a:endParaRPr lang="zh-CN" altLang="en-US" sz="8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16200000">
            <a:off x="1888114" y="3521712"/>
            <a:ext cx="1750558" cy="1492588"/>
            <a:chOff x="1529135" y="2104362"/>
            <a:chExt cx="1911350" cy="1629685"/>
          </a:xfrm>
        </p:grpSpPr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1529135" y="3111747"/>
              <a:ext cx="1911350" cy="62230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4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9pPr>
            </a:lstStyle>
            <a:p>
              <a:pPr algn="just" defTabSz="837475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80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1787898" y="2104362"/>
              <a:ext cx="1430337" cy="1466850"/>
            </a:xfrm>
            <a:custGeom>
              <a:avLst/>
              <a:gdLst>
                <a:gd name="T0" fmla="*/ 2147483647 w 576"/>
                <a:gd name="T1" fmla="*/ 2147483647 h 648"/>
                <a:gd name="T2" fmla="*/ 2147483647 w 576"/>
                <a:gd name="T3" fmla="*/ 2147483647 h 648"/>
                <a:gd name="T4" fmla="*/ 2147483647 w 576"/>
                <a:gd name="T5" fmla="*/ 2147483647 h 648"/>
                <a:gd name="T6" fmla="*/ 2147483647 w 576"/>
                <a:gd name="T7" fmla="*/ 2147483647 h 648"/>
                <a:gd name="T8" fmla="*/ 2147483647 w 576"/>
                <a:gd name="T9" fmla="*/ 2147483647 h 648"/>
                <a:gd name="T10" fmla="*/ 2147483647 w 576"/>
                <a:gd name="T11" fmla="*/ 2147483647 h 648"/>
                <a:gd name="T12" fmla="*/ 2147483647 w 576"/>
                <a:gd name="T13" fmla="*/ 2147483647 h 648"/>
                <a:gd name="T14" fmla="*/ 2147483647 w 576"/>
                <a:gd name="T15" fmla="*/ 2147483647 h 648"/>
                <a:gd name="T16" fmla="*/ 2147483647 w 576"/>
                <a:gd name="T17" fmla="*/ 2147483647 h 648"/>
                <a:gd name="T18" fmla="*/ 2147483647 w 576"/>
                <a:gd name="T19" fmla="*/ 2147483647 h 648"/>
                <a:gd name="T20" fmla="*/ 2147483647 w 576"/>
                <a:gd name="T21" fmla="*/ 2147483647 h 648"/>
                <a:gd name="T22" fmla="*/ 2133573609 w 576"/>
                <a:gd name="T23" fmla="*/ 2147483647 h 648"/>
                <a:gd name="T24" fmla="*/ 1775924795 w 576"/>
                <a:gd name="T25" fmla="*/ 2147483647 h 648"/>
                <a:gd name="T26" fmla="*/ 1775924795 w 576"/>
                <a:gd name="T27" fmla="*/ 2147483647 h 648"/>
                <a:gd name="T28" fmla="*/ 1418273498 w 576"/>
                <a:gd name="T29" fmla="*/ 2147483647 h 648"/>
                <a:gd name="T30" fmla="*/ 1085285581 w 576"/>
                <a:gd name="T31" fmla="*/ 2147483647 h 648"/>
                <a:gd name="T32" fmla="*/ 776966011 w 576"/>
                <a:gd name="T33" fmla="*/ 2147483647 h 648"/>
                <a:gd name="T34" fmla="*/ 517978169 w 576"/>
                <a:gd name="T35" fmla="*/ 2147483647 h 648"/>
                <a:gd name="T36" fmla="*/ 308319570 w 576"/>
                <a:gd name="T37" fmla="*/ 2147483647 h 648"/>
                <a:gd name="T38" fmla="*/ 209658599 w 576"/>
                <a:gd name="T39" fmla="*/ 2147483647 h 648"/>
                <a:gd name="T40" fmla="*/ 135661008 w 576"/>
                <a:gd name="T41" fmla="*/ 2147483647 h 648"/>
                <a:gd name="T42" fmla="*/ 73997591 w 576"/>
                <a:gd name="T43" fmla="*/ 2147483647 h 648"/>
                <a:gd name="T44" fmla="*/ 36997554 w 576"/>
                <a:gd name="T45" fmla="*/ 2147483647 h 648"/>
                <a:gd name="T46" fmla="*/ 12331690 w 576"/>
                <a:gd name="T47" fmla="*/ 2147483647 h 648"/>
                <a:gd name="T48" fmla="*/ 0 w 576"/>
                <a:gd name="T49" fmla="*/ 2147483647 h 648"/>
                <a:gd name="T50" fmla="*/ 1775924795 w 576"/>
                <a:gd name="T51" fmla="*/ 0 h 648"/>
                <a:gd name="T52" fmla="*/ 2147483647 w 576"/>
                <a:gd name="T53" fmla="*/ 2147483647 h 6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6"/>
                <a:gd name="T82" fmla="*/ 0 h 648"/>
                <a:gd name="T83" fmla="*/ 576 w 576"/>
                <a:gd name="T84" fmla="*/ 648 h 6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6" h="648">
                  <a:moveTo>
                    <a:pt x="576" y="576"/>
                  </a:moveTo>
                  <a:lnTo>
                    <a:pt x="576" y="576"/>
                  </a:lnTo>
                  <a:lnTo>
                    <a:pt x="574" y="584"/>
                  </a:lnTo>
                  <a:lnTo>
                    <a:pt x="570" y="590"/>
                  </a:lnTo>
                  <a:lnTo>
                    <a:pt x="564" y="598"/>
                  </a:lnTo>
                  <a:lnTo>
                    <a:pt x="554" y="604"/>
                  </a:lnTo>
                  <a:lnTo>
                    <a:pt x="542" y="610"/>
                  </a:lnTo>
                  <a:lnTo>
                    <a:pt x="526" y="616"/>
                  </a:lnTo>
                  <a:lnTo>
                    <a:pt x="492" y="626"/>
                  </a:lnTo>
                  <a:lnTo>
                    <a:pt x="450" y="636"/>
                  </a:lnTo>
                  <a:lnTo>
                    <a:pt x="400" y="642"/>
                  </a:lnTo>
                  <a:lnTo>
                    <a:pt x="346" y="646"/>
                  </a:lnTo>
                  <a:lnTo>
                    <a:pt x="288" y="648"/>
                  </a:lnTo>
                  <a:lnTo>
                    <a:pt x="230" y="646"/>
                  </a:lnTo>
                  <a:lnTo>
                    <a:pt x="176" y="642"/>
                  </a:lnTo>
                  <a:lnTo>
                    <a:pt x="126" y="636"/>
                  </a:lnTo>
                  <a:lnTo>
                    <a:pt x="84" y="626"/>
                  </a:lnTo>
                  <a:lnTo>
                    <a:pt x="50" y="616"/>
                  </a:lnTo>
                  <a:lnTo>
                    <a:pt x="34" y="610"/>
                  </a:lnTo>
                  <a:lnTo>
                    <a:pt x="22" y="604"/>
                  </a:lnTo>
                  <a:lnTo>
                    <a:pt x="12" y="598"/>
                  </a:lnTo>
                  <a:lnTo>
                    <a:pt x="6" y="590"/>
                  </a:lnTo>
                  <a:lnTo>
                    <a:pt x="2" y="584"/>
                  </a:lnTo>
                  <a:lnTo>
                    <a:pt x="0" y="576"/>
                  </a:lnTo>
                  <a:lnTo>
                    <a:pt x="288" y="0"/>
                  </a:lnTo>
                  <a:lnTo>
                    <a:pt x="576" y="5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/>
            <a:p>
              <a:pPr algn="just" defTabSz="837475">
                <a:lnSpc>
                  <a:spcPct val="120000"/>
                </a:lnSpc>
                <a:defRPr/>
              </a:pPr>
              <a:endParaRPr lang="zh-CN" altLang="en-US" sz="8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674408" y="3968509"/>
            <a:ext cx="593487" cy="593487"/>
            <a:chOff x="2159906" y="3869724"/>
            <a:chExt cx="648000" cy="648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6" name="Group 25"/>
            <p:cNvGrpSpPr>
              <a:grpSpLocks noChangeAspect="1"/>
            </p:cNvGrpSpPr>
            <p:nvPr/>
          </p:nvGrpSpPr>
          <p:grpSpPr>
            <a:xfrm>
              <a:off x="2360437" y="4004497"/>
              <a:ext cx="297613" cy="396000"/>
              <a:chOff x="7913688" y="-280988"/>
              <a:chExt cx="1733550" cy="2306638"/>
            </a:xfrm>
            <a:solidFill>
              <a:schemeClr val="bg1"/>
            </a:solidFill>
          </p:grpSpPr>
          <p:sp>
            <p:nvSpPr>
              <p:cNvPr id="27" name="Freeform 29"/>
              <p:cNvSpPr>
                <a:spLocks/>
              </p:cNvSpPr>
              <p:nvPr/>
            </p:nvSpPr>
            <p:spPr bwMode="auto">
              <a:xfrm>
                <a:off x="8215313" y="1317625"/>
                <a:ext cx="1155700" cy="71438"/>
              </a:xfrm>
              <a:custGeom>
                <a:avLst/>
                <a:gdLst>
                  <a:gd name="T0" fmla="*/ 9 w 306"/>
                  <a:gd name="T1" fmla="*/ 0 h 19"/>
                  <a:gd name="T2" fmla="*/ 0 w 306"/>
                  <a:gd name="T3" fmla="*/ 10 h 19"/>
                  <a:gd name="T4" fmla="*/ 9 w 306"/>
                  <a:gd name="T5" fmla="*/ 19 h 19"/>
                  <a:gd name="T6" fmla="*/ 297 w 306"/>
                  <a:gd name="T7" fmla="*/ 19 h 19"/>
                  <a:gd name="T8" fmla="*/ 306 w 306"/>
                  <a:gd name="T9" fmla="*/ 10 h 19"/>
                  <a:gd name="T10" fmla="*/ 297 w 306"/>
                  <a:gd name="T11" fmla="*/ 0 h 19"/>
                  <a:gd name="T12" fmla="*/ 9 w 306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19">
                    <a:moveTo>
                      <a:pt x="9" y="0"/>
                    </a:moveTo>
                    <a:cubicBezTo>
                      <a:pt x="4" y="0"/>
                      <a:pt x="0" y="5"/>
                      <a:pt x="0" y="10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6" y="15"/>
                      <a:pt x="306" y="10"/>
                    </a:cubicBezTo>
                    <a:cubicBezTo>
                      <a:pt x="306" y="5"/>
                      <a:pt x="302" y="0"/>
                      <a:pt x="297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30"/>
              <p:cNvSpPr>
                <a:spLocks/>
              </p:cNvSpPr>
              <p:nvPr/>
            </p:nvSpPr>
            <p:spPr bwMode="auto">
              <a:xfrm>
                <a:off x="8215313" y="1535112"/>
                <a:ext cx="1155700" cy="71438"/>
              </a:xfrm>
              <a:custGeom>
                <a:avLst/>
                <a:gdLst>
                  <a:gd name="T0" fmla="*/ 297 w 306"/>
                  <a:gd name="T1" fmla="*/ 0 h 19"/>
                  <a:gd name="T2" fmla="*/ 9 w 306"/>
                  <a:gd name="T3" fmla="*/ 0 h 19"/>
                  <a:gd name="T4" fmla="*/ 0 w 306"/>
                  <a:gd name="T5" fmla="*/ 9 h 19"/>
                  <a:gd name="T6" fmla="*/ 9 w 306"/>
                  <a:gd name="T7" fmla="*/ 19 h 19"/>
                  <a:gd name="T8" fmla="*/ 297 w 306"/>
                  <a:gd name="T9" fmla="*/ 19 h 19"/>
                  <a:gd name="T10" fmla="*/ 306 w 306"/>
                  <a:gd name="T11" fmla="*/ 9 h 19"/>
                  <a:gd name="T12" fmla="*/ 297 w 306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19">
                    <a:moveTo>
                      <a:pt x="297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6" y="15"/>
                      <a:pt x="306" y="9"/>
                    </a:cubicBezTo>
                    <a:cubicBezTo>
                      <a:pt x="306" y="4"/>
                      <a:pt x="302" y="0"/>
                      <a:pt x="29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1"/>
              <p:cNvSpPr>
                <a:spLocks noEditPoints="1"/>
              </p:cNvSpPr>
              <p:nvPr/>
            </p:nvSpPr>
            <p:spPr bwMode="auto">
              <a:xfrm>
                <a:off x="7913688" y="-280988"/>
                <a:ext cx="1733550" cy="2306638"/>
              </a:xfrm>
              <a:custGeom>
                <a:avLst/>
                <a:gdLst>
                  <a:gd name="T0" fmla="*/ 353 w 459"/>
                  <a:gd name="T1" fmla="*/ 12 h 612"/>
                  <a:gd name="T2" fmla="*/ 325 w 459"/>
                  <a:gd name="T3" fmla="*/ 0 h 612"/>
                  <a:gd name="T4" fmla="*/ 57 w 459"/>
                  <a:gd name="T5" fmla="*/ 0 h 612"/>
                  <a:gd name="T6" fmla="*/ 0 w 459"/>
                  <a:gd name="T7" fmla="*/ 57 h 612"/>
                  <a:gd name="T8" fmla="*/ 0 w 459"/>
                  <a:gd name="T9" fmla="*/ 555 h 612"/>
                  <a:gd name="T10" fmla="*/ 57 w 459"/>
                  <a:gd name="T11" fmla="*/ 612 h 612"/>
                  <a:gd name="T12" fmla="*/ 402 w 459"/>
                  <a:gd name="T13" fmla="*/ 612 h 612"/>
                  <a:gd name="T14" fmla="*/ 459 w 459"/>
                  <a:gd name="T15" fmla="*/ 555 h 612"/>
                  <a:gd name="T16" fmla="*/ 459 w 459"/>
                  <a:gd name="T17" fmla="*/ 153 h 612"/>
                  <a:gd name="T18" fmla="*/ 353 w 459"/>
                  <a:gd name="T19" fmla="*/ 12 h 612"/>
                  <a:gd name="T20" fmla="*/ 344 w 459"/>
                  <a:gd name="T21" fmla="*/ 59 h 612"/>
                  <a:gd name="T22" fmla="*/ 409 w 459"/>
                  <a:gd name="T23" fmla="*/ 134 h 612"/>
                  <a:gd name="T24" fmla="*/ 344 w 459"/>
                  <a:gd name="T25" fmla="*/ 134 h 612"/>
                  <a:gd name="T26" fmla="*/ 344 w 459"/>
                  <a:gd name="T27" fmla="*/ 59 h 612"/>
                  <a:gd name="T28" fmla="*/ 421 w 459"/>
                  <a:gd name="T29" fmla="*/ 555 h 612"/>
                  <a:gd name="T30" fmla="*/ 402 w 459"/>
                  <a:gd name="T31" fmla="*/ 574 h 612"/>
                  <a:gd name="T32" fmla="*/ 57 w 459"/>
                  <a:gd name="T33" fmla="*/ 574 h 612"/>
                  <a:gd name="T34" fmla="*/ 38 w 459"/>
                  <a:gd name="T35" fmla="*/ 555 h 612"/>
                  <a:gd name="T36" fmla="*/ 38 w 459"/>
                  <a:gd name="T37" fmla="*/ 57 h 612"/>
                  <a:gd name="T38" fmla="*/ 57 w 459"/>
                  <a:gd name="T39" fmla="*/ 38 h 612"/>
                  <a:gd name="T40" fmla="*/ 306 w 459"/>
                  <a:gd name="T41" fmla="*/ 38 h 612"/>
                  <a:gd name="T42" fmla="*/ 306 w 459"/>
                  <a:gd name="T43" fmla="*/ 172 h 612"/>
                  <a:gd name="T44" fmla="*/ 421 w 459"/>
                  <a:gd name="T45" fmla="*/ 172 h 612"/>
                  <a:gd name="T46" fmla="*/ 421 w 459"/>
                  <a:gd name="T47" fmla="*/ 555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9" h="612">
                    <a:moveTo>
                      <a:pt x="353" y="12"/>
                    </a:moveTo>
                    <a:cubicBezTo>
                      <a:pt x="346" y="4"/>
                      <a:pt x="336" y="0"/>
                      <a:pt x="325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5"/>
                      <a:pt x="0" y="57"/>
                    </a:cubicBezTo>
                    <a:cubicBezTo>
                      <a:pt x="0" y="555"/>
                      <a:pt x="0" y="555"/>
                      <a:pt x="0" y="555"/>
                    </a:cubicBezTo>
                    <a:cubicBezTo>
                      <a:pt x="0" y="587"/>
                      <a:pt x="26" y="612"/>
                      <a:pt x="57" y="612"/>
                    </a:cubicBezTo>
                    <a:cubicBezTo>
                      <a:pt x="402" y="612"/>
                      <a:pt x="402" y="612"/>
                      <a:pt x="402" y="612"/>
                    </a:cubicBezTo>
                    <a:cubicBezTo>
                      <a:pt x="434" y="612"/>
                      <a:pt x="459" y="587"/>
                      <a:pt x="459" y="555"/>
                    </a:cubicBezTo>
                    <a:cubicBezTo>
                      <a:pt x="459" y="153"/>
                      <a:pt x="459" y="153"/>
                      <a:pt x="459" y="153"/>
                    </a:cubicBezTo>
                    <a:cubicBezTo>
                      <a:pt x="459" y="138"/>
                      <a:pt x="459" y="127"/>
                      <a:pt x="353" y="12"/>
                    </a:cubicBezTo>
                    <a:close/>
                    <a:moveTo>
                      <a:pt x="344" y="59"/>
                    </a:moveTo>
                    <a:cubicBezTo>
                      <a:pt x="364" y="80"/>
                      <a:pt x="392" y="113"/>
                      <a:pt x="409" y="134"/>
                    </a:cubicBezTo>
                    <a:cubicBezTo>
                      <a:pt x="344" y="134"/>
                      <a:pt x="344" y="134"/>
                      <a:pt x="344" y="134"/>
                    </a:cubicBezTo>
                    <a:lnTo>
                      <a:pt x="344" y="59"/>
                    </a:lnTo>
                    <a:close/>
                    <a:moveTo>
                      <a:pt x="421" y="555"/>
                    </a:moveTo>
                    <a:cubicBezTo>
                      <a:pt x="421" y="566"/>
                      <a:pt x="412" y="574"/>
                      <a:pt x="402" y="574"/>
                    </a:cubicBezTo>
                    <a:cubicBezTo>
                      <a:pt x="57" y="574"/>
                      <a:pt x="57" y="574"/>
                      <a:pt x="57" y="574"/>
                    </a:cubicBezTo>
                    <a:cubicBezTo>
                      <a:pt x="47" y="574"/>
                      <a:pt x="38" y="566"/>
                      <a:pt x="38" y="555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47"/>
                      <a:pt x="47" y="38"/>
                      <a:pt x="57" y="38"/>
                    </a:cubicBezTo>
                    <a:cubicBezTo>
                      <a:pt x="306" y="38"/>
                      <a:pt x="306" y="38"/>
                      <a:pt x="306" y="38"/>
                    </a:cubicBezTo>
                    <a:cubicBezTo>
                      <a:pt x="306" y="172"/>
                      <a:pt x="306" y="172"/>
                      <a:pt x="306" y="172"/>
                    </a:cubicBezTo>
                    <a:cubicBezTo>
                      <a:pt x="421" y="172"/>
                      <a:pt x="421" y="172"/>
                      <a:pt x="421" y="172"/>
                    </a:cubicBezTo>
                    <a:lnTo>
                      <a:pt x="421" y="5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32"/>
              <p:cNvSpPr>
                <a:spLocks/>
              </p:cNvSpPr>
              <p:nvPr/>
            </p:nvSpPr>
            <p:spPr bwMode="auto">
              <a:xfrm>
                <a:off x="8199438" y="77787"/>
                <a:ext cx="725488" cy="146050"/>
              </a:xfrm>
              <a:custGeom>
                <a:avLst/>
                <a:gdLst>
                  <a:gd name="T0" fmla="*/ 19 w 192"/>
                  <a:gd name="T1" fmla="*/ 39 h 39"/>
                  <a:gd name="T2" fmla="*/ 173 w 192"/>
                  <a:gd name="T3" fmla="*/ 39 h 39"/>
                  <a:gd name="T4" fmla="*/ 192 w 192"/>
                  <a:gd name="T5" fmla="*/ 20 h 39"/>
                  <a:gd name="T6" fmla="*/ 173 w 192"/>
                  <a:gd name="T7" fmla="*/ 0 h 39"/>
                  <a:gd name="T8" fmla="*/ 19 w 192"/>
                  <a:gd name="T9" fmla="*/ 0 h 39"/>
                  <a:gd name="T10" fmla="*/ 0 w 192"/>
                  <a:gd name="T11" fmla="*/ 20 h 39"/>
                  <a:gd name="T12" fmla="*/ 19 w 19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39">
                    <a:moveTo>
                      <a:pt x="19" y="39"/>
                    </a:moveTo>
                    <a:cubicBezTo>
                      <a:pt x="173" y="39"/>
                      <a:pt x="173" y="39"/>
                      <a:pt x="173" y="39"/>
                    </a:cubicBezTo>
                    <a:cubicBezTo>
                      <a:pt x="183" y="39"/>
                      <a:pt x="192" y="30"/>
                      <a:pt x="192" y="20"/>
                    </a:cubicBezTo>
                    <a:cubicBezTo>
                      <a:pt x="192" y="9"/>
                      <a:pt x="183" y="0"/>
                      <a:pt x="173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1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33"/>
              <p:cNvSpPr>
                <a:spLocks/>
              </p:cNvSpPr>
              <p:nvPr/>
            </p:nvSpPr>
            <p:spPr bwMode="auto">
              <a:xfrm>
                <a:off x="8199438" y="438150"/>
                <a:ext cx="725488" cy="73025"/>
              </a:xfrm>
              <a:custGeom>
                <a:avLst/>
                <a:gdLst>
                  <a:gd name="T0" fmla="*/ 10 w 192"/>
                  <a:gd name="T1" fmla="*/ 19 h 19"/>
                  <a:gd name="T2" fmla="*/ 182 w 192"/>
                  <a:gd name="T3" fmla="*/ 19 h 19"/>
                  <a:gd name="T4" fmla="*/ 192 w 192"/>
                  <a:gd name="T5" fmla="*/ 10 h 19"/>
                  <a:gd name="T6" fmla="*/ 182 w 192"/>
                  <a:gd name="T7" fmla="*/ 0 h 19"/>
                  <a:gd name="T8" fmla="*/ 10 w 192"/>
                  <a:gd name="T9" fmla="*/ 0 h 19"/>
                  <a:gd name="T10" fmla="*/ 0 w 192"/>
                  <a:gd name="T11" fmla="*/ 10 h 19"/>
                  <a:gd name="T12" fmla="*/ 10 w 192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19">
                    <a:moveTo>
                      <a:pt x="10" y="19"/>
                    </a:moveTo>
                    <a:cubicBezTo>
                      <a:pt x="182" y="19"/>
                      <a:pt x="182" y="19"/>
                      <a:pt x="182" y="19"/>
                    </a:cubicBezTo>
                    <a:cubicBezTo>
                      <a:pt x="188" y="19"/>
                      <a:pt x="192" y="15"/>
                      <a:pt x="192" y="10"/>
                    </a:cubicBezTo>
                    <a:cubicBezTo>
                      <a:pt x="192" y="4"/>
                      <a:pt x="188" y="0"/>
                      <a:pt x="18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19"/>
                      <a:pt x="1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4"/>
              <p:cNvSpPr>
                <a:spLocks/>
              </p:cNvSpPr>
              <p:nvPr/>
            </p:nvSpPr>
            <p:spPr bwMode="auto">
              <a:xfrm>
                <a:off x="8199438" y="657225"/>
                <a:ext cx="1160463" cy="71438"/>
              </a:xfrm>
              <a:custGeom>
                <a:avLst/>
                <a:gdLst>
                  <a:gd name="T0" fmla="*/ 0 w 307"/>
                  <a:gd name="T1" fmla="*/ 9 h 19"/>
                  <a:gd name="T2" fmla="*/ 10 w 307"/>
                  <a:gd name="T3" fmla="*/ 19 h 19"/>
                  <a:gd name="T4" fmla="*/ 297 w 307"/>
                  <a:gd name="T5" fmla="*/ 19 h 19"/>
                  <a:gd name="T6" fmla="*/ 307 w 307"/>
                  <a:gd name="T7" fmla="*/ 9 h 19"/>
                  <a:gd name="T8" fmla="*/ 297 w 307"/>
                  <a:gd name="T9" fmla="*/ 0 h 19"/>
                  <a:gd name="T10" fmla="*/ 10 w 307"/>
                  <a:gd name="T11" fmla="*/ 0 h 19"/>
                  <a:gd name="T12" fmla="*/ 0 w 307"/>
                  <a:gd name="T1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19">
                    <a:moveTo>
                      <a:pt x="0" y="9"/>
                    </a:moveTo>
                    <a:cubicBezTo>
                      <a:pt x="0" y="14"/>
                      <a:pt x="5" y="19"/>
                      <a:pt x="10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7" y="14"/>
                      <a:pt x="307" y="9"/>
                    </a:cubicBezTo>
                    <a:cubicBezTo>
                      <a:pt x="307" y="4"/>
                      <a:pt x="302" y="0"/>
                      <a:pt x="29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5"/>
              <p:cNvSpPr>
                <a:spLocks/>
              </p:cNvSpPr>
              <p:nvPr/>
            </p:nvSpPr>
            <p:spPr bwMode="auto">
              <a:xfrm>
                <a:off x="8199438" y="1087437"/>
                <a:ext cx="1160463" cy="74613"/>
              </a:xfrm>
              <a:custGeom>
                <a:avLst/>
                <a:gdLst>
                  <a:gd name="T0" fmla="*/ 297 w 307"/>
                  <a:gd name="T1" fmla="*/ 20 h 20"/>
                  <a:gd name="T2" fmla="*/ 307 w 307"/>
                  <a:gd name="T3" fmla="*/ 10 h 20"/>
                  <a:gd name="T4" fmla="*/ 297 w 307"/>
                  <a:gd name="T5" fmla="*/ 0 h 20"/>
                  <a:gd name="T6" fmla="*/ 10 w 307"/>
                  <a:gd name="T7" fmla="*/ 0 h 20"/>
                  <a:gd name="T8" fmla="*/ 0 w 307"/>
                  <a:gd name="T9" fmla="*/ 10 h 20"/>
                  <a:gd name="T10" fmla="*/ 10 w 307"/>
                  <a:gd name="T11" fmla="*/ 20 h 20"/>
                  <a:gd name="T12" fmla="*/ 297 w 307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20">
                    <a:moveTo>
                      <a:pt x="297" y="20"/>
                    </a:moveTo>
                    <a:cubicBezTo>
                      <a:pt x="302" y="20"/>
                      <a:pt x="307" y="15"/>
                      <a:pt x="307" y="10"/>
                    </a:cubicBezTo>
                    <a:cubicBezTo>
                      <a:pt x="307" y="5"/>
                      <a:pt x="302" y="0"/>
                      <a:pt x="29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lnTo>
                      <a:pt x="297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36"/>
              <p:cNvSpPr>
                <a:spLocks/>
              </p:cNvSpPr>
              <p:nvPr/>
            </p:nvSpPr>
            <p:spPr bwMode="auto">
              <a:xfrm>
                <a:off x="8199438" y="871537"/>
                <a:ext cx="1089025" cy="73025"/>
              </a:xfrm>
              <a:custGeom>
                <a:avLst/>
                <a:gdLst>
                  <a:gd name="T0" fmla="*/ 10 w 288"/>
                  <a:gd name="T1" fmla="*/ 19 h 19"/>
                  <a:gd name="T2" fmla="*/ 278 w 288"/>
                  <a:gd name="T3" fmla="*/ 19 h 19"/>
                  <a:gd name="T4" fmla="*/ 288 w 288"/>
                  <a:gd name="T5" fmla="*/ 10 h 19"/>
                  <a:gd name="T6" fmla="*/ 278 w 288"/>
                  <a:gd name="T7" fmla="*/ 0 h 19"/>
                  <a:gd name="T8" fmla="*/ 10 w 288"/>
                  <a:gd name="T9" fmla="*/ 0 h 19"/>
                  <a:gd name="T10" fmla="*/ 0 w 288"/>
                  <a:gd name="T11" fmla="*/ 10 h 19"/>
                  <a:gd name="T12" fmla="*/ 10 w 288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9">
                    <a:moveTo>
                      <a:pt x="10" y="19"/>
                    </a:moveTo>
                    <a:cubicBezTo>
                      <a:pt x="278" y="19"/>
                      <a:pt x="278" y="19"/>
                      <a:pt x="278" y="19"/>
                    </a:cubicBezTo>
                    <a:cubicBezTo>
                      <a:pt x="283" y="19"/>
                      <a:pt x="288" y="15"/>
                      <a:pt x="288" y="10"/>
                    </a:cubicBezTo>
                    <a:cubicBezTo>
                      <a:pt x="288" y="4"/>
                      <a:pt x="283" y="0"/>
                      <a:pt x="27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19"/>
                      <a:pt x="1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Oval 34"/>
            <p:cNvSpPr/>
            <p:nvPr/>
          </p:nvSpPr>
          <p:spPr>
            <a:xfrm>
              <a:off x="2159906" y="3869724"/>
              <a:ext cx="648000" cy="648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951126" y="3905084"/>
            <a:ext cx="692402" cy="692402"/>
            <a:chOff x="2116364" y="5112875"/>
            <a:chExt cx="756000" cy="756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2200554" y="5328158"/>
              <a:ext cx="577107" cy="468000"/>
              <a:chOff x="3175" y="1588"/>
              <a:chExt cx="4962526" cy="4024312"/>
            </a:xfrm>
            <a:solidFill>
              <a:schemeClr val="bg1"/>
            </a:solidFill>
          </p:grpSpPr>
          <p:sp>
            <p:nvSpPr>
              <p:cNvPr id="22" name="Freeform 22"/>
              <p:cNvSpPr>
                <a:spLocks noEditPoints="1"/>
              </p:cNvSpPr>
              <p:nvPr/>
            </p:nvSpPr>
            <p:spPr bwMode="auto">
              <a:xfrm>
                <a:off x="1454150" y="2998788"/>
                <a:ext cx="1025525" cy="1027112"/>
              </a:xfrm>
              <a:custGeom>
                <a:avLst/>
                <a:gdLst>
                  <a:gd name="T0" fmla="*/ 137 w 273"/>
                  <a:gd name="T1" fmla="*/ 273 h 273"/>
                  <a:gd name="T2" fmla="*/ 0 w 273"/>
                  <a:gd name="T3" fmla="*/ 136 h 273"/>
                  <a:gd name="T4" fmla="*/ 137 w 273"/>
                  <a:gd name="T5" fmla="*/ 0 h 273"/>
                  <a:gd name="T6" fmla="*/ 273 w 273"/>
                  <a:gd name="T7" fmla="*/ 136 h 273"/>
                  <a:gd name="T8" fmla="*/ 137 w 273"/>
                  <a:gd name="T9" fmla="*/ 273 h 273"/>
                  <a:gd name="T10" fmla="*/ 137 w 273"/>
                  <a:gd name="T11" fmla="*/ 91 h 273"/>
                  <a:gd name="T12" fmla="*/ 91 w 273"/>
                  <a:gd name="T13" fmla="*/ 136 h 273"/>
                  <a:gd name="T14" fmla="*/ 137 w 273"/>
                  <a:gd name="T15" fmla="*/ 182 h 273"/>
                  <a:gd name="T16" fmla="*/ 182 w 273"/>
                  <a:gd name="T17" fmla="*/ 136 h 273"/>
                  <a:gd name="T18" fmla="*/ 137 w 273"/>
                  <a:gd name="T19" fmla="*/ 9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3" h="273">
                    <a:moveTo>
                      <a:pt x="137" y="273"/>
                    </a:moveTo>
                    <a:cubicBezTo>
                      <a:pt x="61" y="273"/>
                      <a:pt x="0" y="212"/>
                      <a:pt x="0" y="136"/>
                    </a:cubicBezTo>
                    <a:cubicBezTo>
                      <a:pt x="0" y="61"/>
                      <a:pt x="61" y="0"/>
                      <a:pt x="137" y="0"/>
                    </a:cubicBezTo>
                    <a:cubicBezTo>
                      <a:pt x="212" y="0"/>
                      <a:pt x="273" y="61"/>
                      <a:pt x="273" y="136"/>
                    </a:cubicBezTo>
                    <a:cubicBezTo>
                      <a:pt x="273" y="212"/>
                      <a:pt x="212" y="273"/>
                      <a:pt x="137" y="273"/>
                    </a:cubicBezTo>
                    <a:close/>
                    <a:moveTo>
                      <a:pt x="137" y="91"/>
                    </a:moveTo>
                    <a:cubicBezTo>
                      <a:pt x="112" y="91"/>
                      <a:pt x="91" y="111"/>
                      <a:pt x="91" y="136"/>
                    </a:cubicBezTo>
                    <a:cubicBezTo>
                      <a:pt x="91" y="161"/>
                      <a:pt x="112" y="182"/>
                      <a:pt x="137" y="182"/>
                    </a:cubicBezTo>
                    <a:cubicBezTo>
                      <a:pt x="162" y="182"/>
                      <a:pt x="182" y="161"/>
                      <a:pt x="182" y="136"/>
                    </a:cubicBezTo>
                    <a:cubicBezTo>
                      <a:pt x="182" y="111"/>
                      <a:pt x="162" y="91"/>
                      <a:pt x="137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Freeform 23"/>
              <p:cNvSpPr>
                <a:spLocks noEditPoints="1"/>
              </p:cNvSpPr>
              <p:nvPr/>
            </p:nvSpPr>
            <p:spPr bwMode="auto">
              <a:xfrm>
                <a:off x="3163888" y="2998788"/>
                <a:ext cx="1027113" cy="1027112"/>
              </a:xfrm>
              <a:custGeom>
                <a:avLst/>
                <a:gdLst>
                  <a:gd name="T0" fmla="*/ 137 w 273"/>
                  <a:gd name="T1" fmla="*/ 91 h 273"/>
                  <a:gd name="T2" fmla="*/ 182 w 273"/>
                  <a:gd name="T3" fmla="*/ 136 h 273"/>
                  <a:gd name="T4" fmla="*/ 137 w 273"/>
                  <a:gd name="T5" fmla="*/ 182 h 273"/>
                  <a:gd name="T6" fmla="*/ 91 w 273"/>
                  <a:gd name="T7" fmla="*/ 136 h 273"/>
                  <a:gd name="T8" fmla="*/ 137 w 273"/>
                  <a:gd name="T9" fmla="*/ 91 h 273"/>
                  <a:gd name="T10" fmla="*/ 137 w 273"/>
                  <a:gd name="T11" fmla="*/ 0 h 273"/>
                  <a:gd name="T12" fmla="*/ 0 w 273"/>
                  <a:gd name="T13" fmla="*/ 136 h 273"/>
                  <a:gd name="T14" fmla="*/ 137 w 273"/>
                  <a:gd name="T15" fmla="*/ 273 h 273"/>
                  <a:gd name="T16" fmla="*/ 273 w 273"/>
                  <a:gd name="T17" fmla="*/ 136 h 273"/>
                  <a:gd name="T18" fmla="*/ 137 w 273"/>
                  <a:gd name="T1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3" h="273">
                    <a:moveTo>
                      <a:pt x="137" y="91"/>
                    </a:moveTo>
                    <a:cubicBezTo>
                      <a:pt x="162" y="91"/>
                      <a:pt x="182" y="111"/>
                      <a:pt x="182" y="136"/>
                    </a:cubicBezTo>
                    <a:cubicBezTo>
                      <a:pt x="182" y="161"/>
                      <a:pt x="162" y="182"/>
                      <a:pt x="137" y="182"/>
                    </a:cubicBezTo>
                    <a:cubicBezTo>
                      <a:pt x="112" y="182"/>
                      <a:pt x="91" y="161"/>
                      <a:pt x="91" y="136"/>
                    </a:cubicBezTo>
                    <a:cubicBezTo>
                      <a:pt x="91" y="111"/>
                      <a:pt x="112" y="91"/>
                      <a:pt x="137" y="91"/>
                    </a:cubicBezTo>
                    <a:moveTo>
                      <a:pt x="137" y="0"/>
                    </a:moveTo>
                    <a:cubicBezTo>
                      <a:pt x="62" y="0"/>
                      <a:pt x="0" y="61"/>
                      <a:pt x="0" y="136"/>
                    </a:cubicBezTo>
                    <a:cubicBezTo>
                      <a:pt x="0" y="212"/>
                      <a:pt x="62" y="273"/>
                      <a:pt x="137" y="273"/>
                    </a:cubicBezTo>
                    <a:cubicBezTo>
                      <a:pt x="212" y="273"/>
                      <a:pt x="273" y="212"/>
                      <a:pt x="273" y="136"/>
                    </a:cubicBezTo>
                    <a:cubicBezTo>
                      <a:pt x="273" y="61"/>
                      <a:pt x="212" y="0"/>
                      <a:pt x="13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4"/>
              <p:cNvSpPr>
                <a:spLocks/>
              </p:cNvSpPr>
              <p:nvPr/>
            </p:nvSpPr>
            <p:spPr bwMode="auto">
              <a:xfrm>
                <a:off x="3175" y="1588"/>
                <a:ext cx="4619625" cy="2738437"/>
              </a:xfrm>
              <a:custGeom>
                <a:avLst/>
                <a:gdLst>
                  <a:gd name="T0" fmla="*/ 425 w 1229"/>
                  <a:gd name="T1" fmla="*/ 638 h 728"/>
                  <a:gd name="T2" fmla="*/ 295 w 1229"/>
                  <a:gd name="T3" fmla="*/ 0 h 728"/>
                  <a:gd name="T4" fmla="*/ 183 w 1229"/>
                  <a:gd name="T5" fmla="*/ 0 h 728"/>
                  <a:gd name="T6" fmla="*/ 45 w 1229"/>
                  <a:gd name="T7" fmla="*/ 0 h 728"/>
                  <a:gd name="T8" fmla="*/ 45 w 1229"/>
                  <a:gd name="T9" fmla="*/ 0 h 728"/>
                  <a:gd name="T10" fmla="*/ 0 w 1229"/>
                  <a:gd name="T11" fmla="*/ 46 h 728"/>
                  <a:gd name="T12" fmla="*/ 46 w 1229"/>
                  <a:gd name="T13" fmla="*/ 91 h 728"/>
                  <a:gd name="T14" fmla="*/ 48 w 1229"/>
                  <a:gd name="T15" fmla="*/ 91 h 728"/>
                  <a:gd name="T16" fmla="*/ 215 w 1229"/>
                  <a:gd name="T17" fmla="*/ 91 h 728"/>
                  <a:gd name="T18" fmla="*/ 345 w 1229"/>
                  <a:gd name="T19" fmla="*/ 728 h 728"/>
                  <a:gd name="T20" fmla="*/ 484 w 1229"/>
                  <a:gd name="T21" fmla="*/ 728 h 728"/>
                  <a:gd name="T22" fmla="*/ 1183 w 1229"/>
                  <a:gd name="T23" fmla="*/ 728 h 728"/>
                  <a:gd name="T24" fmla="*/ 1183 w 1229"/>
                  <a:gd name="T25" fmla="*/ 728 h 728"/>
                  <a:gd name="T26" fmla="*/ 1184 w 1229"/>
                  <a:gd name="T27" fmla="*/ 728 h 728"/>
                  <a:gd name="T28" fmla="*/ 1185 w 1229"/>
                  <a:gd name="T29" fmla="*/ 728 h 728"/>
                  <a:gd name="T30" fmla="*/ 1185 w 1229"/>
                  <a:gd name="T31" fmla="*/ 728 h 728"/>
                  <a:gd name="T32" fmla="*/ 1229 w 1229"/>
                  <a:gd name="T33" fmla="*/ 683 h 728"/>
                  <a:gd name="T34" fmla="*/ 1183 w 1229"/>
                  <a:gd name="T35" fmla="*/ 637 h 728"/>
                  <a:gd name="T36" fmla="*/ 425 w 1229"/>
                  <a:gd name="T37" fmla="*/ 63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29" h="728">
                    <a:moveTo>
                      <a:pt x="425" y="638"/>
                    </a:moveTo>
                    <a:cubicBezTo>
                      <a:pt x="295" y="0"/>
                      <a:pt x="295" y="0"/>
                      <a:pt x="295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6" y="91"/>
                    </a:cubicBezTo>
                    <a:cubicBezTo>
                      <a:pt x="46" y="91"/>
                      <a:pt x="47" y="91"/>
                      <a:pt x="48" y="91"/>
                    </a:cubicBezTo>
                    <a:cubicBezTo>
                      <a:pt x="215" y="91"/>
                      <a:pt x="215" y="91"/>
                      <a:pt x="215" y="91"/>
                    </a:cubicBezTo>
                    <a:cubicBezTo>
                      <a:pt x="345" y="728"/>
                      <a:pt x="345" y="728"/>
                      <a:pt x="345" y="728"/>
                    </a:cubicBezTo>
                    <a:cubicBezTo>
                      <a:pt x="484" y="728"/>
                      <a:pt x="484" y="728"/>
                      <a:pt x="484" y="728"/>
                    </a:cubicBezTo>
                    <a:cubicBezTo>
                      <a:pt x="1183" y="728"/>
                      <a:pt x="1183" y="728"/>
                      <a:pt x="1183" y="728"/>
                    </a:cubicBezTo>
                    <a:cubicBezTo>
                      <a:pt x="1183" y="728"/>
                      <a:pt x="1183" y="728"/>
                      <a:pt x="1183" y="728"/>
                    </a:cubicBezTo>
                    <a:cubicBezTo>
                      <a:pt x="1184" y="728"/>
                      <a:pt x="1184" y="728"/>
                      <a:pt x="1184" y="728"/>
                    </a:cubicBezTo>
                    <a:cubicBezTo>
                      <a:pt x="1185" y="728"/>
                      <a:pt x="1185" y="728"/>
                      <a:pt x="1185" y="728"/>
                    </a:cubicBezTo>
                    <a:cubicBezTo>
                      <a:pt x="1185" y="728"/>
                      <a:pt x="1185" y="728"/>
                      <a:pt x="1185" y="728"/>
                    </a:cubicBezTo>
                    <a:cubicBezTo>
                      <a:pt x="1209" y="727"/>
                      <a:pt x="1229" y="708"/>
                      <a:pt x="1229" y="683"/>
                    </a:cubicBezTo>
                    <a:cubicBezTo>
                      <a:pt x="1229" y="658"/>
                      <a:pt x="1209" y="637"/>
                      <a:pt x="1183" y="637"/>
                    </a:cubicBezTo>
                    <a:lnTo>
                      <a:pt x="425" y="6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25"/>
              <p:cNvSpPr>
                <a:spLocks noEditPoints="1"/>
              </p:cNvSpPr>
              <p:nvPr/>
            </p:nvSpPr>
            <p:spPr bwMode="auto">
              <a:xfrm>
                <a:off x="1544638" y="344488"/>
                <a:ext cx="3421063" cy="1709737"/>
              </a:xfrm>
              <a:custGeom>
                <a:avLst/>
                <a:gdLst>
                  <a:gd name="T0" fmla="*/ 773 w 910"/>
                  <a:gd name="T1" fmla="*/ 364 h 455"/>
                  <a:gd name="T2" fmla="*/ 136 w 910"/>
                  <a:gd name="T3" fmla="*/ 364 h 455"/>
                  <a:gd name="T4" fmla="*/ 91 w 910"/>
                  <a:gd name="T5" fmla="*/ 410 h 455"/>
                  <a:gd name="T6" fmla="*/ 136 w 910"/>
                  <a:gd name="T7" fmla="*/ 455 h 455"/>
                  <a:gd name="T8" fmla="*/ 773 w 910"/>
                  <a:gd name="T9" fmla="*/ 455 h 455"/>
                  <a:gd name="T10" fmla="*/ 819 w 910"/>
                  <a:gd name="T11" fmla="*/ 410 h 455"/>
                  <a:gd name="T12" fmla="*/ 773 w 910"/>
                  <a:gd name="T13" fmla="*/ 364 h 455"/>
                  <a:gd name="T14" fmla="*/ 819 w 910"/>
                  <a:gd name="T15" fmla="*/ 182 h 455"/>
                  <a:gd name="T16" fmla="*/ 91 w 910"/>
                  <a:gd name="T17" fmla="*/ 182 h 455"/>
                  <a:gd name="T18" fmla="*/ 45 w 910"/>
                  <a:gd name="T19" fmla="*/ 228 h 455"/>
                  <a:gd name="T20" fmla="*/ 91 w 910"/>
                  <a:gd name="T21" fmla="*/ 273 h 455"/>
                  <a:gd name="T22" fmla="*/ 819 w 910"/>
                  <a:gd name="T23" fmla="*/ 273 h 455"/>
                  <a:gd name="T24" fmla="*/ 864 w 910"/>
                  <a:gd name="T25" fmla="*/ 228 h 455"/>
                  <a:gd name="T26" fmla="*/ 819 w 910"/>
                  <a:gd name="T27" fmla="*/ 182 h 455"/>
                  <a:gd name="T28" fmla="*/ 864 w 910"/>
                  <a:gd name="T29" fmla="*/ 0 h 455"/>
                  <a:gd name="T30" fmla="*/ 45 w 910"/>
                  <a:gd name="T31" fmla="*/ 0 h 455"/>
                  <a:gd name="T32" fmla="*/ 0 w 910"/>
                  <a:gd name="T33" fmla="*/ 46 h 455"/>
                  <a:gd name="T34" fmla="*/ 45 w 910"/>
                  <a:gd name="T35" fmla="*/ 91 h 455"/>
                  <a:gd name="T36" fmla="*/ 864 w 910"/>
                  <a:gd name="T37" fmla="*/ 91 h 455"/>
                  <a:gd name="T38" fmla="*/ 910 w 910"/>
                  <a:gd name="T39" fmla="*/ 46 h 455"/>
                  <a:gd name="T40" fmla="*/ 864 w 910"/>
                  <a:gd name="T41" fmla="*/ 0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0" h="455">
                    <a:moveTo>
                      <a:pt x="773" y="364"/>
                    </a:moveTo>
                    <a:cubicBezTo>
                      <a:pt x="136" y="364"/>
                      <a:pt x="136" y="364"/>
                      <a:pt x="136" y="364"/>
                    </a:cubicBezTo>
                    <a:cubicBezTo>
                      <a:pt x="111" y="364"/>
                      <a:pt x="91" y="385"/>
                      <a:pt x="91" y="410"/>
                    </a:cubicBezTo>
                    <a:cubicBezTo>
                      <a:pt x="91" y="435"/>
                      <a:pt x="111" y="455"/>
                      <a:pt x="136" y="455"/>
                    </a:cubicBezTo>
                    <a:cubicBezTo>
                      <a:pt x="773" y="455"/>
                      <a:pt x="773" y="455"/>
                      <a:pt x="773" y="455"/>
                    </a:cubicBezTo>
                    <a:cubicBezTo>
                      <a:pt x="799" y="455"/>
                      <a:pt x="819" y="435"/>
                      <a:pt x="819" y="410"/>
                    </a:cubicBezTo>
                    <a:cubicBezTo>
                      <a:pt x="819" y="385"/>
                      <a:pt x="799" y="364"/>
                      <a:pt x="773" y="364"/>
                    </a:cubicBezTo>
                    <a:close/>
                    <a:moveTo>
                      <a:pt x="819" y="182"/>
                    </a:moveTo>
                    <a:cubicBezTo>
                      <a:pt x="91" y="182"/>
                      <a:pt x="91" y="182"/>
                      <a:pt x="91" y="182"/>
                    </a:cubicBezTo>
                    <a:cubicBezTo>
                      <a:pt x="66" y="182"/>
                      <a:pt x="45" y="203"/>
                      <a:pt x="45" y="228"/>
                    </a:cubicBezTo>
                    <a:cubicBezTo>
                      <a:pt x="45" y="253"/>
                      <a:pt x="66" y="273"/>
                      <a:pt x="91" y="273"/>
                    </a:cubicBezTo>
                    <a:cubicBezTo>
                      <a:pt x="819" y="273"/>
                      <a:pt x="819" y="273"/>
                      <a:pt x="819" y="273"/>
                    </a:cubicBezTo>
                    <a:cubicBezTo>
                      <a:pt x="844" y="273"/>
                      <a:pt x="864" y="253"/>
                      <a:pt x="864" y="228"/>
                    </a:cubicBezTo>
                    <a:cubicBezTo>
                      <a:pt x="864" y="203"/>
                      <a:pt x="844" y="182"/>
                      <a:pt x="819" y="182"/>
                    </a:cubicBezTo>
                    <a:close/>
                    <a:moveTo>
                      <a:pt x="864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ubicBezTo>
                      <a:pt x="864" y="91"/>
                      <a:pt x="864" y="91"/>
                      <a:pt x="864" y="91"/>
                    </a:cubicBezTo>
                    <a:cubicBezTo>
                      <a:pt x="890" y="91"/>
                      <a:pt x="910" y="71"/>
                      <a:pt x="910" y="46"/>
                    </a:cubicBezTo>
                    <a:cubicBezTo>
                      <a:pt x="910" y="21"/>
                      <a:pt x="890" y="0"/>
                      <a:pt x="86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2116364" y="5112875"/>
              <a:ext cx="756000" cy="756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696575" y="3992750"/>
            <a:ext cx="527544" cy="527544"/>
            <a:chOff x="2205591" y="2704022"/>
            <a:chExt cx="576000" cy="576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2356428" y="2874941"/>
              <a:ext cx="302671" cy="288000"/>
              <a:chOff x="1588" y="4763"/>
              <a:chExt cx="6746875" cy="6419850"/>
            </a:xfrm>
            <a:solidFill>
              <a:schemeClr val="bg1"/>
            </a:solidFill>
          </p:grpSpPr>
          <p:sp>
            <p:nvSpPr>
              <p:cNvPr id="14" name="Freeform 5"/>
              <p:cNvSpPr>
                <a:spLocks noEditPoints="1"/>
              </p:cNvSpPr>
              <p:nvPr/>
            </p:nvSpPr>
            <p:spPr bwMode="auto">
              <a:xfrm>
                <a:off x="1588" y="4763"/>
                <a:ext cx="6746875" cy="6419850"/>
              </a:xfrm>
              <a:custGeom>
                <a:avLst/>
                <a:gdLst>
                  <a:gd name="T0" fmla="*/ 1645 w 1796"/>
                  <a:gd name="T1" fmla="*/ 0 h 1709"/>
                  <a:gd name="T2" fmla="*/ 151 w 1796"/>
                  <a:gd name="T3" fmla="*/ 0 h 1709"/>
                  <a:gd name="T4" fmla="*/ 0 w 1796"/>
                  <a:gd name="T5" fmla="*/ 151 h 1709"/>
                  <a:gd name="T6" fmla="*/ 0 w 1796"/>
                  <a:gd name="T7" fmla="*/ 1307 h 1709"/>
                  <a:gd name="T8" fmla="*/ 151 w 1796"/>
                  <a:gd name="T9" fmla="*/ 1458 h 1709"/>
                  <a:gd name="T10" fmla="*/ 606 w 1796"/>
                  <a:gd name="T11" fmla="*/ 1458 h 1709"/>
                  <a:gd name="T12" fmla="*/ 526 w 1796"/>
                  <a:gd name="T13" fmla="*/ 1545 h 1709"/>
                  <a:gd name="T14" fmla="*/ 483 w 1796"/>
                  <a:gd name="T15" fmla="*/ 1590 h 1709"/>
                  <a:gd name="T16" fmla="*/ 479 w 1796"/>
                  <a:gd name="T17" fmla="*/ 1659 h 1709"/>
                  <a:gd name="T18" fmla="*/ 593 w 1796"/>
                  <a:gd name="T19" fmla="*/ 1709 h 1709"/>
                  <a:gd name="T20" fmla="*/ 1203 w 1796"/>
                  <a:gd name="T21" fmla="*/ 1709 h 1709"/>
                  <a:gd name="T22" fmla="*/ 1316 w 1796"/>
                  <a:gd name="T23" fmla="*/ 1659 h 1709"/>
                  <a:gd name="T24" fmla="*/ 1312 w 1796"/>
                  <a:gd name="T25" fmla="*/ 1590 h 1709"/>
                  <a:gd name="T26" fmla="*/ 1270 w 1796"/>
                  <a:gd name="T27" fmla="*/ 1545 h 1709"/>
                  <a:gd name="T28" fmla="*/ 1190 w 1796"/>
                  <a:gd name="T29" fmla="*/ 1458 h 1709"/>
                  <a:gd name="T30" fmla="*/ 1645 w 1796"/>
                  <a:gd name="T31" fmla="*/ 1458 h 1709"/>
                  <a:gd name="T32" fmla="*/ 1796 w 1796"/>
                  <a:gd name="T33" fmla="*/ 1307 h 1709"/>
                  <a:gd name="T34" fmla="*/ 1796 w 1796"/>
                  <a:gd name="T35" fmla="*/ 151 h 1709"/>
                  <a:gd name="T36" fmla="*/ 1645 w 1796"/>
                  <a:gd name="T37" fmla="*/ 0 h 1709"/>
                  <a:gd name="T38" fmla="*/ 1231 w 1796"/>
                  <a:gd name="T39" fmla="*/ 1585 h 1709"/>
                  <a:gd name="T40" fmla="*/ 1267 w 1796"/>
                  <a:gd name="T41" fmla="*/ 1622 h 1709"/>
                  <a:gd name="T42" fmla="*/ 1265 w 1796"/>
                  <a:gd name="T43" fmla="*/ 1635 h 1709"/>
                  <a:gd name="T44" fmla="*/ 1203 w 1796"/>
                  <a:gd name="T45" fmla="*/ 1653 h 1709"/>
                  <a:gd name="T46" fmla="*/ 593 w 1796"/>
                  <a:gd name="T47" fmla="*/ 1653 h 1709"/>
                  <a:gd name="T48" fmla="*/ 530 w 1796"/>
                  <a:gd name="T49" fmla="*/ 1635 h 1709"/>
                  <a:gd name="T50" fmla="*/ 528 w 1796"/>
                  <a:gd name="T51" fmla="*/ 1623 h 1709"/>
                  <a:gd name="T52" fmla="*/ 528 w 1796"/>
                  <a:gd name="T53" fmla="*/ 1623 h 1709"/>
                  <a:gd name="T54" fmla="*/ 565 w 1796"/>
                  <a:gd name="T55" fmla="*/ 1585 h 1709"/>
                  <a:gd name="T56" fmla="*/ 672 w 1796"/>
                  <a:gd name="T57" fmla="*/ 1458 h 1709"/>
                  <a:gd name="T58" fmla="*/ 1124 w 1796"/>
                  <a:gd name="T59" fmla="*/ 1458 h 1709"/>
                  <a:gd name="T60" fmla="*/ 1231 w 1796"/>
                  <a:gd name="T61" fmla="*/ 1585 h 1709"/>
                  <a:gd name="T62" fmla="*/ 1684 w 1796"/>
                  <a:gd name="T63" fmla="*/ 1307 h 1709"/>
                  <a:gd name="T64" fmla="*/ 1645 w 1796"/>
                  <a:gd name="T65" fmla="*/ 1346 h 1709"/>
                  <a:gd name="T66" fmla="*/ 151 w 1796"/>
                  <a:gd name="T67" fmla="*/ 1346 h 1709"/>
                  <a:gd name="T68" fmla="*/ 112 w 1796"/>
                  <a:gd name="T69" fmla="*/ 1307 h 1709"/>
                  <a:gd name="T70" fmla="*/ 112 w 1796"/>
                  <a:gd name="T71" fmla="*/ 151 h 1709"/>
                  <a:gd name="T72" fmla="*/ 151 w 1796"/>
                  <a:gd name="T73" fmla="*/ 112 h 1709"/>
                  <a:gd name="T74" fmla="*/ 1645 w 1796"/>
                  <a:gd name="T75" fmla="*/ 112 h 1709"/>
                  <a:gd name="T76" fmla="*/ 1684 w 1796"/>
                  <a:gd name="T77" fmla="*/ 151 h 1709"/>
                  <a:gd name="T78" fmla="*/ 1684 w 1796"/>
                  <a:gd name="T79" fmla="*/ 1307 h 1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96" h="1709">
                    <a:moveTo>
                      <a:pt x="1645" y="0"/>
                    </a:moveTo>
                    <a:cubicBezTo>
                      <a:pt x="151" y="0"/>
                      <a:pt x="151" y="0"/>
                      <a:pt x="151" y="0"/>
                    </a:cubicBezTo>
                    <a:cubicBezTo>
                      <a:pt x="68" y="0"/>
                      <a:pt x="0" y="67"/>
                      <a:pt x="0" y="151"/>
                    </a:cubicBezTo>
                    <a:cubicBezTo>
                      <a:pt x="0" y="1307"/>
                      <a:pt x="0" y="1307"/>
                      <a:pt x="0" y="1307"/>
                    </a:cubicBezTo>
                    <a:cubicBezTo>
                      <a:pt x="0" y="1390"/>
                      <a:pt x="68" y="1458"/>
                      <a:pt x="151" y="1458"/>
                    </a:cubicBezTo>
                    <a:cubicBezTo>
                      <a:pt x="606" y="1458"/>
                      <a:pt x="606" y="1458"/>
                      <a:pt x="606" y="1458"/>
                    </a:cubicBezTo>
                    <a:cubicBezTo>
                      <a:pt x="582" y="1488"/>
                      <a:pt x="544" y="1527"/>
                      <a:pt x="526" y="1545"/>
                    </a:cubicBezTo>
                    <a:cubicBezTo>
                      <a:pt x="506" y="1564"/>
                      <a:pt x="491" y="1579"/>
                      <a:pt x="483" y="1590"/>
                    </a:cubicBezTo>
                    <a:cubicBezTo>
                      <a:pt x="472" y="1605"/>
                      <a:pt x="467" y="1634"/>
                      <a:pt x="479" y="1659"/>
                    </a:cubicBezTo>
                    <a:cubicBezTo>
                      <a:pt x="491" y="1682"/>
                      <a:pt x="520" y="1709"/>
                      <a:pt x="593" y="1709"/>
                    </a:cubicBezTo>
                    <a:cubicBezTo>
                      <a:pt x="1203" y="1709"/>
                      <a:pt x="1203" y="1709"/>
                      <a:pt x="1203" y="1709"/>
                    </a:cubicBezTo>
                    <a:cubicBezTo>
                      <a:pt x="1276" y="1709"/>
                      <a:pt x="1305" y="1682"/>
                      <a:pt x="1316" y="1659"/>
                    </a:cubicBezTo>
                    <a:cubicBezTo>
                      <a:pt x="1329" y="1634"/>
                      <a:pt x="1324" y="1605"/>
                      <a:pt x="1312" y="1590"/>
                    </a:cubicBezTo>
                    <a:cubicBezTo>
                      <a:pt x="1304" y="1579"/>
                      <a:pt x="1289" y="1564"/>
                      <a:pt x="1270" y="1545"/>
                    </a:cubicBezTo>
                    <a:cubicBezTo>
                      <a:pt x="1252" y="1527"/>
                      <a:pt x="1213" y="1488"/>
                      <a:pt x="1190" y="1458"/>
                    </a:cubicBezTo>
                    <a:cubicBezTo>
                      <a:pt x="1645" y="1458"/>
                      <a:pt x="1645" y="1458"/>
                      <a:pt x="1645" y="1458"/>
                    </a:cubicBezTo>
                    <a:cubicBezTo>
                      <a:pt x="1728" y="1458"/>
                      <a:pt x="1796" y="1390"/>
                      <a:pt x="1796" y="1307"/>
                    </a:cubicBezTo>
                    <a:cubicBezTo>
                      <a:pt x="1796" y="151"/>
                      <a:pt x="1796" y="151"/>
                      <a:pt x="1796" y="151"/>
                    </a:cubicBezTo>
                    <a:cubicBezTo>
                      <a:pt x="1796" y="67"/>
                      <a:pt x="1728" y="0"/>
                      <a:pt x="1645" y="0"/>
                    </a:cubicBezTo>
                    <a:close/>
                    <a:moveTo>
                      <a:pt x="1231" y="1585"/>
                    </a:moveTo>
                    <a:cubicBezTo>
                      <a:pt x="1247" y="1601"/>
                      <a:pt x="1262" y="1616"/>
                      <a:pt x="1267" y="1622"/>
                    </a:cubicBezTo>
                    <a:cubicBezTo>
                      <a:pt x="1267" y="1622"/>
                      <a:pt x="1269" y="1629"/>
                      <a:pt x="1265" y="1635"/>
                    </a:cubicBezTo>
                    <a:cubicBezTo>
                      <a:pt x="1258" y="1646"/>
                      <a:pt x="1235" y="1653"/>
                      <a:pt x="1203" y="1653"/>
                    </a:cubicBezTo>
                    <a:cubicBezTo>
                      <a:pt x="593" y="1653"/>
                      <a:pt x="593" y="1653"/>
                      <a:pt x="593" y="1653"/>
                    </a:cubicBezTo>
                    <a:cubicBezTo>
                      <a:pt x="561" y="1653"/>
                      <a:pt x="538" y="1646"/>
                      <a:pt x="530" y="1635"/>
                    </a:cubicBezTo>
                    <a:cubicBezTo>
                      <a:pt x="527" y="1629"/>
                      <a:pt x="528" y="1623"/>
                      <a:pt x="528" y="1623"/>
                    </a:cubicBezTo>
                    <a:cubicBezTo>
                      <a:pt x="528" y="1623"/>
                      <a:pt x="528" y="1623"/>
                      <a:pt x="528" y="1623"/>
                    </a:cubicBezTo>
                    <a:cubicBezTo>
                      <a:pt x="534" y="1616"/>
                      <a:pt x="549" y="1601"/>
                      <a:pt x="565" y="1585"/>
                    </a:cubicBezTo>
                    <a:cubicBezTo>
                      <a:pt x="614" y="1536"/>
                      <a:pt x="654" y="1494"/>
                      <a:pt x="672" y="1458"/>
                    </a:cubicBezTo>
                    <a:cubicBezTo>
                      <a:pt x="1124" y="1458"/>
                      <a:pt x="1124" y="1458"/>
                      <a:pt x="1124" y="1458"/>
                    </a:cubicBezTo>
                    <a:cubicBezTo>
                      <a:pt x="1142" y="1494"/>
                      <a:pt x="1182" y="1536"/>
                      <a:pt x="1231" y="1585"/>
                    </a:cubicBezTo>
                    <a:close/>
                    <a:moveTo>
                      <a:pt x="1684" y="1307"/>
                    </a:moveTo>
                    <a:cubicBezTo>
                      <a:pt x="1684" y="1328"/>
                      <a:pt x="1666" y="1346"/>
                      <a:pt x="1645" y="1346"/>
                    </a:cubicBezTo>
                    <a:cubicBezTo>
                      <a:pt x="151" y="1346"/>
                      <a:pt x="151" y="1346"/>
                      <a:pt x="151" y="1346"/>
                    </a:cubicBezTo>
                    <a:cubicBezTo>
                      <a:pt x="129" y="1346"/>
                      <a:pt x="112" y="1328"/>
                      <a:pt x="112" y="1307"/>
                    </a:cubicBezTo>
                    <a:cubicBezTo>
                      <a:pt x="112" y="151"/>
                      <a:pt x="112" y="151"/>
                      <a:pt x="112" y="151"/>
                    </a:cubicBezTo>
                    <a:cubicBezTo>
                      <a:pt x="112" y="129"/>
                      <a:pt x="129" y="112"/>
                      <a:pt x="151" y="112"/>
                    </a:cubicBezTo>
                    <a:cubicBezTo>
                      <a:pt x="1645" y="112"/>
                      <a:pt x="1645" y="112"/>
                      <a:pt x="1645" y="112"/>
                    </a:cubicBezTo>
                    <a:cubicBezTo>
                      <a:pt x="1666" y="112"/>
                      <a:pt x="1684" y="129"/>
                      <a:pt x="1684" y="151"/>
                    </a:cubicBezTo>
                    <a:lnTo>
                      <a:pt x="1684" y="13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Freeform 6"/>
              <p:cNvSpPr>
                <a:spLocks noEditPoints="1"/>
              </p:cNvSpPr>
              <p:nvPr/>
            </p:nvSpPr>
            <p:spPr bwMode="auto">
              <a:xfrm>
                <a:off x="842963" y="846138"/>
                <a:ext cx="5064125" cy="3376613"/>
              </a:xfrm>
              <a:custGeom>
                <a:avLst/>
                <a:gdLst>
                  <a:gd name="T0" fmla="*/ 1252 w 1348"/>
                  <a:gd name="T1" fmla="*/ 0 h 899"/>
                  <a:gd name="T2" fmla="*/ 96 w 1348"/>
                  <a:gd name="T3" fmla="*/ 0 h 899"/>
                  <a:gd name="T4" fmla="*/ 0 w 1348"/>
                  <a:gd name="T5" fmla="*/ 95 h 899"/>
                  <a:gd name="T6" fmla="*/ 0 w 1348"/>
                  <a:gd name="T7" fmla="*/ 803 h 899"/>
                  <a:gd name="T8" fmla="*/ 96 w 1348"/>
                  <a:gd name="T9" fmla="*/ 899 h 899"/>
                  <a:gd name="T10" fmla="*/ 1252 w 1348"/>
                  <a:gd name="T11" fmla="*/ 899 h 899"/>
                  <a:gd name="T12" fmla="*/ 1348 w 1348"/>
                  <a:gd name="T13" fmla="*/ 803 h 899"/>
                  <a:gd name="T14" fmla="*/ 1348 w 1348"/>
                  <a:gd name="T15" fmla="*/ 95 h 899"/>
                  <a:gd name="T16" fmla="*/ 1252 w 1348"/>
                  <a:gd name="T17" fmla="*/ 0 h 899"/>
                  <a:gd name="T18" fmla="*/ 1291 w 1348"/>
                  <a:gd name="T19" fmla="*/ 803 h 899"/>
                  <a:gd name="T20" fmla="*/ 1252 w 1348"/>
                  <a:gd name="T21" fmla="*/ 843 h 899"/>
                  <a:gd name="T22" fmla="*/ 96 w 1348"/>
                  <a:gd name="T23" fmla="*/ 843 h 899"/>
                  <a:gd name="T24" fmla="*/ 56 w 1348"/>
                  <a:gd name="T25" fmla="*/ 803 h 899"/>
                  <a:gd name="T26" fmla="*/ 56 w 1348"/>
                  <a:gd name="T27" fmla="*/ 95 h 899"/>
                  <a:gd name="T28" fmla="*/ 96 w 1348"/>
                  <a:gd name="T29" fmla="*/ 56 h 899"/>
                  <a:gd name="T30" fmla="*/ 1252 w 1348"/>
                  <a:gd name="T31" fmla="*/ 56 h 899"/>
                  <a:gd name="T32" fmla="*/ 1291 w 1348"/>
                  <a:gd name="T33" fmla="*/ 95 h 899"/>
                  <a:gd name="T34" fmla="*/ 1291 w 1348"/>
                  <a:gd name="T35" fmla="*/ 803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48" h="899">
                    <a:moveTo>
                      <a:pt x="1252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43" y="0"/>
                      <a:pt x="0" y="43"/>
                      <a:pt x="0" y="95"/>
                    </a:cubicBezTo>
                    <a:cubicBezTo>
                      <a:pt x="0" y="803"/>
                      <a:pt x="0" y="803"/>
                      <a:pt x="0" y="803"/>
                    </a:cubicBezTo>
                    <a:cubicBezTo>
                      <a:pt x="0" y="856"/>
                      <a:pt x="43" y="899"/>
                      <a:pt x="96" y="899"/>
                    </a:cubicBezTo>
                    <a:cubicBezTo>
                      <a:pt x="1252" y="899"/>
                      <a:pt x="1252" y="899"/>
                      <a:pt x="1252" y="899"/>
                    </a:cubicBezTo>
                    <a:cubicBezTo>
                      <a:pt x="1305" y="899"/>
                      <a:pt x="1348" y="856"/>
                      <a:pt x="1348" y="803"/>
                    </a:cubicBezTo>
                    <a:cubicBezTo>
                      <a:pt x="1348" y="95"/>
                      <a:pt x="1348" y="95"/>
                      <a:pt x="1348" y="95"/>
                    </a:cubicBezTo>
                    <a:cubicBezTo>
                      <a:pt x="1348" y="43"/>
                      <a:pt x="1305" y="0"/>
                      <a:pt x="1252" y="0"/>
                    </a:cubicBezTo>
                    <a:close/>
                    <a:moveTo>
                      <a:pt x="1291" y="803"/>
                    </a:moveTo>
                    <a:cubicBezTo>
                      <a:pt x="1291" y="825"/>
                      <a:pt x="1274" y="843"/>
                      <a:pt x="1252" y="843"/>
                    </a:cubicBezTo>
                    <a:cubicBezTo>
                      <a:pt x="96" y="843"/>
                      <a:pt x="96" y="843"/>
                      <a:pt x="96" y="843"/>
                    </a:cubicBezTo>
                    <a:cubicBezTo>
                      <a:pt x="74" y="843"/>
                      <a:pt x="56" y="825"/>
                      <a:pt x="56" y="803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74"/>
                      <a:pt x="74" y="56"/>
                      <a:pt x="96" y="56"/>
                    </a:cubicBezTo>
                    <a:cubicBezTo>
                      <a:pt x="1252" y="56"/>
                      <a:pt x="1252" y="56"/>
                      <a:pt x="1252" y="56"/>
                    </a:cubicBezTo>
                    <a:cubicBezTo>
                      <a:pt x="1274" y="56"/>
                      <a:pt x="1291" y="74"/>
                      <a:pt x="1291" y="95"/>
                    </a:cubicBezTo>
                    <a:lnTo>
                      <a:pt x="1291" y="8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7"/>
              <p:cNvSpPr>
                <a:spLocks noEditPoints="1"/>
              </p:cNvSpPr>
              <p:nvPr/>
            </p:nvSpPr>
            <p:spPr bwMode="auto">
              <a:xfrm>
                <a:off x="3059113" y="4321176"/>
                <a:ext cx="631825" cy="630238"/>
              </a:xfrm>
              <a:custGeom>
                <a:avLst/>
                <a:gdLst>
                  <a:gd name="T0" fmla="*/ 84 w 168"/>
                  <a:gd name="T1" fmla="*/ 0 h 168"/>
                  <a:gd name="T2" fmla="*/ 0 w 168"/>
                  <a:gd name="T3" fmla="*/ 84 h 168"/>
                  <a:gd name="T4" fmla="*/ 84 w 168"/>
                  <a:gd name="T5" fmla="*/ 168 h 168"/>
                  <a:gd name="T6" fmla="*/ 168 w 168"/>
                  <a:gd name="T7" fmla="*/ 84 h 168"/>
                  <a:gd name="T8" fmla="*/ 84 w 168"/>
                  <a:gd name="T9" fmla="*/ 0 h 168"/>
                  <a:gd name="T10" fmla="*/ 84 w 168"/>
                  <a:gd name="T11" fmla="*/ 112 h 168"/>
                  <a:gd name="T12" fmla="*/ 56 w 168"/>
                  <a:gd name="T13" fmla="*/ 84 h 168"/>
                  <a:gd name="T14" fmla="*/ 84 w 168"/>
                  <a:gd name="T15" fmla="*/ 56 h 168"/>
                  <a:gd name="T16" fmla="*/ 112 w 168"/>
                  <a:gd name="T17" fmla="*/ 84 h 168"/>
                  <a:gd name="T18" fmla="*/ 84 w 168"/>
                  <a:gd name="T19" fmla="*/ 11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8" h="168">
                    <a:moveTo>
                      <a:pt x="84" y="0"/>
                    </a:moveTo>
                    <a:cubicBezTo>
                      <a:pt x="38" y="0"/>
                      <a:pt x="0" y="38"/>
                      <a:pt x="0" y="84"/>
                    </a:cubicBezTo>
                    <a:cubicBezTo>
                      <a:pt x="0" y="131"/>
                      <a:pt x="38" y="168"/>
                      <a:pt x="84" y="168"/>
                    </a:cubicBezTo>
                    <a:cubicBezTo>
                      <a:pt x="130" y="168"/>
                      <a:pt x="168" y="131"/>
                      <a:pt x="168" y="84"/>
                    </a:cubicBezTo>
                    <a:cubicBezTo>
                      <a:pt x="168" y="38"/>
                      <a:pt x="130" y="0"/>
                      <a:pt x="84" y="0"/>
                    </a:cubicBezTo>
                    <a:close/>
                    <a:moveTo>
                      <a:pt x="84" y="112"/>
                    </a:moveTo>
                    <a:cubicBezTo>
                      <a:pt x="68" y="112"/>
                      <a:pt x="56" y="100"/>
                      <a:pt x="56" y="84"/>
                    </a:cubicBezTo>
                    <a:cubicBezTo>
                      <a:pt x="56" y="69"/>
                      <a:pt x="68" y="56"/>
                      <a:pt x="84" y="56"/>
                    </a:cubicBezTo>
                    <a:cubicBezTo>
                      <a:pt x="99" y="56"/>
                      <a:pt x="112" y="69"/>
                      <a:pt x="112" y="84"/>
                    </a:cubicBezTo>
                    <a:cubicBezTo>
                      <a:pt x="112" y="100"/>
                      <a:pt x="99" y="112"/>
                      <a:pt x="84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8"/>
              <p:cNvSpPr>
                <a:spLocks/>
              </p:cNvSpPr>
              <p:nvPr/>
            </p:nvSpPr>
            <p:spPr bwMode="auto">
              <a:xfrm>
                <a:off x="2528888" y="2533651"/>
                <a:ext cx="628650" cy="1262063"/>
              </a:xfrm>
              <a:custGeom>
                <a:avLst/>
                <a:gdLst>
                  <a:gd name="T0" fmla="*/ 125 w 167"/>
                  <a:gd name="T1" fmla="*/ 0 h 336"/>
                  <a:gd name="T2" fmla="*/ 42 w 167"/>
                  <a:gd name="T3" fmla="*/ 0 h 336"/>
                  <a:gd name="T4" fmla="*/ 0 w 167"/>
                  <a:gd name="T5" fmla="*/ 42 h 336"/>
                  <a:gd name="T6" fmla="*/ 0 w 167"/>
                  <a:gd name="T7" fmla="*/ 294 h 336"/>
                  <a:gd name="T8" fmla="*/ 42 w 167"/>
                  <a:gd name="T9" fmla="*/ 336 h 336"/>
                  <a:gd name="T10" fmla="*/ 125 w 167"/>
                  <a:gd name="T11" fmla="*/ 336 h 336"/>
                  <a:gd name="T12" fmla="*/ 167 w 167"/>
                  <a:gd name="T13" fmla="*/ 294 h 336"/>
                  <a:gd name="T14" fmla="*/ 167 w 167"/>
                  <a:gd name="T15" fmla="*/ 42 h 336"/>
                  <a:gd name="T16" fmla="*/ 125 w 167"/>
                  <a:gd name="T1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336">
                    <a:moveTo>
                      <a:pt x="125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8"/>
                      <a:pt x="0" y="42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0" y="317"/>
                      <a:pt x="19" y="336"/>
                      <a:pt x="42" y="336"/>
                    </a:cubicBezTo>
                    <a:cubicBezTo>
                      <a:pt x="125" y="336"/>
                      <a:pt x="125" y="336"/>
                      <a:pt x="125" y="336"/>
                    </a:cubicBezTo>
                    <a:cubicBezTo>
                      <a:pt x="148" y="336"/>
                      <a:pt x="167" y="317"/>
                      <a:pt x="167" y="294"/>
                    </a:cubicBezTo>
                    <a:cubicBezTo>
                      <a:pt x="167" y="42"/>
                      <a:pt x="167" y="42"/>
                      <a:pt x="167" y="42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9"/>
              <p:cNvSpPr>
                <a:spLocks/>
              </p:cNvSpPr>
              <p:nvPr/>
            </p:nvSpPr>
            <p:spPr bwMode="auto">
              <a:xfrm>
                <a:off x="4632326" y="1266826"/>
                <a:ext cx="635000" cy="2528888"/>
              </a:xfrm>
              <a:custGeom>
                <a:avLst/>
                <a:gdLst>
                  <a:gd name="T0" fmla="*/ 126 w 169"/>
                  <a:gd name="T1" fmla="*/ 0 h 673"/>
                  <a:gd name="T2" fmla="*/ 42 w 169"/>
                  <a:gd name="T3" fmla="*/ 0 h 673"/>
                  <a:gd name="T4" fmla="*/ 0 w 169"/>
                  <a:gd name="T5" fmla="*/ 41 h 673"/>
                  <a:gd name="T6" fmla="*/ 0 w 169"/>
                  <a:gd name="T7" fmla="*/ 632 h 673"/>
                  <a:gd name="T8" fmla="*/ 42 w 169"/>
                  <a:gd name="T9" fmla="*/ 673 h 673"/>
                  <a:gd name="T10" fmla="*/ 126 w 169"/>
                  <a:gd name="T11" fmla="*/ 673 h 673"/>
                  <a:gd name="T12" fmla="*/ 169 w 169"/>
                  <a:gd name="T13" fmla="*/ 632 h 673"/>
                  <a:gd name="T14" fmla="*/ 169 w 169"/>
                  <a:gd name="T15" fmla="*/ 41 h 673"/>
                  <a:gd name="T16" fmla="*/ 126 w 169"/>
                  <a:gd name="T17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673">
                    <a:moveTo>
                      <a:pt x="126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9"/>
                      <a:pt x="0" y="41"/>
                    </a:cubicBezTo>
                    <a:cubicBezTo>
                      <a:pt x="0" y="632"/>
                      <a:pt x="0" y="632"/>
                      <a:pt x="0" y="632"/>
                    </a:cubicBezTo>
                    <a:cubicBezTo>
                      <a:pt x="0" y="655"/>
                      <a:pt x="19" y="673"/>
                      <a:pt x="42" y="673"/>
                    </a:cubicBezTo>
                    <a:cubicBezTo>
                      <a:pt x="126" y="673"/>
                      <a:pt x="126" y="673"/>
                      <a:pt x="126" y="673"/>
                    </a:cubicBezTo>
                    <a:cubicBezTo>
                      <a:pt x="150" y="673"/>
                      <a:pt x="169" y="655"/>
                      <a:pt x="169" y="632"/>
                    </a:cubicBezTo>
                    <a:cubicBezTo>
                      <a:pt x="169" y="41"/>
                      <a:pt x="169" y="41"/>
                      <a:pt x="169" y="41"/>
                    </a:cubicBezTo>
                    <a:cubicBezTo>
                      <a:pt x="169" y="19"/>
                      <a:pt x="150" y="0"/>
                      <a:pt x="1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10"/>
              <p:cNvSpPr>
                <a:spLocks/>
              </p:cNvSpPr>
              <p:nvPr/>
            </p:nvSpPr>
            <p:spPr bwMode="auto">
              <a:xfrm>
                <a:off x="3584576" y="2112963"/>
                <a:ext cx="627063" cy="1682750"/>
              </a:xfrm>
              <a:custGeom>
                <a:avLst/>
                <a:gdLst>
                  <a:gd name="T0" fmla="*/ 125 w 167"/>
                  <a:gd name="T1" fmla="*/ 0 h 448"/>
                  <a:gd name="T2" fmla="*/ 41 w 167"/>
                  <a:gd name="T3" fmla="*/ 0 h 448"/>
                  <a:gd name="T4" fmla="*/ 0 w 167"/>
                  <a:gd name="T5" fmla="*/ 40 h 448"/>
                  <a:gd name="T6" fmla="*/ 0 w 167"/>
                  <a:gd name="T7" fmla="*/ 407 h 448"/>
                  <a:gd name="T8" fmla="*/ 41 w 167"/>
                  <a:gd name="T9" fmla="*/ 448 h 448"/>
                  <a:gd name="T10" fmla="*/ 125 w 167"/>
                  <a:gd name="T11" fmla="*/ 448 h 448"/>
                  <a:gd name="T12" fmla="*/ 167 w 167"/>
                  <a:gd name="T13" fmla="*/ 407 h 448"/>
                  <a:gd name="T14" fmla="*/ 167 w 167"/>
                  <a:gd name="T15" fmla="*/ 40 h 448"/>
                  <a:gd name="T16" fmla="*/ 125 w 167"/>
                  <a:gd name="T17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448">
                    <a:moveTo>
                      <a:pt x="125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07"/>
                      <a:pt x="0" y="407"/>
                      <a:pt x="0" y="407"/>
                    </a:cubicBezTo>
                    <a:cubicBezTo>
                      <a:pt x="0" y="430"/>
                      <a:pt x="18" y="448"/>
                      <a:pt x="41" y="448"/>
                    </a:cubicBezTo>
                    <a:cubicBezTo>
                      <a:pt x="125" y="448"/>
                      <a:pt x="125" y="448"/>
                      <a:pt x="125" y="448"/>
                    </a:cubicBezTo>
                    <a:cubicBezTo>
                      <a:pt x="148" y="448"/>
                      <a:pt x="167" y="430"/>
                      <a:pt x="167" y="407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11"/>
              <p:cNvSpPr>
                <a:spLocks/>
              </p:cNvSpPr>
              <p:nvPr/>
            </p:nvSpPr>
            <p:spPr bwMode="auto">
              <a:xfrm>
                <a:off x="1474788" y="1687513"/>
                <a:ext cx="633413" cy="2108200"/>
              </a:xfrm>
              <a:custGeom>
                <a:avLst/>
                <a:gdLst>
                  <a:gd name="T0" fmla="*/ 127 w 169"/>
                  <a:gd name="T1" fmla="*/ 0 h 561"/>
                  <a:gd name="T2" fmla="*/ 43 w 169"/>
                  <a:gd name="T3" fmla="*/ 0 h 561"/>
                  <a:gd name="T4" fmla="*/ 0 w 169"/>
                  <a:gd name="T5" fmla="*/ 40 h 561"/>
                  <a:gd name="T6" fmla="*/ 0 w 169"/>
                  <a:gd name="T7" fmla="*/ 521 h 561"/>
                  <a:gd name="T8" fmla="*/ 43 w 169"/>
                  <a:gd name="T9" fmla="*/ 561 h 561"/>
                  <a:gd name="T10" fmla="*/ 127 w 169"/>
                  <a:gd name="T11" fmla="*/ 561 h 561"/>
                  <a:gd name="T12" fmla="*/ 169 w 169"/>
                  <a:gd name="T13" fmla="*/ 521 h 561"/>
                  <a:gd name="T14" fmla="*/ 169 w 169"/>
                  <a:gd name="T15" fmla="*/ 40 h 561"/>
                  <a:gd name="T16" fmla="*/ 127 w 169"/>
                  <a:gd name="T17" fmla="*/ 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561">
                    <a:moveTo>
                      <a:pt x="127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8"/>
                      <a:pt x="0" y="40"/>
                    </a:cubicBezTo>
                    <a:cubicBezTo>
                      <a:pt x="0" y="521"/>
                      <a:pt x="0" y="521"/>
                      <a:pt x="0" y="521"/>
                    </a:cubicBezTo>
                    <a:cubicBezTo>
                      <a:pt x="0" y="543"/>
                      <a:pt x="19" y="561"/>
                      <a:pt x="43" y="561"/>
                    </a:cubicBezTo>
                    <a:cubicBezTo>
                      <a:pt x="127" y="561"/>
                      <a:pt x="127" y="561"/>
                      <a:pt x="127" y="561"/>
                    </a:cubicBezTo>
                    <a:cubicBezTo>
                      <a:pt x="150" y="561"/>
                      <a:pt x="169" y="543"/>
                      <a:pt x="169" y="521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18"/>
                      <a:pt x="150" y="0"/>
                      <a:pt x="1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2205591" y="2704022"/>
              <a:ext cx="576000" cy="576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Content Placeholder 2"/>
          <p:cNvSpPr txBox="1">
            <a:spLocks/>
          </p:cNvSpPr>
          <p:nvPr/>
        </p:nvSpPr>
        <p:spPr>
          <a:xfrm>
            <a:off x="5928123" y="2955478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5928123" y="3229418"/>
            <a:ext cx="4976309" cy="28187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5928123" y="4367376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5928123" y="4595011"/>
            <a:ext cx="1613740" cy="59093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7629756" y="4367376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7629756" y="4595011"/>
            <a:ext cx="1613740" cy="59093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9356598" y="4367376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9356598" y="4595011"/>
            <a:ext cx="1613740" cy="59093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63085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0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5" y="880021"/>
            <a:ext cx="12857163" cy="547260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605185" y="1672109"/>
            <a:ext cx="3816424" cy="381642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605839" y="4948070"/>
            <a:ext cx="1631540" cy="163154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32"/>
          <p:cNvSpPr txBox="1"/>
          <p:nvPr/>
        </p:nvSpPr>
        <p:spPr>
          <a:xfrm>
            <a:off x="524719" y="2265592"/>
            <a:ext cx="6624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</a:t>
            </a:r>
          </a:p>
          <a:p>
            <a:pPr algn="just"/>
            <a:r>
              <a:rPr lang="en-US" altLang="zh-CN" sz="4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RELATED TITLE WORDS</a:t>
            </a:r>
            <a:endParaRPr lang="en-US" sz="4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32"/>
          <p:cNvSpPr txBox="1"/>
          <p:nvPr/>
        </p:nvSpPr>
        <p:spPr>
          <a:xfrm>
            <a:off x="524719" y="3687764"/>
            <a:ext cx="6624736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altLang="zh-CN" sz="2000" dirty="0">
              <a:solidFill>
                <a:schemeClr val="accent1"/>
              </a:solidFill>
              <a:latin typeface="+mn-ea"/>
              <a:ea typeface="+mn-ea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en-US" sz="12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383430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27"/>
          <p:cNvSpPr/>
          <p:nvPr/>
        </p:nvSpPr>
        <p:spPr>
          <a:xfrm>
            <a:off x="1919942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28"/>
          <p:cNvSpPr/>
          <p:nvPr/>
        </p:nvSpPr>
        <p:spPr>
          <a:xfrm>
            <a:off x="2038918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2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21" name="Text Placeholder 7"/>
          <p:cNvSpPr txBox="1">
            <a:spLocks/>
          </p:cNvSpPr>
          <p:nvPr/>
        </p:nvSpPr>
        <p:spPr>
          <a:xfrm>
            <a:off x="1942779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2" b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2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7"/>
          <p:cNvSpPr txBox="1">
            <a:spLocks/>
          </p:cNvSpPr>
          <p:nvPr/>
        </p:nvSpPr>
        <p:spPr>
          <a:xfrm>
            <a:off x="2175777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2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Rounded Rectangle 31"/>
          <p:cNvSpPr/>
          <p:nvPr/>
        </p:nvSpPr>
        <p:spPr>
          <a:xfrm>
            <a:off x="3441789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Oval 32"/>
          <p:cNvSpPr/>
          <p:nvPr/>
        </p:nvSpPr>
        <p:spPr>
          <a:xfrm>
            <a:off x="3560765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2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0" name="Text Placeholder 7"/>
          <p:cNvSpPr txBox="1">
            <a:spLocks/>
          </p:cNvSpPr>
          <p:nvPr/>
        </p:nvSpPr>
        <p:spPr>
          <a:xfrm>
            <a:off x="3464626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2" b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2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7"/>
          <p:cNvSpPr txBox="1">
            <a:spLocks/>
          </p:cNvSpPr>
          <p:nvPr/>
        </p:nvSpPr>
        <p:spPr>
          <a:xfrm>
            <a:off x="3697624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2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Rounded Rectangle 35"/>
          <p:cNvSpPr/>
          <p:nvPr/>
        </p:nvSpPr>
        <p:spPr>
          <a:xfrm>
            <a:off x="4963637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Oval 36"/>
          <p:cNvSpPr/>
          <p:nvPr/>
        </p:nvSpPr>
        <p:spPr>
          <a:xfrm>
            <a:off x="5082613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2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4" name="Text Placeholder 7"/>
          <p:cNvSpPr txBox="1">
            <a:spLocks/>
          </p:cNvSpPr>
          <p:nvPr/>
        </p:nvSpPr>
        <p:spPr>
          <a:xfrm>
            <a:off x="498647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2" b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2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7"/>
          <p:cNvSpPr txBox="1">
            <a:spLocks/>
          </p:cNvSpPr>
          <p:nvPr/>
        </p:nvSpPr>
        <p:spPr>
          <a:xfrm>
            <a:off x="5219473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2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Rounded Rectangle 39"/>
          <p:cNvSpPr/>
          <p:nvPr/>
        </p:nvSpPr>
        <p:spPr>
          <a:xfrm>
            <a:off x="6470266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4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Oval 40"/>
          <p:cNvSpPr/>
          <p:nvPr/>
        </p:nvSpPr>
        <p:spPr>
          <a:xfrm>
            <a:off x="6589242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2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8" name="Text Placeholder 7"/>
          <p:cNvSpPr txBox="1">
            <a:spLocks/>
          </p:cNvSpPr>
          <p:nvPr/>
        </p:nvSpPr>
        <p:spPr>
          <a:xfrm>
            <a:off x="6493103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2" b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2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7"/>
          <p:cNvSpPr txBox="1">
            <a:spLocks/>
          </p:cNvSpPr>
          <p:nvPr/>
        </p:nvSpPr>
        <p:spPr>
          <a:xfrm>
            <a:off x="6726102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2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Rounded Rectangle 43"/>
          <p:cNvSpPr/>
          <p:nvPr/>
        </p:nvSpPr>
        <p:spPr>
          <a:xfrm>
            <a:off x="8037767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5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Oval 44"/>
          <p:cNvSpPr/>
          <p:nvPr/>
        </p:nvSpPr>
        <p:spPr>
          <a:xfrm>
            <a:off x="8156744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2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52" name="Text Placeholder 7"/>
          <p:cNvSpPr txBox="1">
            <a:spLocks/>
          </p:cNvSpPr>
          <p:nvPr/>
        </p:nvSpPr>
        <p:spPr>
          <a:xfrm>
            <a:off x="8060605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2" b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2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 Placeholder 7"/>
          <p:cNvSpPr txBox="1">
            <a:spLocks/>
          </p:cNvSpPr>
          <p:nvPr/>
        </p:nvSpPr>
        <p:spPr>
          <a:xfrm>
            <a:off x="8293604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2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Rounded Rectangle 47"/>
          <p:cNvSpPr/>
          <p:nvPr/>
        </p:nvSpPr>
        <p:spPr>
          <a:xfrm>
            <a:off x="9624806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6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48"/>
          <p:cNvSpPr/>
          <p:nvPr/>
        </p:nvSpPr>
        <p:spPr>
          <a:xfrm>
            <a:off x="9743782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2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56" name="Text Placeholder 7"/>
          <p:cNvSpPr txBox="1">
            <a:spLocks/>
          </p:cNvSpPr>
          <p:nvPr/>
        </p:nvSpPr>
        <p:spPr>
          <a:xfrm>
            <a:off x="964764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2" b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2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>
            <a:spLocks/>
          </p:cNvSpPr>
          <p:nvPr/>
        </p:nvSpPr>
        <p:spPr>
          <a:xfrm>
            <a:off x="9880643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2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>
            <a:spLocks/>
          </p:cNvSpPr>
          <p:nvPr/>
        </p:nvSpPr>
        <p:spPr>
          <a:xfrm>
            <a:off x="1942779" y="4938083"/>
            <a:ext cx="8994120" cy="8262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 defTabSz="914476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9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>
            <a:spLocks/>
          </p:cNvSpPr>
          <p:nvPr/>
        </p:nvSpPr>
        <p:spPr>
          <a:xfrm>
            <a:off x="1942779" y="4579169"/>
            <a:ext cx="1894308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295259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6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1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8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3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39" grpId="0" animBg="1"/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animBg="1"/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animBg="1"/>
      <p:bldP spid="55" grpId="0" animBg="1"/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221463" y="3832349"/>
            <a:ext cx="4232338" cy="2370606"/>
            <a:chOff x="4455215" y="3178519"/>
            <a:chExt cx="3248025" cy="1819275"/>
          </a:xfrm>
        </p:grpSpPr>
        <p:sp>
          <p:nvSpPr>
            <p:cNvPr id="4" name="Oval 3"/>
            <p:cNvSpPr/>
            <p:nvPr/>
          </p:nvSpPr>
          <p:spPr>
            <a:xfrm>
              <a:off x="4455215" y="3349969"/>
              <a:ext cx="3248025" cy="164782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74266" y="3178519"/>
              <a:ext cx="3190968" cy="16554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751910" y="3392034"/>
            <a:ext cx="3171444" cy="1851539"/>
            <a:chOff x="4872410" y="2840610"/>
            <a:chExt cx="2433863" cy="1420928"/>
          </a:xfrm>
        </p:grpSpPr>
        <p:sp>
          <p:nvSpPr>
            <p:cNvPr id="7" name="Oval 6"/>
            <p:cNvSpPr/>
            <p:nvPr/>
          </p:nvSpPr>
          <p:spPr>
            <a:xfrm>
              <a:off x="4872410" y="3026763"/>
              <a:ext cx="2433863" cy="123477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885109" y="2840610"/>
              <a:ext cx="2386425" cy="12405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187059" y="2929889"/>
            <a:ext cx="2301148" cy="1396883"/>
            <a:chOff x="5206749" y="2418487"/>
            <a:chExt cx="1765970" cy="1072010"/>
          </a:xfrm>
        </p:grpSpPr>
        <p:sp>
          <p:nvSpPr>
            <p:cNvPr id="10" name="Oval 9"/>
            <p:cNvSpPr/>
            <p:nvPr/>
          </p:nvSpPr>
          <p:spPr>
            <a:xfrm>
              <a:off x="5206749" y="2584321"/>
              <a:ext cx="1765970" cy="90617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219449" y="2418487"/>
              <a:ext cx="1709186" cy="9103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645767" y="2554929"/>
            <a:ext cx="1383725" cy="866294"/>
            <a:chOff x="5567255" y="2130730"/>
            <a:chExt cx="1061912" cy="664820"/>
          </a:xfrm>
        </p:grpSpPr>
        <p:sp>
          <p:nvSpPr>
            <p:cNvPr id="13" name="Oval 12"/>
            <p:cNvSpPr/>
            <p:nvPr/>
          </p:nvSpPr>
          <p:spPr>
            <a:xfrm>
              <a:off x="5567256" y="2250649"/>
              <a:ext cx="1061911" cy="5449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567255" y="2130730"/>
              <a:ext cx="1055562" cy="5474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flipH="1">
            <a:off x="1444486" y="2358243"/>
            <a:ext cx="7301117" cy="497134"/>
            <a:chOff x="4221330" y="2223664"/>
            <a:chExt cx="6091070" cy="471383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4221330" y="2223664"/>
              <a:ext cx="691096" cy="47138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12426" y="2224329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585991" y="2663744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5991" y="2376806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57122" y="3621973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57122" y="3390983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 flipH="1">
            <a:off x="1872580" y="3346662"/>
            <a:ext cx="6381388" cy="293260"/>
            <a:chOff x="4627246" y="3160881"/>
            <a:chExt cx="6050833" cy="278069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4627246" y="3160881"/>
              <a:ext cx="658677" cy="27806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278105" y="3163402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320013" y="4536278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20013" y="4249342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34746" y="5494507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34746" y="5263517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252812" y="4238370"/>
            <a:ext cx="600115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 flipH="1">
            <a:off x="2746806" y="4627634"/>
            <a:ext cx="4955583" cy="606313"/>
            <a:chOff x="5456187" y="4515725"/>
            <a:chExt cx="6232222" cy="434682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5456187" y="4515725"/>
              <a:ext cx="840066" cy="4321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288435" y="4950407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矩形 32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66188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2553359"/>
            <a:ext cx="12858750" cy="2125933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5518261" y="3587710"/>
            <a:ext cx="3264825" cy="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746040" y="2988717"/>
            <a:ext cx="2809267" cy="551641"/>
          </a:xfrm>
          <a:prstGeom prst="rect">
            <a:avLst/>
          </a:prstGeom>
        </p:spPr>
        <p:txBody>
          <a:bodyPr wrap="square" lIns="96406" tIns="48204" rIns="96406" bIns="48204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52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明年工作计划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897892" y="3768785"/>
            <a:ext cx="1514849" cy="227113"/>
            <a:chOff x="4369395" y="3284984"/>
            <a:chExt cx="1436675" cy="215393"/>
          </a:xfrm>
        </p:grpSpPr>
        <p:sp>
          <p:nvSpPr>
            <p:cNvPr id="9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6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037A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7340489" y="3768174"/>
            <a:ext cx="1514849" cy="227113"/>
            <a:chOff x="4369395" y="3284984"/>
            <a:chExt cx="1436675" cy="215393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6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037A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897892" y="4072490"/>
            <a:ext cx="1514849" cy="227113"/>
            <a:chOff x="4369395" y="3284984"/>
            <a:chExt cx="1436675" cy="215393"/>
          </a:xfrm>
        </p:grpSpPr>
        <p:sp>
          <p:nvSpPr>
            <p:cNvPr id="19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6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037A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7340489" y="4071878"/>
            <a:ext cx="1514849" cy="227113"/>
            <a:chOff x="4369395" y="3284984"/>
            <a:chExt cx="1436675" cy="215393"/>
          </a:xfrm>
        </p:grpSpPr>
        <p:sp>
          <p:nvSpPr>
            <p:cNvPr id="24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6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037A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4" name="文本框 9"/>
          <p:cNvSpPr txBox="1"/>
          <p:nvPr/>
        </p:nvSpPr>
        <p:spPr>
          <a:xfrm>
            <a:off x="886765" y="214190"/>
            <a:ext cx="1366671" cy="350017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rgbClr val="037A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  </a:t>
            </a:r>
            <a:endParaRPr lang="en-US" altLang="ko-KR" kern="0" dirty="0" smtClean="0">
              <a:solidFill>
                <a:srgbClr val="037A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122604" y="2828077"/>
            <a:ext cx="1471584" cy="1471584"/>
            <a:chOff x="1677608" y="2996952"/>
            <a:chExt cx="1395643" cy="1395643"/>
          </a:xfrm>
        </p:grpSpPr>
        <p:sp>
          <p:nvSpPr>
            <p:cNvPr id="3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6" dirty="0">
                <a:solidFill>
                  <a:prstClr val="white"/>
                </a:solidFill>
              </a:endParaRPr>
            </a:p>
          </p:txBody>
        </p:sp>
        <p:sp>
          <p:nvSpPr>
            <p:cNvPr id="3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3435C"/>
                </a:gs>
                <a:gs pos="100000">
                  <a:srgbClr val="037A9B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2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39" name="KSO_Shape"/>
          <p:cNvSpPr/>
          <p:nvPr/>
        </p:nvSpPr>
        <p:spPr bwMode="auto">
          <a:xfrm>
            <a:off x="4578160" y="3312621"/>
            <a:ext cx="621902" cy="528615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" y="743"/>
            <a:ext cx="1038617" cy="614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203430" y="743"/>
            <a:ext cx="607409" cy="882240"/>
            <a:chOff x="841003" y="360040"/>
            <a:chExt cx="504056" cy="836712"/>
          </a:xfrm>
          <a:solidFill>
            <a:srgbClr val="037A9B"/>
          </a:solidFill>
        </p:grpSpPr>
        <p:sp>
          <p:nvSpPr>
            <p:cNvPr id="42" name="矩形 4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等腰三角形 4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KSO_Shape"/>
          <p:cNvSpPr/>
          <p:nvPr/>
        </p:nvSpPr>
        <p:spPr bwMode="auto">
          <a:xfrm>
            <a:off x="357605" y="231810"/>
            <a:ext cx="323406" cy="274895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 rot="2700000">
            <a:off x="4040056" y="5963431"/>
            <a:ext cx="1312952" cy="131295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 rot="2700000">
            <a:off x="1613409" y="5802903"/>
            <a:ext cx="1710940" cy="1710940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 rot="2700000">
            <a:off x="-291242" y="5451505"/>
            <a:ext cx="1737046" cy="1737046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 rot="2700000">
            <a:off x="1346266" y="6959286"/>
            <a:ext cx="1159644" cy="1159644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 rot="2700000">
            <a:off x="2979504" y="6531792"/>
            <a:ext cx="1463016" cy="146301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 rot="2700000">
            <a:off x="4972779" y="7213522"/>
            <a:ext cx="865996" cy="865996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 rot="2700000">
            <a:off x="5925709" y="6418460"/>
            <a:ext cx="1829989" cy="1829989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 rot="2700000">
            <a:off x="9008588" y="5760049"/>
            <a:ext cx="1918130" cy="1918130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 rot="2700000">
            <a:off x="6419174" y="5619043"/>
            <a:ext cx="1401965" cy="1401965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 rot="2700000">
            <a:off x="7918216" y="6686371"/>
            <a:ext cx="1258772" cy="125877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 rot="2700000">
            <a:off x="8194663" y="5531026"/>
            <a:ext cx="653631" cy="653631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 rot="2700000">
            <a:off x="11251240" y="6165645"/>
            <a:ext cx="1737046" cy="173704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 rot="2700000">
            <a:off x="12299116" y="5147764"/>
            <a:ext cx="865996" cy="865996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 rot="2700000">
            <a:off x="5706531" y="6316679"/>
            <a:ext cx="424360" cy="424360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 rot="2700000">
            <a:off x="3596278" y="6071102"/>
            <a:ext cx="229473" cy="229473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 rot="2700000">
            <a:off x="11344699" y="-236575"/>
            <a:ext cx="1737046" cy="1737046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 rot="2700000">
            <a:off x="10476711" y="254662"/>
            <a:ext cx="1016465" cy="1016465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 rot="2700000">
            <a:off x="12732099" y="-223037"/>
            <a:ext cx="588392" cy="58839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 rot="2700000">
            <a:off x="9984544" y="105075"/>
            <a:ext cx="294196" cy="29419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5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" grpId="0"/>
      <p:bldP spid="39" grpId="0" animBg="1"/>
      <p:bldP spid="35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2140161"/>
            <a:ext cx="4227256" cy="295232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315747" y="2140161"/>
            <a:ext cx="4227256" cy="295232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630701" y="2140161"/>
            <a:ext cx="4227256" cy="295232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95" y="1993267"/>
            <a:ext cx="1285716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95" y="5193667"/>
            <a:ext cx="12857163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2"/>
          <p:cNvSpPr txBox="1"/>
          <p:nvPr/>
        </p:nvSpPr>
        <p:spPr>
          <a:xfrm>
            <a:off x="4845199" y="1132839"/>
            <a:ext cx="8352209" cy="799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40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956767" y="5704609"/>
            <a:ext cx="7673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点击添加标题文字，修改文字内容，也可以直接复制你的内容到此</a:t>
            </a:r>
            <a:r>
              <a:rPr lang="zh-CN" altLang="en-US" sz="2000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。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121714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3821326" y="4552429"/>
            <a:ext cx="2607421" cy="1359683"/>
            <a:chOff x="3821326" y="3817808"/>
            <a:chExt cx="2607421" cy="1359683"/>
          </a:xfrm>
        </p:grpSpPr>
        <p:sp>
          <p:nvSpPr>
            <p:cNvPr id="6" name="Freeform 3720"/>
            <p:cNvSpPr>
              <a:spLocks/>
            </p:cNvSpPr>
            <p:nvPr/>
          </p:nvSpPr>
          <p:spPr bwMode="auto">
            <a:xfrm>
              <a:off x="3821326" y="3846737"/>
              <a:ext cx="2607421" cy="1330754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6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3721"/>
            <p:cNvSpPr>
              <a:spLocks/>
            </p:cNvSpPr>
            <p:nvPr/>
          </p:nvSpPr>
          <p:spPr bwMode="auto">
            <a:xfrm>
              <a:off x="3821326" y="3817808"/>
              <a:ext cx="2607421" cy="1329495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5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050244" y="2394042"/>
            <a:ext cx="2378502" cy="1241451"/>
            <a:chOff x="4050244" y="1659421"/>
            <a:chExt cx="2378502" cy="1241451"/>
          </a:xfrm>
        </p:grpSpPr>
        <p:sp>
          <p:nvSpPr>
            <p:cNvPr id="9" name="Freeform 3723"/>
            <p:cNvSpPr>
              <a:spLocks/>
            </p:cNvSpPr>
            <p:nvPr/>
          </p:nvSpPr>
          <p:spPr bwMode="auto">
            <a:xfrm>
              <a:off x="4050244" y="1685836"/>
              <a:ext cx="2378502" cy="1215036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5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3724"/>
            <p:cNvSpPr>
              <a:spLocks/>
            </p:cNvSpPr>
            <p:nvPr/>
          </p:nvSpPr>
          <p:spPr bwMode="auto">
            <a:xfrm>
              <a:off x="4050244" y="1659421"/>
              <a:ext cx="2378502" cy="1213777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4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359712" y="3295884"/>
            <a:ext cx="3069033" cy="1601181"/>
            <a:chOff x="3359712" y="2561263"/>
            <a:chExt cx="3069033" cy="1601181"/>
          </a:xfrm>
        </p:grpSpPr>
        <p:sp>
          <p:nvSpPr>
            <p:cNvPr id="15" name="Freeform 3729"/>
            <p:cNvSpPr>
              <a:spLocks/>
            </p:cNvSpPr>
            <p:nvPr/>
          </p:nvSpPr>
          <p:spPr bwMode="auto">
            <a:xfrm>
              <a:off x="3359712" y="2593967"/>
              <a:ext cx="3069033" cy="1568477"/>
            </a:xfrm>
            <a:custGeom>
              <a:avLst/>
              <a:gdLst>
                <a:gd name="T0" fmla="*/ 1031 w 1031"/>
                <a:gd name="T1" fmla="*/ 181 h 527"/>
                <a:gd name="T2" fmla="*/ 938 w 1031"/>
                <a:gd name="T3" fmla="*/ 88 h 527"/>
                <a:gd name="T4" fmla="*/ 274 w 1031"/>
                <a:gd name="T5" fmla="*/ 88 h 527"/>
                <a:gd name="T6" fmla="*/ 274 w 1031"/>
                <a:gd name="T7" fmla="*/ 30 h 527"/>
                <a:gd name="T8" fmla="*/ 243 w 1031"/>
                <a:gd name="T9" fmla="*/ 16 h 527"/>
                <a:gd name="T10" fmla="*/ 17 w 1031"/>
                <a:gd name="T11" fmla="*/ 221 h 527"/>
                <a:gd name="T12" fmla="*/ 17 w 1031"/>
                <a:gd name="T13" fmla="*/ 277 h 527"/>
                <a:gd name="T14" fmla="*/ 243 w 1031"/>
                <a:gd name="T15" fmla="*/ 482 h 527"/>
                <a:gd name="T16" fmla="*/ 274 w 1031"/>
                <a:gd name="T17" fmla="*/ 468 h 527"/>
                <a:gd name="T18" fmla="*/ 274 w 1031"/>
                <a:gd name="T19" fmla="*/ 416 h 527"/>
                <a:gd name="T20" fmla="*/ 874 w 1031"/>
                <a:gd name="T21" fmla="*/ 416 h 527"/>
                <a:gd name="T22" fmla="*/ 912 w 1031"/>
                <a:gd name="T23" fmla="*/ 416 h 527"/>
                <a:gd name="T24" fmla="*/ 1031 w 1031"/>
                <a:gd name="T25" fmla="*/ 527 h 527"/>
                <a:gd name="T26" fmla="*/ 1031 w 1031"/>
                <a:gd name="T27" fmla="*/ 332 h 527"/>
                <a:gd name="T28" fmla="*/ 1031 w 1031"/>
                <a:gd name="T29" fmla="*/ 332 h 527"/>
                <a:gd name="T30" fmla="*/ 1031 w 1031"/>
                <a:gd name="T31" fmla="*/ 323 h 527"/>
                <a:gd name="T32" fmla="*/ 1031 w 1031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7">
                  <a:moveTo>
                    <a:pt x="1031" y="181"/>
                  </a:moveTo>
                  <a:cubicBezTo>
                    <a:pt x="1031" y="130"/>
                    <a:pt x="990" y="88"/>
                    <a:pt x="938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4" y="7"/>
                    <a:pt x="260" y="0"/>
                    <a:pt x="243" y="16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0" y="236"/>
                    <a:pt x="0" y="261"/>
                    <a:pt x="17" y="277"/>
                  </a:cubicBezTo>
                  <a:cubicBezTo>
                    <a:pt x="243" y="482"/>
                    <a:pt x="243" y="482"/>
                    <a:pt x="243" y="482"/>
                  </a:cubicBezTo>
                  <a:cubicBezTo>
                    <a:pt x="260" y="497"/>
                    <a:pt x="274" y="491"/>
                    <a:pt x="274" y="468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874" y="416"/>
                    <a:pt x="874" y="416"/>
                    <a:pt x="874" y="416"/>
                  </a:cubicBezTo>
                  <a:cubicBezTo>
                    <a:pt x="912" y="416"/>
                    <a:pt x="912" y="416"/>
                    <a:pt x="912" y="416"/>
                  </a:cubicBezTo>
                  <a:cubicBezTo>
                    <a:pt x="975" y="416"/>
                    <a:pt x="1027" y="465"/>
                    <a:pt x="1031" y="527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29"/>
                    <a:pt x="1031" y="326"/>
                    <a:pt x="1031" y="323"/>
                  </a:cubicBezTo>
                  <a:lnTo>
                    <a:pt x="1031" y="18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3730"/>
            <p:cNvSpPr>
              <a:spLocks/>
            </p:cNvSpPr>
            <p:nvPr/>
          </p:nvSpPr>
          <p:spPr bwMode="auto">
            <a:xfrm>
              <a:off x="3359712" y="2561263"/>
              <a:ext cx="3069033" cy="1565963"/>
            </a:xfrm>
            <a:custGeom>
              <a:avLst/>
              <a:gdLst>
                <a:gd name="T0" fmla="*/ 1031 w 1031"/>
                <a:gd name="T1" fmla="*/ 180 h 526"/>
                <a:gd name="T2" fmla="*/ 938 w 1031"/>
                <a:gd name="T3" fmla="*/ 87 h 526"/>
                <a:gd name="T4" fmla="*/ 274 w 1031"/>
                <a:gd name="T5" fmla="*/ 87 h 526"/>
                <a:gd name="T6" fmla="*/ 274 w 1031"/>
                <a:gd name="T7" fmla="*/ 29 h 526"/>
                <a:gd name="T8" fmla="*/ 243 w 1031"/>
                <a:gd name="T9" fmla="*/ 15 h 526"/>
                <a:gd name="T10" fmla="*/ 17 w 1031"/>
                <a:gd name="T11" fmla="*/ 220 h 526"/>
                <a:gd name="T12" fmla="*/ 17 w 1031"/>
                <a:gd name="T13" fmla="*/ 276 h 526"/>
                <a:gd name="T14" fmla="*/ 243 w 1031"/>
                <a:gd name="T15" fmla="*/ 481 h 526"/>
                <a:gd name="T16" fmla="*/ 274 w 1031"/>
                <a:gd name="T17" fmla="*/ 467 h 526"/>
                <a:gd name="T18" fmla="*/ 274 w 1031"/>
                <a:gd name="T19" fmla="*/ 415 h 526"/>
                <a:gd name="T20" fmla="*/ 874 w 1031"/>
                <a:gd name="T21" fmla="*/ 415 h 526"/>
                <a:gd name="T22" fmla="*/ 912 w 1031"/>
                <a:gd name="T23" fmla="*/ 415 h 526"/>
                <a:gd name="T24" fmla="*/ 1031 w 1031"/>
                <a:gd name="T25" fmla="*/ 526 h 526"/>
                <a:gd name="T26" fmla="*/ 1031 w 1031"/>
                <a:gd name="T27" fmla="*/ 331 h 526"/>
                <a:gd name="T28" fmla="*/ 1031 w 1031"/>
                <a:gd name="T29" fmla="*/ 331 h 526"/>
                <a:gd name="T30" fmla="*/ 1031 w 1031"/>
                <a:gd name="T31" fmla="*/ 322 h 526"/>
                <a:gd name="T32" fmla="*/ 1031 w 1031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6">
                  <a:moveTo>
                    <a:pt x="1031" y="180"/>
                  </a:moveTo>
                  <a:cubicBezTo>
                    <a:pt x="1031" y="129"/>
                    <a:pt x="990" y="87"/>
                    <a:pt x="938" y="87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4" y="6"/>
                    <a:pt x="260" y="0"/>
                    <a:pt x="243" y="15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0" y="235"/>
                    <a:pt x="0" y="261"/>
                    <a:pt x="17" y="276"/>
                  </a:cubicBezTo>
                  <a:cubicBezTo>
                    <a:pt x="243" y="481"/>
                    <a:pt x="243" y="481"/>
                    <a:pt x="243" y="481"/>
                  </a:cubicBezTo>
                  <a:cubicBezTo>
                    <a:pt x="260" y="496"/>
                    <a:pt x="274" y="490"/>
                    <a:pt x="274" y="467"/>
                  </a:cubicBezTo>
                  <a:cubicBezTo>
                    <a:pt x="274" y="415"/>
                    <a:pt x="274" y="415"/>
                    <a:pt x="274" y="415"/>
                  </a:cubicBezTo>
                  <a:cubicBezTo>
                    <a:pt x="874" y="415"/>
                    <a:pt x="874" y="415"/>
                    <a:pt x="874" y="415"/>
                  </a:cubicBezTo>
                  <a:cubicBezTo>
                    <a:pt x="912" y="415"/>
                    <a:pt x="912" y="415"/>
                    <a:pt x="912" y="415"/>
                  </a:cubicBezTo>
                  <a:cubicBezTo>
                    <a:pt x="975" y="415"/>
                    <a:pt x="1027" y="464"/>
                    <a:pt x="1031" y="526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28"/>
                    <a:pt x="1031" y="325"/>
                    <a:pt x="1031" y="322"/>
                  </a:cubicBezTo>
                  <a:lnTo>
                    <a:pt x="1031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428745" y="4087043"/>
            <a:ext cx="2606163" cy="1360941"/>
            <a:chOff x="6428745" y="3352422"/>
            <a:chExt cx="2606163" cy="1360941"/>
          </a:xfrm>
        </p:grpSpPr>
        <p:sp>
          <p:nvSpPr>
            <p:cNvPr id="18" name="Freeform 3732"/>
            <p:cNvSpPr>
              <a:spLocks/>
            </p:cNvSpPr>
            <p:nvPr/>
          </p:nvSpPr>
          <p:spPr bwMode="auto">
            <a:xfrm>
              <a:off x="6428745" y="3382609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2 h 447"/>
                <a:gd name="T28" fmla="*/ 1 w 876"/>
                <a:gd name="T29" fmla="*/ 282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6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0" y="279"/>
                    <a:pt x="0" y="277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3733"/>
            <p:cNvSpPr>
              <a:spLocks/>
            </p:cNvSpPr>
            <p:nvPr/>
          </p:nvSpPr>
          <p:spPr bwMode="auto">
            <a:xfrm>
              <a:off x="6428745" y="3352422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1 h 447"/>
                <a:gd name="T28" fmla="*/ 1 w 876"/>
                <a:gd name="T29" fmla="*/ 281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5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79"/>
                    <a:pt x="0" y="276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428745" y="1929915"/>
            <a:ext cx="2381016" cy="1241449"/>
            <a:chOff x="6428745" y="1195294"/>
            <a:chExt cx="2381016" cy="1241449"/>
          </a:xfrm>
        </p:grpSpPr>
        <p:sp>
          <p:nvSpPr>
            <p:cNvPr id="21" name="Freeform 3735"/>
            <p:cNvSpPr>
              <a:spLocks/>
            </p:cNvSpPr>
            <p:nvPr/>
          </p:nvSpPr>
          <p:spPr bwMode="auto">
            <a:xfrm>
              <a:off x="6428745" y="1221707"/>
              <a:ext cx="2381016" cy="1215036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5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3736"/>
            <p:cNvSpPr>
              <a:spLocks/>
            </p:cNvSpPr>
            <p:nvPr/>
          </p:nvSpPr>
          <p:spPr bwMode="auto">
            <a:xfrm>
              <a:off x="6428745" y="1195294"/>
              <a:ext cx="2381016" cy="1213777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4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428747" y="2831757"/>
            <a:ext cx="3070292" cy="1601181"/>
            <a:chOff x="6428747" y="2097136"/>
            <a:chExt cx="3070292" cy="1601181"/>
          </a:xfrm>
        </p:grpSpPr>
        <p:sp>
          <p:nvSpPr>
            <p:cNvPr id="27" name="Freeform 3741"/>
            <p:cNvSpPr>
              <a:spLocks/>
            </p:cNvSpPr>
            <p:nvPr/>
          </p:nvSpPr>
          <p:spPr bwMode="auto">
            <a:xfrm>
              <a:off x="6428747" y="2129840"/>
              <a:ext cx="3070292" cy="1568477"/>
            </a:xfrm>
            <a:custGeom>
              <a:avLst/>
              <a:gdLst>
                <a:gd name="T0" fmla="*/ 0 w 1032"/>
                <a:gd name="T1" fmla="*/ 181 h 527"/>
                <a:gd name="T2" fmla="*/ 93 w 1032"/>
                <a:gd name="T3" fmla="*/ 88 h 527"/>
                <a:gd name="T4" fmla="*/ 757 w 1032"/>
                <a:gd name="T5" fmla="*/ 88 h 527"/>
                <a:gd name="T6" fmla="*/ 757 w 1032"/>
                <a:gd name="T7" fmla="*/ 30 h 527"/>
                <a:gd name="T8" fmla="*/ 788 w 1032"/>
                <a:gd name="T9" fmla="*/ 16 h 527"/>
                <a:gd name="T10" fmla="*/ 1014 w 1032"/>
                <a:gd name="T11" fmla="*/ 221 h 527"/>
                <a:gd name="T12" fmla="*/ 1014 w 1032"/>
                <a:gd name="T13" fmla="*/ 277 h 527"/>
                <a:gd name="T14" fmla="*/ 788 w 1032"/>
                <a:gd name="T15" fmla="*/ 482 h 527"/>
                <a:gd name="T16" fmla="*/ 757 w 1032"/>
                <a:gd name="T17" fmla="*/ 468 h 527"/>
                <a:gd name="T18" fmla="*/ 757 w 1032"/>
                <a:gd name="T19" fmla="*/ 416 h 527"/>
                <a:gd name="T20" fmla="*/ 157 w 1032"/>
                <a:gd name="T21" fmla="*/ 416 h 527"/>
                <a:gd name="T22" fmla="*/ 119 w 1032"/>
                <a:gd name="T23" fmla="*/ 416 h 527"/>
                <a:gd name="T24" fmla="*/ 0 w 1032"/>
                <a:gd name="T25" fmla="*/ 527 h 527"/>
                <a:gd name="T26" fmla="*/ 0 w 1032"/>
                <a:gd name="T27" fmla="*/ 332 h 527"/>
                <a:gd name="T28" fmla="*/ 1 w 1032"/>
                <a:gd name="T29" fmla="*/ 332 h 527"/>
                <a:gd name="T30" fmla="*/ 0 w 1032"/>
                <a:gd name="T31" fmla="*/ 323 h 527"/>
                <a:gd name="T32" fmla="*/ 0 w 1032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7">
                  <a:moveTo>
                    <a:pt x="0" y="181"/>
                  </a:moveTo>
                  <a:cubicBezTo>
                    <a:pt x="0" y="130"/>
                    <a:pt x="42" y="88"/>
                    <a:pt x="93" y="88"/>
                  </a:cubicBezTo>
                  <a:cubicBezTo>
                    <a:pt x="757" y="88"/>
                    <a:pt x="757" y="88"/>
                    <a:pt x="757" y="88"/>
                  </a:cubicBezTo>
                  <a:cubicBezTo>
                    <a:pt x="757" y="30"/>
                    <a:pt x="757" y="30"/>
                    <a:pt x="757" y="30"/>
                  </a:cubicBezTo>
                  <a:cubicBezTo>
                    <a:pt x="757" y="7"/>
                    <a:pt x="771" y="0"/>
                    <a:pt x="788" y="16"/>
                  </a:cubicBezTo>
                  <a:cubicBezTo>
                    <a:pt x="1014" y="221"/>
                    <a:pt x="1014" y="221"/>
                    <a:pt x="1014" y="221"/>
                  </a:cubicBezTo>
                  <a:cubicBezTo>
                    <a:pt x="1032" y="236"/>
                    <a:pt x="1032" y="261"/>
                    <a:pt x="1014" y="277"/>
                  </a:cubicBezTo>
                  <a:cubicBezTo>
                    <a:pt x="788" y="482"/>
                    <a:pt x="788" y="482"/>
                    <a:pt x="788" y="482"/>
                  </a:cubicBezTo>
                  <a:cubicBezTo>
                    <a:pt x="771" y="497"/>
                    <a:pt x="757" y="491"/>
                    <a:pt x="757" y="468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157" y="416"/>
                    <a:pt x="157" y="416"/>
                    <a:pt x="157" y="416"/>
                  </a:cubicBezTo>
                  <a:cubicBezTo>
                    <a:pt x="119" y="416"/>
                    <a:pt x="119" y="416"/>
                    <a:pt x="119" y="416"/>
                  </a:cubicBezTo>
                  <a:cubicBezTo>
                    <a:pt x="56" y="416"/>
                    <a:pt x="4" y="465"/>
                    <a:pt x="0" y="527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0" y="329"/>
                    <a:pt x="0" y="326"/>
                    <a:pt x="0" y="323"/>
                  </a:cubicBezTo>
                  <a:lnTo>
                    <a:pt x="0" y="1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742"/>
            <p:cNvSpPr>
              <a:spLocks/>
            </p:cNvSpPr>
            <p:nvPr/>
          </p:nvSpPr>
          <p:spPr bwMode="auto">
            <a:xfrm>
              <a:off x="6428747" y="2097136"/>
              <a:ext cx="3070292" cy="1565963"/>
            </a:xfrm>
            <a:custGeom>
              <a:avLst/>
              <a:gdLst>
                <a:gd name="T0" fmla="*/ 0 w 1032"/>
                <a:gd name="T1" fmla="*/ 180 h 526"/>
                <a:gd name="T2" fmla="*/ 93 w 1032"/>
                <a:gd name="T3" fmla="*/ 87 h 526"/>
                <a:gd name="T4" fmla="*/ 757 w 1032"/>
                <a:gd name="T5" fmla="*/ 87 h 526"/>
                <a:gd name="T6" fmla="*/ 757 w 1032"/>
                <a:gd name="T7" fmla="*/ 29 h 526"/>
                <a:gd name="T8" fmla="*/ 788 w 1032"/>
                <a:gd name="T9" fmla="*/ 15 h 526"/>
                <a:gd name="T10" fmla="*/ 1014 w 1032"/>
                <a:gd name="T11" fmla="*/ 220 h 526"/>
                <a:gd name="T12" fmla="*/ 1014 w 1032"/>
                <a:gd name="T13" fmla="*/ 276 h 526"/>
                <a:gd name="T14" fmla="*/ 788 w 1032"/>
                <a:gd name="T15" fmla="*/ 481 h 526"/>
                <a:gd name="T16" fmla="*/ 757 w 1032"/>
                <a:gd name="T17" fmla="*/ 467 h 526"/>
                <a:gd name="T18" fmla="*/ 757 w 1032"/>
                <a:gd name="T19" fmla="*/ 415 h 526"/>
                <a:gd name="T20" fmla="*/ 157 w 1032"/>
                <a:gd name="T21" fmla="*/ 415 h 526"/>
                <a:gd name="T22" fmla="*/ 119 w 1032"/>
                <a:gd name="T23" fmla="*/ 415 h 526"/>
                <a:gd name="T24" fmla="*/ 0 w 1032"/>
                <a:gd name="T25" fmla="*/ 526 h 526"/>
                <a:gd name="T26" fmla="*/ 0 w 1032"/>
                <a:gd name="T27" fmla="*/ 331 h 526"/>
                <a:gd name="T28" fmla="*/ 1 w 1032"/>
                <a:gd name="T29" fmla="*/ 331 h 526"/>
                <a:gd name="T30" fmla="*/ 0 w 1032"/>
                <a:gd name="T31" fmla="*/ 322 h 526"/>
                <a:gd name="T32" fmla="*/ 0 w 1032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6">
                  <a:moveTo>
                    <a:pt x="0" y="180"/>
                  </a:moveTo>
                  <a:cubicBezTo>
                    <a:pt x="0" y="129"/>
                    <a:pt x="42" y="87"/>
                    <a:pt x="93" y="87"/>
                  </a:cubicBezTo>
                  <a:cubicBezTo>
                    <a:pt x="757" y="87"/>
                    <a:pt x="757" y="87"/>
                    <a:pt x="757" y="87"/>
                  </a:cubicBezTo>
                  <a:cubicBezTo>
                    <a:pt x="757" y="29"/>
                    <a:pt x="757" y="29"/>
                    <a:pt x="757" y="29"/>
                  </a:cubicBezTo>
                  <a:cubicBezTo>
                    <a:pt x="757" y="6"/>
                    <a:pt x="771" y="0"/>
                    <a:pt x="788" y="15"/>
                  </a:cubicBezTo>
                  <a:cubicBezTo>
                    <a:pt x="1014" y="220"/>
                    <a:pt x="1014" y="220"/>
                    <a:pt x="1014" y="220"/>
                  </a:cubicBezTo>
                  <a:cubicBezTo>
                    <a:pt x="1032" y="235"/>
                    <a:pt x="1032" y="261"/>
                    <a:pt x="1014" y="276"/>
                  </a:cubicBezTo>
                  <a:cubicBezTo>
                    <a:pt x="788" y="481"/>
                    <a:pt x="788" y="481"/>
                    <a:pt x="788" y="481"/>
                  </a:cubicBezTo>
                  <a:cubicBezTo>
                    <a:pt x="771" y="496"/>
                    <a:pt x="757" y="490"/>
                    <a:pt x="757" y="467"/>
                  </a:cubicBezTo>
                  <a:cubicBezTo>
                    <a:pt x="757" y="415"/>
                    <a:pt x="757" y="415"/>
                    <a:pt x="757" y="415"/>
                  </a:cubicBezTo>
                  <a:cubicBezTo>
                    <a:pt x="157" y="415"/>
                    <a:pt x="157" y="415"/>
                    <a:pt x="157" y="415"/>
                  </a:cubicBezTo>
                  <a:cubicBezTo>
                    <a:pt x="119" y="415"/>
                    <a:pt x="119" y="415"/>
                    <a:pt x="119" y="415"/>
                  </a:cubicBezTo>
                  <a:cubicBezTo>
                    <a:pt x="56" y="415"/>
                    <a:pt x="4" y="464"/>
                    <a:pt x="0" y="52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328"/>
                    <a:pt x="0" y="325"/>
                    <a:pt x="0" y="322"/>
                  </a:cubicBezTo>
                  <a:lnTo>
                    <a:pt x="0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261556" y="2688368"/>
            <a:ext cx="586135" cy="586135"/>
            <a:chOff x="4261556" y="2688368"/>
            <a:chExt cx="586135" cy="586135"/>
          </a:xfrm>
        </p:grpSpPr>
        <p:sp>
          <p:nvSpPr>
            <p:cNvPr id="11" name="Oval 3725"/>
            <p:cNvSpPr>
              <a:spLocks noChangeArrowheads="1"/>
            </p:cNvSpPr>
            <p:nvPr/>
          </p:nvSpPr>
          <p:spPr bwMode="auto">
            <a:xfrm>
              <a:off x="4261556" y="2688368"/>
              <a:ext cx="586135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4392367" y="2733020"/>
              <a:ext cx="324513" cy="496831"/>
              <a:chOff x="4383563" y="2507028"/>
              <a:chExt cx="324513" cy="496831"/>
            </a:xfrm>
          </p:grpSpPr>
          <p:sp>
            <p:nvSpPr>
              <p:cNvPr id="30" name="Oval 3744"/>
              <p:cNvSpPr>
                <a:spLocks noChangeArrowheads="1"/>
              </p:cNvSpPr>
              <p:nvPr/>
            </p:nvSpPr>
            <p:spPr bwMode="auto">
              <a:xfrm>
                <a:off x="4529467" y="2714566"/>
                <a:ext cx="56601" cy="603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745"/>
              <p:cNvSpPr>
                <a:spLocks noChangeArrowheads="1"/>
              </p:cNvSpPr>
              <p:nvPr/>
            </p:nvSpPr>
            <p:spPr bwMode="auto">
              <a:xfrm>
                <a:off x="4518146" y="2598847"/>
                <a:ext cx="41508" cy="415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Oval 3746"/>
              <p:cNvSpPr>
                <a:spLocks noChangeArrowheads="1"/>
              </p:cNvSpPr>
              <p:nvPr/>
            </p:nvSpPr>
            <p:spPr bwMode="auto">
              <a:xfrm>
                <a:off x="4538272" y="2522121"/>
                <a:ext cx="23899" cy="2389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747"/>
              <p:cNvSpPr>
                <a:spLocks noEditPoints="1"/>
              </p:cNvSpPr>
              <p:nvPr/>
            </p:nvSpPr>
            <p:spPr bwMode="auto">
              <a:xfrm>
                <a:off x="4383563" y="2507028"/>
                <a:ext cx="324513" cy="496831"/>
              </a:xfrm>
              <a:custGeom>
                <a:avLst/>
                <a:gdLst>
                  <a:gd name="T0" fmla="*/ 75 w 109"/>
                  <a:gd name="T1" fmla="*/ 61 h 167"/>
                  <a:gd name="T2" fmla="*/ 75 w 109"/>
                  <a:gd name="T3" fmla="*/ 10 h 167"/>
                  <a:gd name="T4" fmla="*/ 75 w 109"/>
                  <a:gd name="T5" fmla="*/ 10 h 167"/>
                  <a:gd name="T6" fmla="*/ 76 w 109"/>
                  <a:gd name="T7" fmla="*/ 9 h 167"/>
                  <a:gd name="T8" fmla="*/ 76 w 109"/>
                  <a:gd name="T9" fmla="*/ 1 h 167"/>
                  <a:gd name="T10" fmla="*/ 75 w 109"/>
                  <a:gd name="T11" fmla="*/ 0 h 167"/>
                  <a:gd name="T12" fmla="*/ 74 w 109"/>
                  <a:gd name="T13" fmla="*/ 0 h 167"/>
                  <a:gd name="T14" fmla="*/ 35 w 109"/>
                  <a:gd name="T15" fmla="*/ 0 h 167"/>
                  <a:gd name="T16" fmla="*/ 34 w 109"/>
                  <a:gd name="T17" fmla="*/ 0 h 167"/>
                  <a:gd name="T18" fmla="*/ 33 w 109"/>
                  <a:gd name="T19" fmla="*/ 1 h 167"/>
                  <a:gd name="T20" fmla="*/ 33 w 109"/>
                  <a:gd name="T21" fmla="*/ 9 h 167"/>
                  <a:gd name="T22" fmla="*/ 34 w 109"/>
                  <a:gd name="T23" fmla="*/ 10 h 167"/>
                  <a:gd name="T24" fmla="*/ 35 w 109"/>
                  <a:gd name="T25" fmla="*/ 10 h 167"/>
                  <a:gd name="T26" fmla="*/ 35 w 109"/>
                  <a:gd name="T27" fmla="*/ 61 h 167"/>
                  <a:gd name="T28" fmla="*/ 0 w 109"/>
                  <a:gd name="T29" fmla="*/ 112 h 167"/>
                  <a:gd name="T30" fmla="*/ 55 w 109"/>
                  <a:gd name="T31" fmla="*/ 167 h 167"/>
                  <a:gd name="T32" fmla="*/ 109 w 109"/>
                  <a:gd name="T33" fmla="*/ 112 h 167"/>
                  <a:gd name="T34" fmla="*/ 75 w 109"/>
                  <a:gd name="T35" fmla="*/ 61 h 167"/>
                  <a:gd name="T36" fmla="*/ 42 w 109"/>
                  <a:gd name="T37" fmla="*/ 138 h 167"/>
                  <a:gd name="T38" fmla="*/ 35 w 109"/>
                  <a:gd name="T39" fmla="*/ 131 h 167"/>
                  <a:gd name="T40" fmla="*/ 42 w 109"/>
                  <a:gd name="T41" fmla="*/ 124 h 167"/>
                  <a:gd name="T42" fmla="*/ 49 w 109"/>
                  <a:gd name="T43" fmla="*/ 131 h 167"/>
                  <a:gd name="T44" fmla="*/ 42 w 109"/>
                  <a:gd name="T45" fmla="*/ 138 h 167"/>
                  <a:gd name="T46" fmla="*/ 47 w 109"/>
                  <a:gd name="T47" fmla="*/ 108 h 167"/>
                  <a:gd name="T48" fmla="*/ 51 w 109"/>
                  <a:gd name="T49" fmla="*/ 104 h 167"/>
                  <a:gd name="T50" fmla="*/ 55 w 109"/>
                  <a:gd name="T51" fmla="*/ 108 h 167"/>
                  <a:gd name="T52" fmla="*/ 51 w 109"/>
                  <a:gd name="T53" fmla="*/ 112 h 167"/>
                  <a:gd name="T54" fmla="*/ 47 w 109"/>
                  <a:gd name="T55" fmla="*/ 108 h 167"/>
                  <a:gd name="T56" fmla="*/ 59 w 109"/>
                  <a:gd name="T57" fmla="*/ 155 h 167"/>
                  <a:gd name="T58" fmla="*/ 52 w 109"/>
                  <a:gd name="T59" fmla="*/ 148 h 167"/>
                  <a:gd name="T60" fmla="*/ 59 w 109"/>
                  <a:gd name="T61" fmla="*/ 141 h 167"/>
                  <a:gd name="T62" fmla="*/ 66 w 109"/>
                  <a:gd name="T63" fmla="*/ 148 h 167"/>
                  <a:gd name="T64" fmla="*/ 59 w 109"/>
                  <a:gd name="T65" fmla="*/ 155 h 167"/>
                  <a:gd name="T66" fmla="*/ 70 w 109"/>
                  <a:gd name="T67" fmla="*/ 110 h 167"/>
                  <a:gd name="T68" fmla="*/ 66 w 109"/>
                  <a:gd name="T69" fmla="*/ 106 h 167"/>
                  <a:gd name="T70" fmla="*/ 70 w 109"/>
                  <a:gd name="T71" fmla="*/ 102 h 167"/>
                  <a:gd name="T72" fmla="*/ 74 w 109"/>
                  <a:gd name="T73" fmla="*/ 106 h 167"/>
                  <a:gd name="T74" fmla="*/ 70 w 109"/>
                  <a:gd name="T75" fmla="*/ 110 h 167"/>
                  <a:gd name="T76" fmla="*/ 9 w 109"/>
                  <a:gd name="T77" fmla="*/ 97 h 167"/>
                  <a:gd name="T78" fmla="*/ 41 w 109"/>
                  <a:gd name="T79" fmla="*/ 66 h 167"/>
                  <a:gd name="T80" fmla="*/ 41 w 109"/>
                  <a:gd name="T81" fmla="*/ 5 h 167"/>
                  <a:gd name="T82" fmla="*/ 42 w 109"/>
                  <a:gd name="T83" fmla="*/ 5 h 167"/>
                  <a:gd name="T84" fmla="*/ 68 w 109"/>
                  <a:gd name="T85" fmla="*/ 5 h 167"/>
                  <a:gd name="T86" fmla="*/ 68 w 109"/>
                  <a:gd name="T87" fmla="*/ 5 h 167"/>
                  <a:gd name="T88" fmla="*/ 68 w 109"/>
                  <a:gd name="T89" fmla="*/ 66 h 167"/>
                  <a:gd name="T90" fmla="*/ 100 w 109"/>
                  <a:gd name="T91" fmla="*/ 97 h 167"/>
                  <a:gd name="T92" fmla="*/ 9 w 109"/>
                  <a:gd name="T93" fmla="*/ 9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167">
                    <a:moveTo>
                      <a:pt x="75" y="61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15" y="69"/>
                      <a:pt x="0" y="89"/>
                      <a:pt x="0" y="112"/>
                    </a:cubicBezTo>
                    <a:cubicBezTo>
                      <a:pt x="0" y="142"/>
                      <a:pt x="25" y="167"/>
                      <a:pt x="55" y="167"/>
                    </a:cubicBezTo>
                    <a:cubicBezTo>
                      <a:pt x="85" y="167"/>
                      <a:pt x="109" y="142"/>
                      <a:pt x="109" y="112"/>
                    </a:cubicBezTo>
                    <a:cubicBezTo>
                      <a:pt x="109" y="89"/>
                      <a:pt x="95" y="69"/>
                      <a:pt x="75" y="61"/>
                    </a:cubicBezTo>
                    <a:close/>
                    <a:moveTo>
                      <a:pt x="42" y="138"/>
                    </a:moveTo>
                    <a:cubicBezTo>
                      <a:pt x="38" y="138"/>
                      <a:pt x="35" y="135"/>
                      <a:pt x="35" y="131"/>
                    </a:cubicBezTo>
                    <a:cubicBezTo>
                      <a:pt x="35" y="127"/>
                      <a:pt x="38" y="124"/>
                      <a:pt x="42" y="124"/>
                    </a:cubicBezTo>
                    <a:cubicBezTo>
                      <a:pt x="46" y="124"/>
                      <a:pt x="49" y="127"/>
                      <a:pt x="49" y="131"/>
                    </a:cubicBezTo>
                    <a:cubicBezTo>
                      <a:pt x="49" y="135"/>
                      <a:pt x="46" y="138"/>
                      <a:pt x="42" y="138"/>
                    </a:cubicBezTo>
                    <a:close/>
                    <a:moveTo>
                      <a:pt x="47" y="108"/>
                    </a:moveTo>
                    <a:cubicBezTo>
                      <a:pt x="47" y="106"/>
                      <a:pt x="48" y="104"/>
                      <a:pt x="51" y="104"/>
                    </a:cubicBezTo>
                    <a:cubicBezTo>
                      <a:pt x="53" y="104"/>
                      <a:pt x="55" y="106"/>
                      <a:pt x="55" y="108"/>
                    </a:cubicBezTo>
                    <a:cubicBezTo>
                      <a:pt x="55" y="110"/>
                      <a:pt x="53" y="112"/>
                      <a:pt x="51" y="112"/>
                    </a:cubicBezTo>
                    <a:cubicBezTo>
                      <a:pt x="48" y="112"/>
                      <a:pt x="47" y="110"/>
                      <a:pt x="47" y="108"/>
                    </a:cubicBezTo>
                    <a:close/>
                    <a:moveTo>
                      <a:pt x="59" y="155"/>
                    </a:moveTo>
                    <a:cubicBezTo>
                      <a:pt x="55" y="155"/>
                      <a:pt x="52" y="151"/>
                      <a:pt x="52" y="148"/>
                    </a:cubicBezTo>
                    <a:cubicBezTo>
                      <a:pt x="52" y="144"/>
                      <a:pt x="55" y="141"/>
                      <a:pt x="59" y="141"/>
                    </a:cubicBezTo>
                    <a:cubicBezTo>
                      <a:pt x="63" y="141"/>
                      <a:pt x="66" y="144"/>
                      <a:pt x="66" y="148"/>
                    </a:cubicBezTo>
                    <a:cubicBezTo>
                      <a:pt x="66" y="151"/>
                      <a:pt x="63" y="155"/>
                      <a:pt x="59" y="155"/>
                    </a:cubicBezTo>
                    <a:close/>
                    <a:moveTo>
                      <a:pt x="70" y="110"/>
                    </a:moveTo>
                    <a:cubicBezTo>
                      <a:pt x="68" y="110"/>
                      <a:pt x="66" y="108"/>
                      <a:pt x="66" y="106"/>
                    </a:cubicBezTo>
                    <a:cubicBezTo>
                      <a:pt x="66" y="104"/>
                      <a:pt x="68" y="102"/>
                      <a:pt x="70" y="102"/>
                    </a:cubicBezTo>
                    <a:cubicBezTo>
                      <a:pt x="72" y="102"/>
                      <a:pt x="74" y="104"/>
                      <a:pt x="74" y="106"/>
                    </a:cubicBezTo>
                    <a:cubicBezTo>
                      <a:pt x="74" y="108"/>
                      <a:pt x="72" y="110"/>
                      <a:pt x="70" y="110"/>
                    </a:cubicBezTo>
                    <a:close/>
                    <a:moveTo>
                      <a:pt x="9" y="97"/>
                    </a:moveTo>
                    <a:cubicBezTo>
                      <a:pt x="14" y="82"/>
                      <a:pt x="26" y="70"/>
                      <a:pt x="41" y="6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2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83" y="70"/>
                      <a:pt x="95" y="82"/>
                      <a:pt x="100" y="97"/>
                    </a:cubicBezTo>
                    <a:lnTo>
                      <a:pt x="9" y="9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8008544" y="2224241"/>
            <a:ext cx="589908" cy="586135"/>
            <a:chOff x="8008544" y="2224241"/>
            <a:chExt cx="589908" cy="586135"/>
          </a:xfrm>
        </p:grpSpPr>
        <p:sp>
          <p:nvSpPr>
            <p:cNvPr id="23" name="Oval 3737"/>
            <p:cNvSpPr>
              <a:spLocks noChangeArrowheads="1"/>
            </p:cNvSpPr>
            <p:nvPr/>
          </p:nvSpPr>
          <p:spPr bwMode="auto">
            <a:xfrm>
              <a:off x="8008544" y="2224241"/>
              <a:ext cx="589908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3765"/>
            <p:cNvSpPr>
              <a:spLocks noEditPoints="1"/>
            </p:cNvSpPr>
            <p:nvPr/>
          </p:nvSpPr>
          <p:spPr bwMode="auto">
            <a:xfrm>
              <a:off x="8208534" y="2244994"/>
              <a:ext cx="189928" cy="544628"/>
            </a:xfrm>
            <a:custGeom>
              <a:avLst/>
              <a:gdLst>
                <a:gd name="T0" fmla="*/ 32 w 64"/>
                <a:gd name="T1" fmla="*/ 28 h 183"/>
                <a:gd name="T2" fmla="*/ 46 w 64"/>
                <a:gd name="T3" fmla="*/ 14 h 183"/>
                <a:gd name="T4" fmla="*/ 32 w 64"/>
                <a:gd name="T5" fmla="*/ 0 h 183"/>
                <a:gd name="T6" fmla="*/ 19 w 64"/>
                <a:gd name="T7" fmla="*/ 14 h 183"/>
                <a:gd name="T8" fmla="*/ 32 w 64"/>
                <a:gd name="T9" fmla="*/ 28 h 183"/>
                <a:gd name="T10" fmla="*/ 64 w 64"/>
                <a:gd name="T11" fmla="*/ 45 h 183"/>
                <a:gd name="T12" fmla="*/ 51 w 64"/>
                <a:gd name="T13" fmla="*/ 33 h 183"/>
                <a:gd name="T14" fmla="*/ 13 w 64"/>
                <a:gd name="T15" fmla="*/ 33 h 183"/>
                <a:gd name="T16" fmla="*/ 0 w 64"/>
                <a:gd name="T17" fmla="*/ 45 h 183"/>
                <a:gd name="T18" fmla="*/ 0 w 64"/>
                <a:gd name="T19" fmla="*/ 96 h 183"/>
                <a:gd name="T20" fmla="*/ 5 w 64"/>
                <a:gd name="T21" fmla="*/ 102 h 183"/>
                <a:gd name="T22" fmla="*/ 11 w 64"/>
                <a:gd name="T23" fmla="*/ 96 h 183"/>
                <a:gd name="T24" fmla="*/ 11 w 64"/>
                <a:gd name="T25" fmla="*/ 50 h 183"/>
                <a:gd name="T26" fmla="*/ 13 w 64"/>
                <a:gd name="T27" fmla="*/ 50 h 183"/>
                <a:gd name="T28" fmla="*/ 13 w 64"/>
                <a:gd name="T29" fmla="*/ 174 h 183"/>
                <a:gd name="T30" fmla="*/ 22 w 64"/>
                <a:gd name="T31" fmla="*/ 183 h 183"/>
                <a:gd name="T32" fmla="*/ 30 w 64"/>
                <a:gd name="T33" fmla="*/ 174 h 183"/>
                <a:gd name="T34" fmla="*/ 30 w 64"/>
                <a:gd name="T35" fmla="*/ 106 h 183"/>
                <a:gd name="T36" fmla="*/ 34 w 64"/>
                <a:gd name="T37" fmla="*/ 106 h 183"/>
                <a:gd name="T38" fmla="*/ 34 w 64"/>
                <a:gd name="T39" fmla="*/ 174 h 183"/>
                <a:gd name="T40" fmla="*/ 43 w 64"/>
                <a:gd name="T41" fmla="*/ 183 h 183"/>
                <a:gd name="T42" fmla="*/ 51 w 64"/>
                <a:gd name="T43" fmla="*/ 174 h 183"/>
                <a:gd name="T44" fmla="*/ 51 w 64"/>
                <a:gd name="T45" fmla="*/ 50 h 183"/>
                <a:gd name="T46" fmla="*/ 53 w 64"/>
                <a:gd name="T47" fmla="*/ 50 h 183"/>
                <a:gd name="T48" fmla="*/ 53 w 64"/>
                <a:gd name="T49" fmla="*/ 96 h 183"/>
                <a:gd name="T50" fmla="*/ 59 w 64"/>
                <a:gd name="T51" fmla="*/ 102 h 183"/>
                <a:gd name="T52" fmla="*/ 64 w 64"/>
                <a:gd name="T53" fmla="*/ 96 h 183"/>
                <a:gd name="T54" fmla="*/ 64 w 64"/>
                <a:gd name="T55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183">
                  <a:moveTo>
                    <a:pt x="32" y="28"/>
                  </a:moveTo>
                  <a:cubicBezTo>
                    <a:pt x="40" y="28"/>
                    <a:pt x="46" y="21"/>
                    <a:pt x="46" y="14"/>
                  </a:cubicBezTo>
                  <a:cubicBezTo>
                    <a:pt x="46" y="6"/>
                    <a:pt x="40" y="0"/>
                    <a:pt x="32" y="0"/>
                  </a:cubicBezTo>
                  <a:cubicBezTo>
                    <a:pt x="25" y="0"/>
                    <a:pt x="19" y="6"/>
                    <a:pt x="19" y="14"/>
                  </a:cubicBezTo>
                  <a:cubicBezTo>
                    <a:pt x="19" y="21"/>
                    <a:pt x="25" y="28"/>
                    <a:pt x="32" y="28"/>
                  </a:cubicBezTo>
                  <a:moveTo>
                    <a:pt x="64" y="45"/>
                  </a:moveTo>
                  <a:cubicBezTo>
                    <a:pt x="64" y="38"/>
                    <a:pt x="58" y="33"/>
                    <a:pt x="51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8"/>
                    <a:pt x="0" y="4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2"/>
                    <a:pt x="5" y="102"/>
                  </a:cubicBezTo>
                  <a:cubicBezTo>
                    <a:pt x="9" y="102"/>
                    <a:pt x="11" y="99"/>
                    <a:pt x="11" y="9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9"/>
                    <a:pt x="17" y="183"/>
                    <a:pt x="22" y="183"/>
                  </a:cubicBezTo>
                  <a:cubicBezTo>
                    <a:pt x="26" y="183"/>
                    <a:pt x="30" y="179"/>
                    <a:pt x="30" y="17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9"/>
                    <a:pt x="38" y="183"/>
                    <a:pt x="43" y="183"/>
                  </a:cubicBezTo>
                  <a:cubicBezTo>
                    <a:pt x="47" y="183"/>
                    <a:pt x="51" y="179"/>
                    <a:pt x="51" y="17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9"/>
                    <a:pt x="56" y="102"/>
                    <a:pt x="59" y="102"/>
                  </a:cubicBezTo>
                  <a:cubicBezTo>
                    <a:pt x="62" y="102"/>
                    <a:pt x="64" y="99"/>
                    <a:pt x="64" y="9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8160737" y="4409039"/>
            <a:ext cx="642736" cy="642736"/>
            <a:chOff x="8160737" y="4409039"/>
            <a:chExt cx="642736" cy="642736"/>
          </a:xfrm>
        </p:grpSpPr>
        <p:sp>
          <p:nvSpPr>
            <p:cNvPr id="20" name="Oval 3734"/>
            <p:cNvSpPr>
              <a:spLocks noChangeArrowheads="1"/>
            </p:cNvSpPr>
            <p:nvPr/>
          </p:nvSpPr>
          <p:spPr bwMode="auto">
            <a:xfrm>
              <a:off x="8160737" y="4409039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8288405" y="4480104"/>
              <a:ext cx="387401" cy="500606"/>
              <a:chOff x="8285261" y="4274238"/>
              <a:chExt cx="387401" cy="500606"/>
            </a:xfrm>
          </p:grpSpPr>
          <p:sp>
            <p:nvSpPr>
              <p:cNvPr id="52" name="Freeform 3766"/>
              <p:cNvSpPr>
                <a:spLocks/>
              </p:cNvSpPr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3767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3768"/>
              <p:cNvSpPr>
                <a:spLocks/>
              </p:cNvSpPr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69"/>
              <p:cNvSpPr>
                <a:spLocks/>
              </p:cNvSpPr>
              <p:nvPr/>
            </p:nvSpPr>
            <p:spPr bwMode="auto">
              <a:xfrm>
                <a:off x="8374565" y="4646548"/>
                <a:ext cx="110687" cy="128296"/>
              </a:xfrm>
              <a:custGeom>
                <a:avLst/>
                <a:gdLst>
                  <a:gd name="T0" fmla="*/ 26 w 37"/>
                  <a:gd name="T1" fmla="*/ 2 h 43"/>
                  <a:gd name="T2" fmla="*/ 26 w 37"/>
                  <a:gd name="T3" fmla="*/ 16 h 43"/>
                  <a:gd name="T4" fmla="*/ 15 w 37"/>
                  <a:gd name="T5" fmla="*/ 25 h 43"/>
                  <a:gd name="T6" fmla="*/ 1 w 37"/>
                  <a:gd name="T7" fmla="*/ 35 h 43"/>
                  <a:gd name="T8" fmla="*/ 37 w 37"/>
                  <a:gd name="T9" fmla="*/ 43 h 43"/>
                  <a:gd name="T10" fmla="*/ 37 w 37"/>
                  <a:gd name="T11" fmla="*/ 0 h 43"/>
                  <a:gd name="T12" fmla="*/ 26 w 37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43">
                    <a:moveTo>
                      <a:pt x="26" y="2"/>
                    </a:move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2" y="22"/>
                      <a:pt x="15" y="25"/>
                    </a:cubicBezTo>
                    <a:cubicBezTo>
                      <a:pt x="7" y="27"/>
                      <a:pt x="0" y="31"/>
                      <a:pt x="1" y="35"/>
                    </a:cubicBezTo>
                    <a:cubicBezTo>
                      <a:pt x="2" y="39"/>
                      <a:pt x="11" y="43"/>
                      <a:pt x="37" y="43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26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770"/>
              <p:cNvSpPr>
                <a:spLocks/>
              </p:cNvSpPr>
              <p:nvPr/>
            </p:nvSpPr>
            <p:spPr bwMode="auto">
              <a:xfrm>
                <a:off x="8472672" y="4646548"/>
                <a:ext cx="101882" cy="128296"/>
              </a:xfrm>
              <a:custGeom>
                <a:avLst/>
                <a:gdLst>
                  <a:gd name="T0" fmla="*/ 8 w 34"/>
                  <a:gd name="T1" fmla="*/ 2 h 43"/>
                  <a:gd name="T2" fmla="*/ 8 w 34"/>
                  <a:gd name="T3" fmla="*/ 16 h 43"/>
                  <a:gd name="T4" fmla="*/ 18 w 34"/>
                  <a:gd name="T5" fmla="*/ 25 h 43"/>
                  <a:gd name="T6" fmla="*/ 34 w 34"/>
                  <a:gd name="T7" fmla="*/ 35 h 43"/>
                  <a:gd name="T8" fmla="*/ 0 w 34"/>
                  <a:gd name="T9" fmla="*/ 43 h 43"/>
                  <a:gd name="T10" fmla="*/ 0 w 34"/>
                  <a:gd name="T11" fmla="*/ 0 h 43"/>
                  <a:gd name="T12" fmla="*/ 8 w 34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8" y="2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10" y="22"/>
                      <a:pt x="18" y="25"/>
                    </a:cubicBezTo>
                    <a:cubicBezTo>
                      <a:pt x="25" y="27"/>
                      <a:pt x="34" y="31"/>
                      <a:pt x="34" y="35"/>
                    </a:cubicBezTo>
                    <a:cubicBezTo>
                      <a:pt x="33" y="39"/>
                      <a:pt x="19" y="43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3771"/>
              <p:cNvSpPr>
                <a:spLocks/>
              </p:cNvSpPr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3772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3773"/>
              <p:cNvSpPr>
                <a:spLocks/>
              </p:cNvSpPr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4054018" y="4873168"/>
            <a:ext cx="642736" cy="642736"/>
            <a:chOff x="4054018" y="4873168"/>
            <a:chExt cx="642736" cy="642736"/>
          </a:xfrm>
        </p:grpSpPr>
        <p:sp>
          <p:nvSpPr>
            <p:cNvPr id="8" name="Oval 3722"/>
            <p:cNvSpPr>
              <a:spLocks noChangeArrowheads="1"/>
            </p:cNvSpPr>
            <p:nvPr/>
          </p:nvSpPr>
          <p:spPr bwMode="auto">
            <a:xfrm>
              <a:off x="4054018" y="4873168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180427" y="4957442"/>
              <a:ext cx="389919" cy="474188"/>
              <a:chOff x="4187345" y="4696860"/>
              <a:chExt cx="389919" cy="474188"/>
            </a:xfrm>
          </p:grpSpPr>
          <p:sp>
            <p:nvSpPr>
              <p:cNvPr id="60" name="Freeform 3774"/>
              <p:cNvSpPr>
                <a:spLocks noEditPoints="1"/>
              </p:cNvSpPr>
              <p:nvPr/>
            </p:nvSpPr>
            <p:spPr bwMode="auto">
              <a:xfrm>
                <a:off x="4252753" y="4696860"/>
                <a:ext cx="217599" cy="221373"/>
              </a:xfrm>
              <a:custGeom>
                <a:avLst/>
                <a:gdLst>
                  <a:gd name="T0" fmla="*/ 137 w 173"/>
                  <a:gd name="T1" fmla="*/ 176 h 176"/>
                  <a:gd name="T2" fmla="*/ 119 w 173"/>
                  <a:gd name="T3" fmla="*/ 131 h 176"/>
                  <a:gd name="T4" fmla="*/ 55 w 173"/>
                  <a:gd name="T5" fmla="*/ 131 h 176"/>
                  <a:gd name="T6" fmla="*/ 36 w 173"/>
                  <a:gd name="T7" fmla="*/ 176 h 176"/>
                  <a:gd name="T8" fmla="*/ 0 w 173"/>
                  <a:gd name="T9" fmla="*/ 176 h 176"/>
                  <a:gd name="T10" fmla="*/ 74 w 173"/>
                  <a:gd name="T11" fmla="*/ 0 h 176"/>
                  <a:gd name="T12" fmla="*/ 100 w 173"/>
                  <a:gd name="T13" fmla="*/ 0 h 176"/>
                  <a:gd name="T14" fmla="*/ 173 w 173"/>
                  <a:gd name="T15" fmla="*/ 176 h 176"/>
                  <a:gd name="T16" fmla="*/ 137 w 173"/>
                  <a:gd name="T17" fmla="*/ 176 h 176"/>
                  <a:gd name="T18" fmla="*/ 85 w 173"/>
                  <a:gd name="T19" fmla="*/ 45 h 176"/>
                  <a:gd name="T20" fmla="*/ 67 w 173"/>
                  <a:gd name="T21" fmla="*/ 100 h 176"/>
                  <a:gd name="T22" fmla="*/ 104 w 173"/>
                  <a:gd name="T23" fmla="*/ 100 h 176"/>
                  <a:gd name="T24" fmla="*/ 85 w 173"/>
                  <a:gd name="T25" fmla="*/ 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176">
                    <a:moveTo>
                      <a:pt x="137" y="176"/>
                    </a:moveTo>
                    <a:lnTo>
                      <a:pt x="119" y="131"/>
                    </a:lnTo>
                    <a:lnTo>
                      <a:pt x="55" y="131"/>
                    </a:lnTo>
                    <a:lnTo>
                      <a:pt x="36" y="176"/>
                    </a:lnTo>
                    <a:lnTo>
                      <a:pt x="0" y="176"/>
                    </a:lnTo>
                    <a:lnTo>
                      <a:pt x="74" y="0"/>
                    </a:lnTo>
                    <a:lnTo>
                      <a:pt x="100" y="0"/>
                    </a:lnTo>
                    <a:lnTo>
                      <a:pt x="173" y="176"/>
                    </a:lnTo>
                    <a:lnTo>
                      <a:pt x="137" y="176"/>
                    </a:lnTo>
                    <a:close/>
                    <a:moveTo>
                      <a:pt x="85" y="45"/>
                    </a:moveTo>
                    <a:lnTo>
                      <a:pt x="67" y="100"/>
                    </a:lnTo>
                    <a:lnTo>
                      <a:pt x="104" y="100"/>
                    </a:lnTo>
                    <a:lnTo>
                      <a:pt x="85" y="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3775"/>
              <p:cNvSpPr>
                <a:spLocks noEditPoints="1"/>
              </p:cNvSpPr>
              <p:nvPr/>
            </p:nvSpPr>
            <p:spPr bwMode="auto">
              <a:xfrm>
                <a:off x="4187345" y="4944645"/>
                <a:ext cx="143390" cy="222631"/>
              </a:xfrm>
              <a:custGeom>
                <a:avLst/>
                <a:gdLst>
                  <a:gd name="T0" fmla="*/ 20 w 48"/>
                  <a:gd name="T1" fmla="*/ 75 h 75"/>
                  <a:gd name="T2" fmla="*/ 0 w 48"/>
                  <a:gd name="T3" fmla="*/ 75 h 75"/>
                  <a:gd name="T4" fmla="*/ 0 w 48"/>
                  <a:gd name="T5" fmla="*/ 0 h 75"/>
                  <a:gd name="T6" fmla="*/ 15 w 48"/>
                  <a:gd name="T7" fmla="*/ 0 h 75"/>
                  <a:gd name="T8" fmla="*/ 35 w 48"/>
                  <a:gd name="T9" fmla="*/ 4 h 75"/>
                  <a:gd name="T10" fmla="*/ 44 w 48"/>
                  <a:gd name="T11" fmla="*/ 20 h 75"/>
                  <a:gd name="T12" fmla="*/ 36 w 48"/>
                  <a:gd name="T13" fmla="*/ 34 h 75"/>
                  <a:gd name="T14" fmla="*/ 48 w 48"/>
                  <a:gd name="T15" fmla="*/ 53 h 75"/>
                  <a:gd name="T16" fmla="*/ 20 w 48"/>
                  <a:gd name="T17" fmla="*/ 75 h 75"/>
                  <a:gd name="T18" fmla="*/ 19 w 48"/>
                  <a:gd name="T19" fmla="*/ 14 h 75"/>
                  <a:gd name="T20" fmla="*/ 14 w 48"/>
                  <a:gd name="T21" fmla="*/ 14 h 75"/>
                  <a:gd name="T22" fmla="*/ 14 w 48"/>
                  <a:gd name="T23" fmla="*/ 29 h 75"/>
                  <a:gd name="T24" fmla="*/ 18 w 48"/>
                  <a:gd name="T25" fmla="*/ 29 h 75"/>
                  <a:gd name="T26" fmla="*/ 30 w 48"/>
                  <a:gd name="T27" fmla="*/ 21 h 75"/>
                  <a:gd name="T28" fmla="*/ 19 w 48"/>
                  <a:gd name="T29" fmla="*/ 14 h 75"/>
                  <a:gd name="T30" fmla="*/ 20 w 48"/>
                  <a:gd name="T31" fmla="*/ 43 h 75"/>
                  <a:gd name="T32" fmla="*/ 14 w 48"/>
                  <a:gd name="T33" fmla="*/ 43 h 75"/>
                  <a:gd name="T34" fmla="*/ 14 w 48"/>
                  <a:gd name="T35" fmla="*/ 62 h 75"/>
                  <a:gd name="T36" fmla="*/ 21 w 48"/>
                  <a:gd name="T37" fmla="*/ 62 h 75"/>
                  <a:gd name="T38" fmla="*/ 34 w 48"/>
                  <a:gd name="T39" fmla="*/ 52 h 75"/>
                  <a:gd name="T40" fmla="*/ 20 w 48"/>
                  <a:gd name="T4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75">
                    <a:moveTo>
                      <a:pt x="20" y="75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41" y="7"/>
                      <a:pt x="44" y="13"/>
                      <a:pt x="44" y="20"/>
                    </a:cubicBezTo>
                    <a:cubicBezTo>
                      <a:pt x="44" y="27"/>
                      <a:pt x="42" y="31"/>
                      <a:pt x="36" y="34"/>
                    </a:cubicBezTo>
                    <a:cubicBezTo>
                      <a:pt x="45" y="38"/>
                      <a:pt x="48" y="44"/>
                      <a:pt x="48" y="53"/>
                    </a:cubicBezTo>
                    <a:cubicBezTo>
                      <a:pt x="48" y="66"/>
                      <a:pt x="39" y="75"/>
                      <a:pt x="20" y="75"/>
                    </a:cubicBezTo>
                    <a:close/>
                    <a:moveTo>
                      <a:pt x="19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27" y="29"/>
                      <a:pt x="30" y="27"/>
                      <a:pt x="30" y="21"/>
                    </a:cubicBezTo>
                    <a:cubicBezTo>
                      <a:pt x="30" y="16"/>
                      <a:pt x="27" y="14"/>
                      <a:pt x="19" y="14"/>
                    </a:cubicBezTo>
                    <a:close/>
                    <a:moveTo>
                      <a:pt x="20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30" y="62"/>
                      <a:pt x="34" y="59"/>
                      <a:pt x="34" y="52"/>
                    </a:cubicBezTo>
                    <a:cubicBezTo>
                      <a:pt x="34" y="46"/>
                      <a:pt x="30" y="43"/>
                      <a:pt x="2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3776"/>
              <p:cNvSpPr>
                <a:spLocks/>
              </p:cNvSpPr>
              <p:nvPr/>
            </p:nvSpPr>
            <p:spPr bwMode="auto">
              <a:xfrm>
                <a:off x="4357148" y="4940871"/>
                <a:ext cx="220116" cy="230177"/>
              </a:xfrm>
              <a:custGeom>
                <a:avLst/>
                <a:gdLst>
                  <a:gd name="T0" fmla="*/ 39 w 74"/>
                  <a:gd name="T1" fmla="*/ 77 h 77"/>
                  <a:gd name="T2" fmla="*/ 0 w 74"/>
                  <a:gd name="T3" fmla="*/ 38 h 77"/>
                  <a:gd name="T4" fmla="*/ 39 w 74"/>
                  <a:gd name="T5" fmla="*/ 0 h 77"/>
                  <a:gd name="T6" fmla="*/ 74 w 74"/>
                  <a:gd name="T7" fmla="*/ 23 h 77"/>
                  <a:gd name="T8" fmla="*/ 58 w 74"/>
                  <a:gd name="T9" fmla="*/ 23 h 77"/>
                  <a:gd name="T10" fmla="*/ 39 w 74"/>
                  <a:gd name="T11" fmla="*/ 13 h 77"/>
                  <a:gd name="T12" fmla="*/ 14 w 74"/>
                  <a:gd name="T13" fmla="*/ 38 h 77"/>
                  <a:gd name="T14" fmla="*/ 39 w 74"/>
                  <a:gd name="T15" fmla="*/ 64 h 77"/>
                  <a:gd name="T16" fmla="*/ 58 w 74"/>
                  <a:gd name="T17" fmla="*/ 55 h 77"/>
                  <a:gd name="T18" fmla="*/ 74 w 74"/>
                  <a:gd name="T19" fmla="*/ 55 h 77"/>
                  <a:gd name="T20" fmla="*/ 39 w 74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77">
                    <a:moveTo>
                      <a:pt x="39" y="77"/>
                    </a:moveTo>
                    <a:cubicBezTo>
                      <a:pt x="18" y="77"/>
                      <a:pt x="0" y="60"/>
                      <a:pt x="0" y="38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4" y="0"/>
                      <a:pt x="67" y="8"/>
                      <a:pt x="74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3" y="16"/>
                      <a:pt x="48" y="13"/>
                      <a:pt x="39" y="13"/>
                    </a:cubicBezTo>
                    <a:cubicBezTo>
                      <a:pt x="25" y="13"/>
                      <a:pt x="14" y="24"/>
                      <a:pt x="14" y="38"/>
                    </a:cubicBezTo>
                    <a:cubicBezTo>
                      <a:pt x="14" y="52"/>
                      <a:pt x="25" y="64"/>
                      <a:pt x="39" y="64"/>
                    </a:cubicBezTo>
                    <a:cubicBezTo>
                      <a:pt x="46" y="64"/>
                      <a:pt x="52" y="61"/>
                      <a:pt x="58" y="55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68" y="69"/>
                      <a:pt x="55" y="77"/>
                      <a:pt x="39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8470157" y="3209097"/>
            <a:ext cx="755938" cy="755938"/>
            <a:chOff x="8470157" y="3209097"/>
            <a:chExt cx="755938" cy="755938"/>
          </a:xfrm>
        </p:grpSpPr>
        <p:sp>
          <p:nvSpPr>
            <p:cNvPr id="29" name="Oval 3743"/>
            <p:cNvSpPr>
              <a:spLocks noChangeArrowheads="1"/>
            </p:cNvSpPr>
            <p:nvPr/>
          </p:nvSpPr>
          <p:spPr bwMode="auto">
            <a:xfrm>
              <a:off x="8470157" y="3209097"/>
              <a:ext cx="755938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8593421" y="3417263"/>
              <a:ext cx="509410" cy="339606"/>
              <a:chOff x="8609773" y="3176177"/>
              <a:chExt cx="509410" cy="339606"/>
            </a:xfrm>
          </p:grpSpPr>
          <p:sp>
            <p:nvSpPr>
              <p:cNvPr id="63" name="Freeform 3777"/>
              <p:cNvSpPr>
                <a:spLocks noEditPoints="1"/>
              </p:cNvSpPr>
              <p:nvPr/>
            </p:nvSpPr>
            <p:spPr bwMode="auto">
              <a:xfrm>
                <a:off x="8609773" y="3176177"/>
                <a:ext cx="509410" cy="339606"/>
              </a:xfrm>
              <a:custGeom>
                <a:avLst/>
                <a:gdLst>
                  <a:gd name="T0" fmla="*/ 0 w 405"/>
                  <a:gd name="T1" fmla="*/ 0 h 270"/>
                  <a:gd name="T2" fmla="*/ 0 w 405"/>
                  <a:gd name="T3" fmla="*/ 270 h 270"/>
                  <a:gd name="T4" fmla="*/ 405 w 405"/>
                  <a:gd name="T5" fmla="*/ 270 h 270"/>
                  <a:gd name="T6" fmla="*/ 405 w 405"/>
                  <a:gd name="T7" fmla="*/ 0 h 270"/>
                  <a:gd name="T8" fmla="*/ 0 w 405"/>
                  <a:gd name="T9" fmla="*/ 0 h 270"/>
                  <a:gd name="T10" fmla="*/ 379 w 405"/>
                  <a:gd name="T11" fmla="*/ 246 h 270"/>
                  <a:gd name="T12" fmla="*/ 26 w 405"/>
                  <a:gd name="T13" fmla="*/ 246 h 270"/>
                  <a:gd name="T14" fmla="*/ 26 w 405"/>
                  <a:gd name="T15" fmla="*/ 24 h 270"/>
                  <a:gd name="T16" fmla="*/ 379 w 405"/>
                  <a:gd name="T17" fmla="*/ 24 h 270"/>
                  <a:gd name="T18" fmla="*/ 379 w 405"/>
                  <a:gd name="T19" fmla="*/ 24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5" h="270">
                    <a:moveTo>
                      <a:pt x="0" y="0"/>
                    </a:moveTo>
                    <a:lnTo>
                      <a:pt x="0" y="270"/>
                    </a:lnTo>
                    <a:lnTo>
                      <a:pt x="405" y="270"/>
                    </a:lnTo>
                    <a:lnTo>
                      <a:pt x="405" y="0"/>
                    </a:lnTo>
                    <a:lnTo>
                      <a:pt x="0" y="0"/>
                    </a:lnTo>
                    <a:close/>
                    <a:moveTo>
                      <a:pt x="379" y="246"/>
                    </a:moveTo>
                    <a:lnTo>
                      <a:pt x="26" y="246"/>
                    </a:lnTo>
                    <a:lnTo>
                      <a:pt x="26" y="24"/>
                    </a:lnTo>
                    <a:lnTo>
                      <a:pt x="379" y="24"/>
                    </a:lnTo>
                    <a:lnTo>
                      <a:pt x="379" y="2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3778"/>
              <p:cNvSpPr>
                <a:spLocks/>
              </p:cNvSpPr>
              <p:nvPr/>
            </p:nvSpPr>
            <p:spPr bwMode="auto">
              <a:xfrm>
                <a:off x="8677694" y="3265481"/>
                <a:ext cx="47797" cy="152194"/>
              </a:xfrm>
              <a:custGeom>
                <a:avLst/>
                <a:gdLst>
                  <a:gd name="T0" fmla="*/ 17 w 38"/>
                  <a:gd name="T1" fmla="*/ 121 h 121"/>
                  <a:gd name="T2" fmla="*/ 17 w 38"/>
                  <a:gd name="T3" fmla="*/ 21 h 121"/>
                  <a:gd name="T4" fmla="*/ 0 w 38"/>
                  <a:gd name="T5" fmla="*/ 21 h 121"/>
                  <a:gd name="T6" fmla="*/ 0 w 38"/>
                  <a:gd name="T7" fmla="*/ 0 h 121"/>
                  <a:gd name="T8" fmla="*/ 38 w 38"/>
                  <a:gd name="T9" fmla="*/ 0 h 121"/>
                  <a:gd name="T10" fmla="*/ 38 w 38"/>
                  <a:gd name="T11" fmla="*/ 121 h 121"/>
                  <a:gd name="T12" fmla="*/ 17 w 38"/>
                  <a:gd name="T1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21">
                    <a:moveTo>
                      <a:pt x="17" y="121"/>
                    </a:moveTo>
                    <a:lnTo>
                      <a:pt x="17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21"/>
                    </a:lnTo>
                    <a:lnTo>
                      <a:pt x="17" y="1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3779"/>
              <p:cNvSpPr>
                <a:spLocks/>
              </p:cNvSpPr>
              <p:nvPr/>
            </p:nvSpPr>
            <p:spPr bwMode="auto">
              <a:xfrm>
                <a:off x="8773287" y="3315794"/>
                <a:ext cx="101882" cy="101882"/>
              </a:xfrm>
              <a:custGeom>
                <a:avLst/>
                <a:gdLst>
                  <a:gd name="T0" fmla="*/ 52 w 81"/>
                  <a:gd name="T1" fmla="*/ 52 h 81"/>
                  <a:gd name="T2" fmla="*/ 52 w 81"/>
                  <a:gd name="T3" fmla="*/ 81 h 81"/>
                  <a:gd name="T4" fmla="*/ 31 w 81"/>
                  <a:gd name="T5" fmla="*/ 81 h 81"/>
                  <a:gd name="T6" fmla="*/ 31 w 81"/>
                  <a:gd name="T7" fmla="*/ 52 h 81"/>
                  <a:gd name="T8" fmla="*/ 0 w 81"/>
                  <a:gd name="T9" fmla="*/ 52 h 81"/>
                  <a:gd name="T10" fmla="*/ 0 w 81"/>
                  <a:gd name="T11" fmla="*/ 29 h 81"/>
                  <a:gd name="T12" fmla="*/ 31 w 81"/>
                  <a:gd name="T13" fmla="*/ 29 h 81"/>
                  <a:gd name="T14" fmla="*/ 31 w 81"/>
                  <a:gd name="T15" fmla="*/ 0 h 81"/>
                  <a:gd name="T16" fmla="*/ 52 w 81"/>
                  <a:gd name="T17" fmla="*/ 0 h 81"/>
                  <a:gd name="T18" fmla="*/ 52 w 81"/>
                  <a:gd name="T19" fmla="*/ 29 h 81"/>
                  <a:gd name="T20" fmla="*/ 81 w 81"/>
                  <a:gd name="T21" fmla="*/ 29 h 81"/>
                  <a:gd name="T22" fmla="*/ 81 w 81"/>
                  <a:gd name="T23" fmla="*/ 52 h 81"/>
                  <a:gd name="T24" fmla="*/ 52 w 81"/>
                  <a:gd name="T2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81">
                    <a:moveTo>
                      <a:pt x="52" y="52"/>
                    </a:moveTo>
                    <a:lnTo>
                      <a:pt x="52" y="81"/>
                    </a:lnTo>
                    <a:lnTo>
                      <a:pt x="31" y="81"/>
                    </a:lnTo>
                    <a:lnTo>
                      <a:pt x="31" y="52"/>
                    </a:lnTo>
                    <a:lnTo>
                      <a:pt x="0" y="52"/>
                    </a:lnTo>
                    <a:lnTo>
                      <a:pt x="0" y="29"/>
                    </a:lnTo>
                    <a:lnTo>
                      <a:pt x="31" y="29"/>
                    </a:lnTo>
                    <a:lnTo>
                      <a:pt x="31" y="0"/>
                    </a:lnTo>
                    <a:lnTo>
                      <a:pt x="52" y="0"/>
                    </a:lnTo>
                    <a:lnTo>
                      <a:pt x="52" y="29"/>
                    </a:lnTo>
                    <a:lnTo>
                      <a:pt x="81" y="29"/>
                    </a:lnTo>
                    <a:lnTo>
                      <a:pt x="81" y="52"/>
                    </a:lnTo>
                    <a:lnTo>
                      <a:pt x="52" y="5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3780"/>
              <p:cNvSpPr>
                <a:spLocks/>
              </p:cNvSpPr>
              <p:nvPr/>
            </p:nvSpPr>
            <p:spPr bwMode="auto">
              <a:xfrm>
                <a:off x="8951895" y="3262965"/>
                <a:ext cx="74142" cy="154710"/>
              </a:xfrm>
              <a:custGeom>
                <a:avLst/>
                <a:gdLst>
                  <a:gd name="T0" fmla="*/ 24 w 34"/>
                  <a:gd name="T1" fmla="*/ 34 h 52"/>
                  <a:gd name="T2" fmla="*/ 13 w 34"/>
                  <a:gd name="T3" fmla="*/ 44 h 52"/>
                  <a:gd name="T4" fmla="*/ 34 w 34"/>
                  <a:gd name="T5" fmla="*/ 44 h 52"/>
                  <a:gd name="T6" fmla="*/ 34 w 34"/>
                  <a:gd name="T7" fmla="*/ 52 h 52"/>
                  <a:gd name="T8" fmla="*/ 0 w 34"/>
                  <a:gd name="T9" fmla="*/ 52 h 52"/>
                  <a:gd name="T10" fmla="*/ 0 w 34"/>
                  <a:gd name="T11" fmla="*/ 44 h 52"/>
                  <a:gd name="T12" fmla="*/ 19 w 34"/>
                  <a:gd name="T13" fmla="*/ 27 h 52"/>
                  <a:gd name="T14" fmla="*/ 25 w 34"/>
                  <a:gd name="T15" fmla="*/ 17 h 52"/>
                  <a:gd name="T16" fmla="*/ 17 w 34"/>
                  <a:gd name="T17" fmla="*/ 9 h 52"/>
                  <a:gd name="T18" fmla="*/ 9 w 34"/>
                  <a:gd name="T19" fmla="*/ 19 h 52"/>
                  <a:gd name="T20" fmla="*/ 0 w 34"/>
                  <a:gd name="T21" fmla="*/ 19 h 52"/>
                  <a:gd name="T22" fmla="*/ 17 w 34"/>
                  <a:gd name="T23" fmla="*/ 0 h 52"/>
                  <a:gd name="T24" fmla="*/ 34 w 34"/>
                  <a:gd name="T25" fmla="*/ 17 h 52"/>
                  <a:gd name="T26" fmla="*/ 24 w 34"/>
                  <a:gd name="T27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24" y="34"/>
                    </a:moveTo>
                    <a:cubicBezTo>
                      <a:pt x="13" y="44"/>
                      <a:pt x="13" y="44"/>
                      <a:pt x="13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3" y="23"/>
                      <a:pt x="25" y="20"/>
                      <a:pt x="25" y="17"/>
                    </a:cubicBezTo>
                    <a:cubicBezTo>
                      <a:pt x="25" y="12"/>
                      <a:pt x="21" y="9"/>
                      <a:pt x="17" y="9"/>
                    </a:cubicBezTo>
                    <a:cubicBezTo>
                      <a:pt x="12" y="9"/>
                      <a:pt x="9" y="13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3"/>
                      <a:pt x="32" y="27"/>
                      <a:pt x="24" y="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3631397" y="3674484"/>
            <a:ext cx="758455" cy="755938"/>
            <a:chOff x="3631397" y="3674484"/>
            <a:chExt cx="758455" cy="755938"/>
          </a:xfrm>
        </p:grpSpPr>
        <p:sp>
          <p:nvSpPr>
            <p:cNvPr id="17" name="Oval 3731"/>
            <p:cNvSpPr>
              <a:spLocks noChangeArrowheads="1"/>
            </p:cNvSpPr>
            <p:nvPr/>
          </p:nvSpPr>
          <p:spPr bwMode="auto">
            <a:xfrm>
              <a:off x="3631397" y="3674484"/>
              <a:ext cx="758455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690514" y="3895228"/>
              <a:ext cx="640221" cy="314450"/>
              <a:chOff x="3675420" y="3667978"/>
              <a:chExt cx="640221" cy="314450"/>
            </a:xfrm>
          </p:grpSpPr>
          <p:sp>
            <p:nvSpPr>
              <p:cNvPr id="72" name="Freeform 3786"/>
              <p:cNvSpPr>
                <a:spLocks/>
              </p:cNvSpPr>
              <p:nvPr/>
            </p:nvSpPr>
            <p:spPr bwMode="auto">
              <a:xfrm>
                <a:off x="3806231" y="3818914"/>
                <a:ext cx="381114" cy="163514"/>
              </a:xfrm>
              <a:custGeom>
                <a:avLst/>
                <a:gdLst>
                  <a:gd name="T0" fmla="*/ 63 w 128"/>
                  <a:gd name="T1" fmla="*/ 0 h 55"/>
                  <a:gd name="T2" fmla="*/ 0 w 128"/>
                  <a:gd name="T3" fmla="*/ 9 h 55"/>
                  <a:gd name="T4" fmla="*/ 0 w 128"/>
                  <a:gd name="T5" fmla="*/ 55 h 55"/>
                  <a:gd name="T6" fmla="*/ 64 w 128"/>
                  <a:gd name="T7" fmla="*/ 47 h 55"/>
                  <a:gd name="T8" fmla="*/ 64 w 128"/>
                  <a:gd name="T9" fmla="*/ 47 h 55"/>
                  <a:gd name="T10" fmla="*/ 117 w 128"/>
                  <a:gd name="T11" fmla="*/ 53 h 55"/>
                  <a:gd name="T12" fmla="*/ 128 w 128"/>
                  <a:gd name="T13" fmla="*/ 55 h 55"/>
                  <a:gd name="T14" fmla="*/ 128 w 128"/>
                  <a:gd name="T15" fmla="*/ 55 h 55"/>
                  <a:gd name="T16" fmla="*/ 128 w 128"/>
                  <a:gd name="T17" fmla="*/ 9 h 55"/>
                  <a:gd name="T18" fmla="*/ 128 w 128"/>
                  <a:gd name="T19" fmla="*/ 9 h 55"/>
                  <a:gd name="T20" fmla="*/ 121 w 128"/>
                  <a:gd name="T21" fmla="*/ 7 h 55"/>
                  <a:gd name="T22" fmla="*/ 63 w 128"/>
                  <a:gd name="T2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55">
                    <a:moveTo>
                      <a:pt x="63" y="0"/>
                    </a:moveTo>
                    <a:cubicBezTo>
                      <a:pt x="22" y="0"/>
                      <a:pt x="0" y="9"/>
                      <a:pt x="0" y="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31" y="47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85" y="47"/>
                      <a:pt x="105" y="50"/>
                      <a:pt x="117" y="53"/>
                    </a:cubicBezTo>
                    <a:cubicBezTo>
                      <a:pt x="124" y="54"/>
                      <a:pt x="128" y="55"/>
                      <a:pt x="128" y="55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5" y="8"/>
                      <a:pt x="121" y="7"/>
                    </a:cubicBezTo>
                    <a:cubicBezTo>
                      <a:pt x="111" y="4"/>
                      <a:pt x="91" y="0"/>
                      <a:pt x="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3787"/>
              <p:cNvSpPr>
                <a:spLocks/>
              </p:cNvSpPr>
              <p:nvPr/>
            </p:nvSpPr>
            <p:spPr bwMode="auto">
              <a:xfrm>
                <a:off x="3675420" y="3667978"/>
                <a:ext cx="640221" cy="303130"/>
              </a:xfrm>
              <a:custGeom>
                <a:avLst/>
                <a:gdLst>
                  <a:gd name="T0" fmla="*/ 193 w 215"/>
                  <a:gd name="T1" fmla="*/ 84 h 102"/>
                  <a:gd name="T2" fmla="*/ 192 w 215"/>
                  <a:gd name="T3" fmla="*/ 81 h 102"/>
                  <a:gd name="T4" fmla="*/ 192 w 215"/>
                  <a:gd name="T5" fmla="*/ 78 h 102"/>
                  <a:gd name="T6" fmla="*/ 193 w 215"/>
                  <a:gd name="T7" fmla="*/ 75 h 102"/>
                  <a:gd name="T8" fmla="*/ 191 w 215"/>
                  <a:gd name="T9" fmla="*/ 72 h 102"/>
                  <a:gd name="T10" fmla="*/ 191 w 215"/>
                  <a:gd name="T11" fmla="*/ 58 h 102"/>
                  <a:gd name="T12" fmla="*/ 215 w 215"/>
                  <a:gd name="T13" fmla="*/ 48 h 102"/>
                  <a:gd name="T14" fmla="*/ 191 w 215"/>
                  <a:gd name="T15" fmla="*/ 37 h 102"/>
                  <a:gd name="T16" fmla="*/ 190 w 215"/>
                  <a:gd name="T17" fmla="*/ 36 h 102"/>
                  <a:gd name="T18" fmla="*/ 189 w 215"/>
                  <a:gd name="T19" fmla="*/ 36 h 102"/>
                  <a:gd name="T20" fmla="*/ 108 w 215"/>
                  <a:gd name="T21" fmla="*/ 0 h 102"/>
                  <a:gd name="T22" fmla="*/ 0 w 215"/>
                  <a:gd name="T23" fmla="*/ 48 h 102"/>
                  <a:gd name="T24" fmla="*/ 37 w 215"/>
                  <a:gd name="T25" fmla="*/ 64 h 102"/>
                  <a:gd name="T26" fmla="*/ 37 w 215"/>
                  <a:gd name="T27" fmla="*/ 58 h 102"/>
                  <a:gd name="T28" fmla="*/ 107 w 215"/>
                  <a:gd name="T29" fmla="*/ 48 h 102"/>
                  <a:gd name="T30" fmla="*/ 171 w 215"/>
                  <a:gd name="T31" fmla="*/ 56 h 102"/>
                  <a:gd name="T32" fmla="*/ 179 w 215"/>
                  <a:gd name="T33" fmla="*/ 58 h 102"/>
                  <a:gd name="T34" fmla="*/ 179 w 215"/>
                  <a:gd name="T35" fmla="*/ 58 h 102"/>
                  <a:gd name="T36" fmla="*/ 179 w 215"/>
                  <a:gd name="T37" fmla="*/ 64 h 102"/>
                  <a:gd name="T38" fmla="*/ 189 w 215"/>
                  <a:gd name="T39" fmla="*/ 59 h 102"/>
                  <a:gd name="T40" fmla="*/ 189 w 215"/>
                  <a:gd name="T41" fmla="*/ 72 h 102"/>
                  <a:gd name="T42" fmla="*/ 187 w 215"/>
                  <a:gd name="T43" fmla="*/ 75 h 102"/>
                  <a:gd name="T44" fmla="*/ 188 w 215"/>
                  <a:gd name="T45" fmla="*/ 78 h 102"/>
                  <a:gd name="T46" fmla="*/ 188 w 215"/>
                  <a:gd name="T47" fmla="*/ 81 h 102"/>
                  <a:gd name="T48" fmla="*/ 187 w 215"/>
                  <a:gd name="T49" fmla="*/ 84 h 102"/>
                  <a:gd name="T50" fmla="*/ 184 w 215"/>
                  <a:gd name="T51" fmla="*/ 97 h 102"/>
                  <a:gd name="T52" fmla="*/ 190 w 215"/>
                  <a:gd name="T53" fmla="*/ 102 h 102"/>
                  <a:gd name="T54" fmla="*/ 190 w 215"/>
                  <a:gd name="T55" fmla="*/ 102 h 102"/>
                  <a:gd name="T56" fmla="*/ 190 w 215"/>
                  <a:gd name="T57" fmla="*/ 102 h 102"/>
                  <a:gd name="T58" fmla="*/ 196 w 215"/>
                  <a:gd name="T59" fmla="*/ 97 h 102"/>
                  <a:gd name="T60" fmla="*/ 193 w 215"/>
                  <a:gd name="T61" fmla="*/ 8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5" h="102">
                    <a:moveTo>
                      <a:pt x="193" y="84"/>
                    </a:moveTo>
                    <a:cubicBezTo>
                      <a:pt x="193" y="83"/>
                      <a:pt x="193" y="82"/>
                      <a:pt x="192" y="81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3" y="78"/>
                      <a:pt x="193" y="76"/>
                      <a:pt x="193" y="75"/>
                    </a:cubicBezTo>
                    <a:cubicBezTo>
                      <a:pt x="193" y="74"/>
                      <a:pt x="192" y="72"/>
                      <a:pt x="191" y="72"/>
                    </a:cubicBezTo>
                    <a:cubicBezTo>
                      <a:pt x="191" y="58"/>
                      <a:pt x="191" y="58"/>
                      <a:pt x="191" y="58"/>
                    </a:cubicBezTo>
                    <a:cubicBezTo>
                      <a:pt x="215" y="48"/>
                      <a:pt x="215" y="48"/>
                      <a:pt x="215" y="48"/>
                    </a:cubicBezTo>
                    <a:cubicBezTo>
                      <a:pt x="191" y="37"/>
                      <a:pt x="191" y="37"/>
                      <a:pt x="191" y="37"/>
                    </a:cubicBezTo>
                    <a:cubicBezTo>
                      <a:pt x="191" y="36"/>
                      <a:pt x="190" y="36"/>
                      <a:pt x="190" y="36"/>
                    </a:cubicBezTo>
                    <a:cubicBezTo>
                      <a:pt x="190" y="36"/>
                      <a:pt x="190" y="36"/>
                      <a:pt x="189" y="36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8"/>
                      <a:pt x="62" y="48"/>
                      <a:pt x="107" y="48"/>
                    </a:cubicBezTo>
                    <a:cubicBezTo>
                      <a:pt x="138" y="48"/>
                      <a:pt x="160" y="53"/>
                      <a:pt x="171" y="56"/>
                    </a:cubicBezTo>
                    <a:cubicBezTo>
                      <a:pt x="176" y="57"/>
                      <a:pt x="179" y="58"/>
                      <a:pt x="179" y="58"/>
                    </a:cubicBezTo>
                    <a:cubicBezTo>
                      <a:pt x="179" y="58"/>
                      <a:pt x="179" y="58"/>
                      <a:pt x="179" y="58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7" y="74"/>
                      <a:pt x="187" y="75"/>
                    </a:cubicBezTo>
                    <a:cubicBezTo>
                      <a:pt x="187" y="76"/>
                      <a:pt x="187" y="78"/>
                      <a:pt x="188" y="78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7" y="82"/>
                      <a:pt x="187" y="83"/>
                      <a:pt x="187" y="84"/>
                    </a:cubicBezTo>
                    <a:cubicBezTo>
                      <a:pt x="186" y="93"/>
                      <a:pt x="185" y="96"/>
                      <a:pt x="184" y="97"/>
                    </a:cubicBezTo>
                    <a:cubicBezTo>
                      <a:pt x="184" y="99"/>
                      <a:pt x="186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4" y="102"/>
                      <a:pt x="196" y="99"/>
                      <a:pt x="196" y="97"/>
                    </a:cubicBezTo>
                    <a:cubicBezTo>
                      <a:pt x="194" y="96"/>
                      <a:pt x="194" y="93"/>
                      <a:pt x="193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4771641" y="38429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28783" y="453728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28783" y="339416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28783" y="232655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71641" y="280155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71641" y="501324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itle 20"/>
          <p:cNvSpPr txBox="1">
            <a:spLocks/>
          </p:cNvSpPr>
          <p:nvPr/>
        </p:nvSpPr>
        <p:spPr>
          <a:xfrm>
            <a:off x="8906914" y="2078316"/>
            <a:ext cx="1770933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itle 20"/>
          <p:cNvSpPr txBox="1">
            <a:spLocks/>
          </p:cNvSpPr>
          <p:nvPr/>
        </p:nvSpPr>
        <p:spPr>
          <a:xfrm>
            <a:off x="9592722" y="3263610"/>
            <a:ext cx="1740271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itle 20"/>
          <p:cNvSpPr txBox="1">
            <a:spLocks/>
          </p:cNvSpPr>
          <p:nvPr/>
        </p:nvSpPr>
        <p:spPr>
          <a:xfrm>
            <a:off x="9072992" y="4363169"/>
            <a:ext cx="1720913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itle 20"/>
          <p:cNvSpPr txBox="1">
            <a:spLocks/>
          </p:cNvSpPr>
          <p:nvPr/>
        </p:nvSpPr>
        <p:spPr>
          <a:xfrm>
            <a:off x="2279897" y="2570624"/>
            <a:ext cx="1691106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itle 20"/>
          <p:cNvSpPr txBox="1">
            <a:spLocks/>
          </p:cNvSpPr>
          <p:nvPr/>
        </p:nvSpPr>
        <p:spPr>
          <a:xfrm>
            <a:off x="1592504" y="3755917"/>
            <a:ext cx="1746675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itle 20"/>
          <p:cNvSpPr txBox="1">
            <a:spLocks/>
          </p:cNvSpPr>
          <p:nvPr/>
        </p:nvSpPr>
        <p:spPr>
          <a:xfrm>
            <a:off x="1947345" y="4855478"/>
            <a:ext cx="1859324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212237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1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88" grpId="0"/>
      <p:bldP spid="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4316280" y="2793515"/>
            <a:ext cx="4249756" cy="3300520"/>
            <a:chOff x="2329" y="786"/>
            <a:chExt cx="3022" cy="2347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3462" y="1393"/>
              <a:ext cx="389" cy="1740"/>
            </a:xfrm>
            <a:custGeom>
              <a:avLst/>
              <a:gdLst>
                <a:gd name="T0" fmla="*/ 0 w 164"/>
                <a:gd name="T1" fmla="*/ 1140 h 1222"/>
                <a:gd name="T2" fmla="*/ 0 w 164"/>
                <a:gd name="T3" fmla="*/ 1140 h 1222"/>
                <a:gd name="T4" fmla="*/ 82 w 164"/>
                <a:gd name="T5" fmla="*/ 1222 h 1222"/>
                <a:gd name="T6" fmla="*/ 82 w 164"/>
                <a:gd name="T7" fmla="*/ 1222 h 1222"/>
                <a:gd name="T8" fmla="*/ 164 w 164"/>
                <a:gd name="T9" fmla="*/ 1140 h 1222"/>
                <a:gd name="T10" fmla="*/ 164 w 164"/>
                <a:gd name="T11" fmla="*/ 1140 h 1222"/>
                <a:gd name="T12" fmla="*/ 164 w 164"/>
                <a:gd name="T13" fmla="*/ 0 h 1222"/>
                <a:gd name="connsiteX0" fmla="*/ 0 w 10000"/>
                <a:gd name="connsiteY0" fmla="*/ 9830 h 10501"/>
                <a:gd name="connsiteX1" fmla="*/ 0 w 10000"/>
                <a:gd name="connsiteY1" fmla="*/ 9830 h 10501"/>
                <a:gd name="connsiteX2" fmla="*/ 5000 w 10000"/>
                <a:gd name="connsiteY2" fmla="*/ 10501 h 10501"/>
                <a:gd name="connsiteX3" fmla="*/ 5000 w 10000"/>
                <a:gd name="connsiteY3" fmla="*/ 10501 h 10501"/>
                <a:gd name="connsiteX4" fmla="*/ 10000 w 10000"/>
                <a:gd name="connsiteY4" fmla="*/ 9830 h 10501"/>
                <a:gd name="connsiteX5" fmla="*/ 10000 w 10000"/>
                <a:gd name="connsiteY5" fmla="*/ 9830 h 10501"/>
                <a:gd name="connsiteX6" fmla="*/ 10000 w 10000"/>
                <a:gd name="connsiteY6" fmla="*/ 0 h 10501"/>
                <a:gd name="connsiteX0" fmla="*/ 0 w 10000"/>
                <a:gd name="connsiteY0" fmla="*/ 5342 h 6013"/>
                <a:gd name="connsiteX1" fmla="*/ 0 w 10000"/>
                <a:gd name="connsiteY1" fmla="*/ 5342 h 6013"/>
                <a:gd name="connsiteX2" fmla="*/ 5000 w 10000"/>
                <a:gd name="connsiteY2" fmla="*/ 6013 h 6013"/>
                <a:gd name="connsiteX3" fmla="*/ 5000 w 10000"/>
                <a:gd name="connsiteY3" fmla="*/ 6013 h 6013"/>
                <a:gd name="connsiteX4" fmla="*/ 10000 w 10000"/>
                <a:gd name="connsiteY4" fmla="*/ 5342 h 6013"/>
                <a:gd name="connsiteX5" fmla="*/ 10000 w 10000"/>
                <a:gd name="connsiteY5" fmla="*/ 5342 h 6013"/>
                <a:gd name="connsiteX6" fmla="*/ 10000 w 10000"/>
                <a:gd name="connsiteY6" fmla="*/ 0 h 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6013">
                  <a:moveTo>
                    <a:pt x="0" y="5342"/>
                  </a:moveTo>
                  <a:lnTo>
                    <a:pt x="0" y="5342"/>
                  </a:lnTo>
                  <a:cubicBezTo>
                    <a:pt x="0" y="5710"/>
                    <a:pt x="2256" y="6013"/>
                    <a:pt x="5000" y="6013"/>
                  </a:cubicBezTo>
                  <a:lnTo>
                    <a:pt x="5000" y="6013"/>
                  </a:lnTo>
                  <a:cubicBezTo>
                    <a:pt x="7805" y="6013"/>
                    <a:pt x="10000" y="5710"/>
                    <a:pt x="10000" y="5342"/>
                  </a:cubicBezTo>
                  <a:lnTo>
                    <a:pt x="10000" y="5342"/>
                  </a:lnTo>
                  <a:lnTo>
                    <a:pt x="10000" y="0"/>
                  </a:lnTo>
                </a:path>
              </a:pathLst>
            </a:custGeom>
            <a:noFill/>
            <a:ln w="101600" cap="rnd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3841" y="786"/>
              <a:ext cx="1510" cy="1346"/>
            </a:xfrm>
            <a:custGeom>
              <a:avLst/>
              <a:gdLst>
                <a:gd name="T0" fmla="*/ 0 w 638"/>
                <a:gd name="T1" fmla="*/ 0 h 568"/>
                <a:gd name="T2" fmla="*/ 0 w 638"/>
                <a:gd name="T3" fmla="*/ 568 h 568"/>
                <a:gd name="T4" fmla="*/ 159 w 638"/>
                <a:gd name="T5" fmla="*/ 484 h 568"/>
                <a:gd name="T6" fmla="*/ 319 w 638"/>
                <a:gd name="T7" fmla="*/ 568 h 568"/>
                <a:gd name="T8" fmla="*/ 479 w 638"/>
                <a:gd name="T9" fmla="*/ 484 h 568"/>
                <a:gd name="T10" fmla="*/ 638 w 638"/>
                <a:gd name="T11" fmla="*/ 567 h 568"/>
                <a:gd name="T12" fmla="*/ 0 w 63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568">
                  <a:moveTo>
                    <a:pt x="0" y="0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35" y="517"/>
                    <a:pt x="93" y="484"/>
                    <a:pt x="159" y="484"/>
                  </a:cubicBezTo>
                  <a:cubicBezTo>
                    <a:pt x="226" y="484"/>
                    <a:pt x="284" y="517"/>
                    <a:pt x="319" y="568"/>
                  </a:cubicBezTo>
                  <a:cubicBezTo>
                    <a:pt x="354" y="517"/>
                    <a:pt x="412" y="484"/>
                    <a:pt x="479" y="484"/>
                  </a:cubicBezTo>
                  <a:cubicBezTo>
                    <a:pt x="545" y="484"/>
                    <a:pt x="603" y="517"/>
                    <a:pt x="638" y="567"/>
                  </a:cubicBezTo>
                  <a:cubicBezTo>
                    <a:pt x="601" y="248"/>
                    <a:pt x="32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2329" y="786"/>
              <a:ext cx="1512" cy="1346"/>
            </a:xfrm>
            <a:custGeom>
              <a:avLst/>
              <a:gdLst>
                <a:gd name="T0" fmla="*/ 639 w 639"/>
                <a:gd name="T1" fmla="*/ 0 h 568"/>
                <a:gd name="T2" fmla="*/ 639 w 639"/>
                <a:gd name="T3" fmla="*/ 0 h 568"/>
                <a:gd name="T4" fmla="*/ 0 w 639"/>
                <a:gd name="T5" fmla="*/ 568 h 568"/>
                <a:gd name="T6" fmla="*/ 160 w 639"/>
                <a:gd name="T7" fmla="*/ 484 h 568"/>
                <a:gd name="T8" fmla="*/ 320 w 639"/>
                <a:gd name="T9" fmla="*/ 568 h 568"/>
                <a:gd name="T10" fmla="*/ 479 w 639"/>
                <a:gd name="T11" fmla="*/ 484 h 568"/>
                <a:gd name="T12" fmla="*/ 639 w 639"/>
                <a:gd name="T13" fmla="*/ 568 h 568"/>
                <a:gd name="T14" fmla="*/ 639 w 6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568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cubicBezTo>
                    <a:pt x="309" y="0"/>
                    <a:pt x="37" y="248"/>
                    <a:pt x="0" y="568"/>
                  </a:cubicBezTo>
                  <a:cubicBezTo>
                    <a:pt x="35" y="517"/>
                    <a:pt x="94" y="484"/>
                    <a:pt x="160" y="484"/>
                  </a:cubicBezTo>
                  <a:cubicBezTo>
                    <a:pt x="226" y="484"/>
                    <a:pt x="285" y="517"/>
                    <a:pt x="320" y="568"/>
                  </a:cubicBezTo>
                  <a:cubicBezTo>
                    <a:pt x="355" y="517"/>
                    <a:pt x="413" y="484"/>
                    <a:pt x="479" y="484"/>
                  </a:cubicBezTo>
                  <a:cubicBezTo>
                    <a:pt x="545" y="484"/>
                    <a:pt x="604" y="517"/>
                    <a:pt x="639" y="568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3083" y="786"/>
              <a:ext cx="755" cy="1341"/>
            </a:xfrm>
            <a:custGeom>
              <a:avLst/>
              <a:gdLst>
                <a:gd name="T0" fmla="*/ 161 w 319"/>
                <a:gd name="T1" fmla="*/ 484 h 566"/>
                <a:gd name="T2" fmla="*/ 319 w 319"/>
                <a:gd name="T3" fmla="*/ 565 h 566"/>
                <a:gd name="T4" fmla="*/ 319 w 319"/>
                <a:gd name="T5" fmla="*/ 0 h 566"/>
                <a:gd name="T6" fmla="*/ 317 w 319"/>
                <a:gd name="T7" fmla="*/ 0 h 566"/>
                <a:gd name="T8" fmla="*/ 0 w 319"/>
                <a:gd name="T9" fmla="*/ 565 h 566"/>
                <a:gd name="T10" fmla="*/ 0 w 319"/>
                <a:gd name="T11" fmla="*/ 566 h 566"/>
                <a:gd name="T12" fmla="*/ 5 w 319"/>
                <a:gd name="T13" fmla="*/ 564 h 566"/>
                <a:gd name="T14" fmla="*/ 161 w 319"/>
                <a:gd name="T15" fmla="*/ 4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566">
                  <a:moveTo>
                    <a:pt x="161" y="484"/>
                  </a:moveTo>
                  <a:cubicBezTo>
                    <a:pt x="226" y="484"/>
                    <a:pt x="284" y="516"/>
                    <a:pt x="319" y="56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18" y="0"/>
                    <a:pt x="318" y="0"/>
                    <a:pt x="317" y="0"/>
                  </a:cubicBezTo>
                  <a:cubicBezTo>
                    <a:pt x="153" y="2"/>
                    <a:pt x="19" y="248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" y="563"/>
                    <a:pt x="3" y="563"/>
                    <a:pt x="5" y="564"/>
                  </a:cubicBezTo>
                  <a:cubicBezTo>
                    <a:pt x="40" y="515"/>
                    <a:pt x="97" y="484"/>
                    <a:pt x="161" y="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3838" y="786"/>
              <a:ext cx="755" cy="1346"/>
            </a:xfrm>
            <a:custGeom>
              <a:avLst/>
              <a:gdLst>
                <a:gd name="T0" fmla="*/ 0 w 319"/>
                <a:gd name="T1" fmla="*/ 568 h 568"/>
                <a:gd name="T2" fmla="*/ 5 w 319"/>
                <a:gd name="T3" fmla="*/ 561 h 568"/>
                <a:gd name="T4" fmla="*/ 159 w 319"/>
                <a:gd name="T5" fmla="*/ 484 h 568"/>
                <a:gd name="T6" fmla="*/ 316 w 319"/>
                <a:gd name="T7" fmla="*/ 563 h 568"/>
                <a:gd name="T8" fmla="*/ 319 w 319"/>
                <a:gd name="T9" fmla="*/ 568 h 568"/>
                <a:gd name="T10" fmla="*/ 319 w 319"/>
                <a:gd name="T11" fmla="*/ 568 h 568"/>
                <a:gd name="T12" fmla="*/ 0 w 319"/>
                <a:gd name="T13" fmla="*/ 0 h 568"/>
                <a:gd name="T14" fmla="*/ 0 w 319"/>
                <a:gd name="T15" fmla="*/ 0 h 568"/>
                <a:gd name="T16" fmla="*/ 0 w 319"/>
                <a:gd name="T17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568">
                  <a:moveTo>
                    <a:pt x="0" y="568"/>
                  </a:moveTo>
                  <a:cubicBezTo>
                    <a:pt x="1" y="563"/>
                    <a:pt x="3" y="561"/>
                    <a:pt x="5" y="561"/>
                  </a:cubicBezTo>
                  <a:cubicBezTo>
                    <a:pt x="40" y="514"/>
                    <a:pt x="96" y="484"/>
                    <a:pt x="159" y="484"/>
                  </a:cubicBezTo>
                  <a:cubicBezTo>
                    <a:pt x="224" y="484"/>
                    <a:pt x="280" y="515"/>
                    <a:pt x="316" y="563"/>
                  </a:cubicBezTo>
                  <a:cubicBezTo>
                    <a:pt x="317" y="564"/>
                    <a:pt x="318" y="565"/>
                    <a:pt x="319" y="568"/>
                  </a:cubicBezTo>
                  <a:cubicBezTo>
                    <a:pt x="319" y="568"/>
                    <a:pt x="319" y="568"/>
                    <a:pt x="319" y="568"/>
                  </a:cubicBezTo>
                  <a:cubicBezTo>
                    <a:pt x="300" y="248"/>
                    <a:pt x="16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7"/>
          <p:cNvSpPr txBox="1">
            <a:spLocks/>
          </p:cNvSpPr>
          <p:nvPr/>
        </p:nvSpPr>
        <p:spPr>
          <a:xfrm>
            <a:off x="2819533" y="1987245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1811419" y="2443352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Rounded Rectangle 11"/>
          <p:cNvSpPr>
            <a:spLocks noChangeAspect="1"/>
          </p:cNvSpPr>
          <p:nvPr/>
        </p:nvSpPr>
        <p:spPr>
          <a:xfrm>
            <a:off x="4388846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Placeholder 7"/>
          <p:cNvSpPr txBox="1">
            <a:spLocks/>
          </p:cNvSpPr>
          <p:nvPr/>
        </p:nvSpPr>
        <p:spPr>
          <a:xfrm>
            <a:off x="4449727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7"/>
          <p:cNvSpPr txBox="1">
            <a:spLocks/>
          </p:cNvSpPr>
          <p:nvPr/>
        </p:nvSpPr>
        <p:spPr>
          <a:xfrm>
            <a:off x="8875276" y="1987245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8875276" y="2443352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Rounded Rectangle 23"/>
          <p:cNvSpPr>
            <a:spLocks noChangeAspect="1"/>
          </p:cNvSpPr>
          <p:nvPr/>
        </p:nvSpPr>
        <p:spPr>
          <a:xfrm>
            <a:off x="7973944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>
            <a:spLocks/>
          </p:cNvSpPr>
          <p:nvPr/>
        </p:nvSpPr>
        <p:spPr>
          <a:xfrm>
            <a:off x="8034824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9" name="Text Placeholder 7"/>
          <p:cNvSpPr txBox="1">
            <a:spLocks/>
          </p:cNvSpPr>
          <p:nvPr/>
        </p:nvSpPr>
        <p:spPr>
          <a:xfrm>
            <a:off x="2819533" y="4938877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1811419" y="5394984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433737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>
            <a:spLocks/>
          </p:cNvSpPr>
          <p:nvPr/>
        </p:nvSpPr>
        <p:spPr>
          <a:xfrm>
            <a:off x="4398256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3" name="Text Placeholder 7"/>
          <p:cNvSpPr txBox="1">
            <a:spLocks/>
          </p:cNvSpPr>
          <p:nvPr/>
        </p:nvSpPr>
        <p:spPr>
          <a:xfrm>
            <a:off x="8869792" y="4938877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>
            <a:spLocks/>
          </p:cNvSpPr>
          <p:nvPr/>
        </p:nvSpPr>
        <p:spPr>
          <a:xfrm>
            <a:off x="8869792" y="5394984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ounded Rectangle 16"/>
          <p:cNvSpPr>
            <a:spLocks noChangeAspect="1"/>
          </p:cNvSpPr>
          <p:nvPr/>
        </p:nvSpPr>
        <p:spPr>
          <a:xfrm>
            <a:off x="797394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>
            <a:spLocks/>
          </p:cNvSpPr>
          <p:nvPr/>
        </p:nvSpPr>
        <p:spPr>
          <a:xfrm>
            <a:off x="8034824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37" name="矩形 36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248664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1"/>
          <p:cNvGrpSpPr>
            <a:grpSpLocks/>
          </p:cNvGrpSpPr>
          <p:nvPr/>
        </p:nvGrpSpPr>
        <p:grpSpPr bwMode="auto">
          <a:xfrm>
            <a:off x="4448793" y="1508477"/>
            <a:ext cx="4037393" cy="4870319"/>
            <a:chOff x="0" y="0"/>
            <a:chExt cx="7656017" cy="9235797"/>
          </a:xfrm>
        </p:grpSpPr>
        <p:sp>
          <p:nvSpPr>
            <p:cNvPr id="36866" name="AutoShape 2"/>
            <p:cNvSpPr>
              <a:spLocks/>
            </p:cNvSpPr>
            <p:nvPr/>
          </p:nvSpPr>
          <p:spPr bwMode="auto">
            <a:xfrm>
              <a:off x="0" y="0"/>
              <a:ext cx="7656017" cy="8765911"/>
            </a:xfrm>
            <a:custGeom>
              <a:avLst/>
              <a:gdLst>
                <a:gd name="T0" fmla="*/ 3828009 w 21478"/>
                <a:gd name="T1" fmla="*/ 4418202 h 21513"/>
                <a:gd name="T2" fmla="*/ 3828009 w 21478"/>
                <a:gd name="T3" fmla="*/ 4418202 h 21513"/>
                <a:gd name="T4" fmla="*/ 3828009 w 21478"/>
                <a:gd name="T5" fmla="*/ 4418202 h 21513"/>
                <a:gd name="T6" fmla="*/ 3828009 w 21478"/>
                <a:gd name="T7" fmla="*/ 4418202 h 215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8" h="21513">
                  <a:moveTo>
                    <a:pt x="4795" y="18732"/>
                  </a:moveTo>
                  <a:cubicBezTo>
                    <a:pt x="5386" y="17487"/>
                    <a:pt x="5279" y="16073"/>
                    <a:pt x="4506" y="14906"/>
                  </a:cubicBezTo>
                  <a:cubicBezTo>
                    <a:pt x="4367" y="14697"/>
                    <a:pt x="4208" y="14498"/>
                    <a:pt x="4030" y="14313"/>
                  </a:cubicBezTo>
                  <a:cubicBezTo>
                    <a:pt x="2650" y="13526"/>
                    <a:pt x="1575" y="12439"/>
                    <a:pt x="880" y="11191"/>
                  </a:cubicBezTo>
                  <a:cubicBezTo>
                    <a:pt x="213" y="9996"/>
                    <a:pt x="-106" y="8647"/>
                    <a:pt x="31" y="7270"/>
                  </a:cubicBezTo>
                  <a:cubicBezTo>
                    <a:pt x="144" y="6136"/>
                    <a:pt x="577" y="5045"/>
                    <a:pt x="1292" y="4093"/>
                  </a:cubicBezTo>
                  <a:cubicBezTo>
                    <a:pt x="2009" y="3076"/>
                    <a:pt x="2975" y="2221"/>
                    <a:pt x="4111" y="1584"/>
                  </a:cubicBezTo>
                  <a:cubicBezTo>
                    <a:pt x="5290" y="922"/>
                    <a:pt x="6632" y="507"/>
                    <a:pt x="8023" y="261"/>
                  </a:cubicBezTo>
                  <a:cubicBezTo>
                    <a:pt x="9991" y="-87"/>
                    <a:pt x="12019" y="-87"/>
                    <a:pt x="13988" y="259"/>
                  </a:cubicBezTo>
                  <a:cubicBezTo>
                    <a:pt x="14807" y="409"/>
                    <a:pt x="15607" y="623"/>
                    <a:pt x="16382" y="898"/>
                  </a:cubicBezTo>
                  <a:cubicBezTo>
                    <a:pt x="17093" y="1150"/>
                    <a:pt x="17776" y="1446"/>
                    <a:pt x="18449" y="1768"/>
                  </a:cubicBezTo>
                  <a:cubicBezTo>
                    <a:pt x="19172" y="2114"/>
                    <a:pt x="19730" y="2635"/>
                    <a:pt x="20130" y="3083"/>
                  </a:cubicBezTo>
                  <a:cubicBezTo>
                    <a:pt x="20410" y="3396"/>
                    <a:pt x="20510" y="3769"/>
                    <a:pt x="20175" y="3950"/>
                  </a:cubicBezTo>
                  <a:cubicBezTo>
                    <a:pt x="20089" y="3996"/>
                    <a:pt x="19988" y="4007"/>
                    <a:pt x="19892" y="4021"/>
                  </a:cubicBezTo>
                  <a:cubicBezTo>
                    <a:pt x="19766" y="4040"/>
                    <a:pt x="19642" y="4067"/>
                    <a:pt x="19518" y="4103"/>
                  </a:cubicBezTo>
                  <a:cubicBezTo>
                    <a:pt x="19362" y="4131"/>
                    <a:pt x="19241" y="4238"/>
                    <a:pt x="19211" y="4374"/>
                  </a:cubicBezTo>
                  <a:cubicBezTo>
                    <a:pt x="19169" y="4558"/>
                    <a:pt x="19301" y="4725"/>
                    <a:pt x="19407" y="4888"/>
                  </a:cubicBezTo>
                  <a:cubicBezTo>
                    <a:pt x="19711" y="5354"/>
                    <a:pt x="19813" y="5853"/>
                    <a:pt x="19873" y="6355"/>
                  </a:cubicBezTo>
                  <a:cubicBezTo>
                    <a:pt x="19936" y="6893"/>
                    <a:pt x="19957" y="7452"/>
                    <a:pt x="19868" y="8014"/>
                  </a:cubicBezTo>
                  <a:cubicBezTo>
                    <a:pt x="19773" y="8618"/>
                    <a:pt x="19552" y="9232"/>
                    <a:pt x="19558" y="9842"/>
                  </a:cubicBezTo>
                  <a:cubicBezTo>
                    <a:pt x="19566" y="10497"/>
                    <a:pt x="19841" y="11132"/>
                    <a:pt x="20363" y="11601"/>
                  </a:cubicBezTo>
                  <a:cubicBezTo>
                    <a:pt x="20589" y="11804"/>
                    <a:pt x="20856" y="11968"/>
                    <a:pt x="21101" y="12154"/>
                  </a:cubicBezTo>
                  <a:cubicBezTo>
                    <a:pt x="21288" y="12296"/>
                    <a:pt x="21464" y="12458"/>
                    <a:pt x="21477" y="12666"/>
                  </a:cubicBezTo>
                  <a:cubicBezTo>
                    <a:pt x="21493" y="12926"/>
                    <a:pt x="21258" y="13131"/>
                    <a:pt x="21002" y="13295"/>
                  </a:cubicBezTo>
                  <a:cubicBezTo>
                    <a:pt x="20866" y="13381"/>
                    <a:pt x="20726" y="13462"/>
                    <a:pt x="20580" y="13535"/>
                  </a:cubicBezTo>
                  <a:cubicBezTo>
                    <a:pt x="20330" y="13543"/>
                    <a:pt x="20109" y="13661"/>
                    <a:pt x="19985" y="13842"/>
                  </a:cubicBezTo>
                  <a:cubicBezTo>
                    <a:pt x="19944" y="13902"/>
                    <a:pt x="19914" y="13969"/>
                    <a:pt x="19905" y="14041"/>
                  </a:cubicBezTo>
                  <a:cubicBezTo>
                    <a:pt x="19890" y="14168"/>
                    <a:pt x="19946" y="14294"/>
                    <a:pt x="20056" y="14377"/>
                  </a:cubicBezTo>
                  <a:cubicBezTo>
                    <a:pt x="20132" y="14531"/>
                    <a:pt x="20196" y="14684"/>
                    <a:pt x="20250" y="14838"/>
                  </a:cubicBezTo>
                  <a:cubicBezTo>
                    <a:pt x="20286" y="14941"/>
                    <a:pt x="20320" y="15054"/>
                    <a:pt x="20267" y="15160"/>
                  </a:cubicBezTo>
                  <a:cubicBezTo>
                    <a:pt x="20198" y="15294"/>
                    <a:pt x="19995" y="15356"/>
                    <a:pt x="19971" y="15506"/>
                  </a:cubicBezTo>
                  <a:cubicBezTo>
                    <a:pt x="19958" y="15585"/>
                    <a:pt x="20003" y="15663"/>
                    <a:pt x="20084" y="15700"/>
                  </a:cubicBezTo>
                  <a:cubicBezTo>
                    <a:pt x="20379" y="16058"/>
                    <a:pt x="20033" y="16550"/>
                    <a:pt x="19534" y="16481"/>
                  </a:cubicBezTo>
                  <a:cubicBezTo>
                    <a:pt x="19476" y="16473"/>
                    <a:pt x="19419" y="16454"/>
                    <a:pt x="19369" y="16427"/>
                  </a:cubicBezTo>
                  <a:cubicBezTo>
                    <a:pt x="20003" y="17092"/>
                    <a:pt x="19736" y="18103"/>
                    <a:pt x="18832" y="18456"/>
                  </a:cubicBezTo>
                  <a:cubicBezTo>
                    <a:pt x="18439" y="18609"/>
                    <a:pt x="17996" y="18585"/>
                    <a:pt x="17568" y="18545"/>
                  </a:cubicBezTo>
                  <a:cubicBezTo>
                    <a:pt x="16762" y="18471"/>
                    <a:pt x="15909" y="18366"/>
                    <a:pt x="15220" y="18742"/>
                  </a:cubicBezTo>
                  <a:cubicBezTo>
                    <a:pt x="15072" y="18823"/>
                    <a:pt x="14940" y="18925"/>
                    <a:pt x="14828" y="19042"/>
                  </a:cubicBezTo>
                  <a:cubicBezTo>
                    <a:pt x="14395" y="19484"/>
                    <a:pt x="14095" y="20013"/>
                    <a:pt x="13956" y="20581"/>
                  </a:cubicBezTo>
                  <a:cubicBezTo>
                    <a:pt x="13881" y="20887"/>
                    <a:pt x="13855" y="21200"/>
                    <a:pt x="13876" y="21513"/>
                  </a:cubicBezTo>
                  <a:lnTo>
                    <a:pt x="4795" y="187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67" name="AutoShape 3"/>
            <p:cNvSpPr>
              <a:spLocks/>
            </p:cNvSpPr>
            <p:nvPr/>
          </p:nvSpPr>
          <p:spPr bwMode="auto">
            <a:xfrm>
              <a:off x="1007998" y="7537223"/>
              <a:ext cx="4163742" cy="1698574"/>
            </a:xfrm>
            <a:custGeom>
              <a:avLst/>
              <a:gdLst>
                <a:gd name="T0" fmla="*/ 2081871 w 21600"/>
                <a:gd name="T1" fmla="*/ 849287 h 21600"/>
                <a:gd name="T2" fmla="*/ 2081871 w 21600"/>
                <a:gd name="T3" fmla="*/ 849287 h 21600"/>
                <a:gd name="T4" fmla="*/ 2081871 w 21600"/>
                <a:gd name="T5" fmla="*/ 849287 h 21600"/>
                <a:gd name="T6" fmla="*/ 2081871 w 21600"/>
                <a:gd name="T7" fmla="*/ 84928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4895"/>
                  </a:moveTo>
                  <a:lnTo>
                    <a:pt x="2391" y="0"/>
                  </a:lnTo>
                  <a:lnTo>
                    <a:pt x="21599" y="11351"/>
                  </a:lnTo>
                  <a:lnTo>
                    <a:pt x="20383" y="21600"/>
                  </a:lnTo>
                  <a:lnTo>
                    <a:pt x="0" y="1489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869" name="AutoShape 5"/>
          <p:cNvSpPr>
            <a:spLocks/>
          </p:cNvSpPr>
          <p:nvPr/>
        </p:nvSpPr>
        <p:spPr bwMode="auto">
          <a:xfrm>
            <a:off x="4665605" y="1762959"/>
            <a:ext cx="3318313" cy="2295362"/>
          </a:xfrm>
          <a:custGeom>
            <a:avLst/>
            <a:gdLst>
              <a:gd name="T0" fmla="*/ 3146278 w 21369"/>
              <a:gd name="T1" fmla="*/ 2203287 h 21420"/>
              <a:gd name="T2" fmla="*/ 3146278 w 21369"/>
              <a:gd name="T3" fmla="*/ 2203287 h 21420"/>
              <a:gd name="T4" fmla="*/ 3146278 w 21369"/>
              <a:gd name="T5" fmla="*/ 2203287 h 21420"/>
              <a:gd name="T6" fmla="*/ 3146278 w 21369"/>
              <a:gd name="T7" fmla="*/ 2203287 h 214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369" h="21420">
                <a:moveTo>
                  <a:pt x="854" y="9342"/>
                </a:moveTo>
                <a:cubicBezTo>
                  <a:pt x="739" y="8499"/>
                  <a:pt x="917" y="7629"/>
                  <a:pt x="1329" y="7011"/>
                </a:cubicBezTo>
                <a:cubicBezTo>
                  <a:pt x="1715" y="6433"/>
                  <a:pt x="2265" y="6148"/>
                  <a:pt x="2663" y="5586"/>
                </a:cubicBezTo>
                <a:cubicBezTo>
                  <a:pt x="3053" y="5036"/>
                  <a:pt x="3257" y="4276"/>
                  <a:pt x="3613" y="3683"/>
                </a:cubicBezTo>
                <a:cubicBezTo>
                  <a:pt x="4190" y="2719"/>
                  <a:pt x="5085" y="2283"/>
                  <a:pt x="5949" y="2546"/>
                </a:cubicBezTo>
                <a:cubicBezTo>
                  <a:pt x="6187" y="2041"/>
                  <a:pt x="6521" y="1648"/>
                  <a:pt x="6911" y="1414"/>
                </a:cubicBezTo>
                <a:cubicBezTo>
                  <a:pt x="7330" y="1164"/>
                  <a:pt x="7792" y="1109"/>
                  <a:pt x="8234" y="1258"/>
                </a:cubicBezTo>
                <a:cubicBezTo>
                  <a:pt x="8595" y="737"/>
                  <a:pt x="9054" y="382"/>
                  <a:pt x="9554" y="238"/>
                </a:cubicBezTo>
                <a:cubicBezTo>
                  <a:pt x="10166" y="61"/>
                  <a:pt x="10802" y="207"/>
                  <a:pt x="11346" y="649"/>
                </a:cubicBezTo>
                <a:cubicBezTo>
                  <a:pt x="12074" y="66"/>
                  <a:pt x="12920" y="-132"/>
                  <a:pt x="13738" y="87"/>
                </a:cubicBezTo>
                <a:cubicBezTo>
                  <a:pt x="14549" y="304"/>
                  <a:pt x="15282" y="918"/>
                  <a:pt x="15816" y="1825"/>
                </a:cubicBezTo>
                <a:cubicBezTo>
                  <a:pt x="16356" y="1598"/>
                  <a:pt x="16937" y="1688"/>
                  <a:pt x="17431" y="2076"/>
                </a:cubicBezTo>
                <a:cubicBezTo>
                  <a:pt x="17904" y="2447"/>
                  <a:pt x="18262" y="3062"/>
                  <a:pt x="18433" y="3799"/>
                </a:cubicBezTo>
                <a:cubicBezTo>
                  <a:pt x="19006" y="3937"/>
                  <a:pt x="19522" y="4382"/>
                  <a:pt x="19878" y="5045"/>
                </a:cubicBezTo>
                <a:cubicBezTo>
                  <a:pt x="20226" y="5694"/>
                  <a:pt x="20396" y="6505"/>
                  <a:pt x="20354" y="7323"/>
                </a:cubicBezTo>
                <a:cubicBezTo>
                  <a:pt x="20829" y="7823"/>
                  <a:pt x="21165" y="8550"/>
                  <a:pt x="21301" y="9375"/>
                </a:cubicBezTo>
                <a:cubicBezTo>
                  <a:pt x="21459" y="10333"/>
                  <a:pt x="21336" y="11343"/>
                  <a:pt x="20962" y="12167"/>
                </a:cubicBezTo>
                <a:cubicBezTo>
                  <a:pt x="21068" y="13766"/>
                  <a:pt x="20604" y="15334"/>
                  <a:pt x="19729" y="16328"/>
                </a:cubicBezTo>
                <a:cubicBezTo>
                  <a:pt x="18952" y="17211"/>
                  <a:pt x="17937" y="17535"/>
                  <a:pt x="16974" y="17207"/>
                </a:cubicBezTo>
                <a:cubicBezTo>
                  <a:pt x="16598" y="17607"/>
                  <a:pt x="16137" y="17806"/>
                  <a:pt x="15670" y="17770"/>
                </a:cubicBezTo>
                <a:cubicBezTo>
                  <a:pt x="15156" y="17731"/>
                  <a:pt x="14671" y="17411"/>
                  <a:pt x="14314" y="16875"/>
                </a:cubicBezTo>
                <a:cubicBezTo>
                  <a:pt x="14139" y="17038"/>
                  <a:pt x="13933" y="17121"/>
                  <a:pt x="13725" y="17116"/>
                </a:cubicBezTo>
                <a:cubicBezTo>
                  <a:pt x="13513" y="17111"/>
                  <a:pt x="13308" y="17014"/>
                  <a:pt x="13135" y="16839"/>
                </a:cubicBezTo>
                <a:cubicBezTo>
                  <a:pt x="12764" y="17306"/>
                  <a:pt x="12328" y="17653"/>
                  <a:pt x="11857" y="17857"/>
                </a:cubicBezTo>
                <a:cubicBezTo>
                  <a:pt x="11381" y="18062"/>
                  <a:pt x="10882" y="18115"/>
                  <a:pt x="10391" y="18214"/>
                </a:cubicBezTo>
                <a:cubicBezTo>
                  <a:pt x="9937" y="18306"/>
                  <a:pt x="9489" y="18437"/>
                  <a:pt x="9074" y="18713"/>
                </a:cubicBezTo>
                <a:cubicBezTo>
                  <a:pt x="8662" y="18986"/>
                  <a:pt x="8298" y="19393"/>
                  <a:pt x="7930" y="19779"/>
                </a:cubicBezTo>
                <a:cubicBezTo>
                  <a:pt x="7500" y="20232"/>
                  <a:pt x="7056" y="20663"/>
                  <a:pt x="6566" y="20949"/>
                </a:cubicBezTo>
                <a:cubicBezTo>
                  <a:pt x="6057" y="21246"/>
                  <a:pt x="5513" y="21379"/>
                  <a:pt x="4961" y="21412"/>
                </a:cubicBezTo>
                <a:cubicBezTo>
                  <a:pt x="4052" y="21468"/>
                  <a:pt x="3137" y="21246"/>
                  <a:pt x="2342" y="20607"/>
                </a:cubicBezTo>
                <a:cubicBezTo>
                  <a:pt x="685" y="19276"/>
                  <a:pt x="-141" y="16498"/>
                  <a:pt x="331" y="13846"/>
                </a:cubicBezTo>
                <a:cubicBezTo>
                  <a:pt x="29" y="13087"/>
                  <a:pt x="-72" y="12195"/>
                  <a:pt x="49" y="11337"/>
                </a:cubicBezTo>
                <a:cubicBezTo>
                  <a:pt x="158" y="10563"/>
                  <a:pt x="441" y="9861"/>
                  <a:pt x="854" y="9342"/>
                </a:cubicBezTo>
                <a:close/>
              </a:path>
            </a:pathLst>
          </a:custGeom>
          <a:solidFill>
            <a:srgbClr val="EDEDED"/>
          </a:solidFill>
          <a:ln w="1651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0" name="AutoShape 6"/>
          <p:cNvSpPr>
            <a:spLocks/>
          </p:cNvSpPr>
          <p:nvPr/>
        </p:nvSpPr>
        <p:spPr bwMode="auto">
          <a:xfrm>
            <a:off x="5705299" y="1980608"/>
            <a:ext cx="1343565" cy="7441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079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079" y="21"/>
                </a:lnTo>
                <a:close/>
              </a:path>
            </a:pathLst>
          </a:custGeom>
          <a:solidFill>
            <a:schemeClr val="accent4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241082">
              <a:lnSpc>
                <a:spcPct val="120000"/>
              </a:lnSpc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1" name="AutoShape 7"/>
          <p:cNvSpPr>
            <a:spLocks/>
          </p:cNvSpPr>
          <p:nvPr/>
        </p:nvSpPr>
        <p:spPr bwMode="auto">
          <a:xfrm>
            <a:off x="4983708" y="2706384"/>
            <a:ext cx="1343565" cy="70987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1079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079" y="21"/>
                </a:lnTo>
                <a:close/>
              </a:path>
            </a:pathLst>
          </a:custGeom>
          <a:solidFill>
            <a:schemeClr val="accent2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2" name="AutoShape 8"/>
          <p:cNvSpPr>
            <a:spLocks/>
          </p:cNvSpPr>
          <p:nvPr/>
        </p:nvSpPr>
        <p:spPr bwMode="auto">
          <a:xfrm>
            <a:off x="5214751" y="3230417"/>
            <a:ext cx="565888" cy="835438"/>
          </a:xfrm>
          <a:custGeom>
            <a:avLst/>
            <a:gdLst>
              <a:gd name="T0" fmla="*/ 10800 w 21600"/>
              <a:gd name="T1" fmla="*/ 10770 h 21540"/>
              <a:gd name="T2" fmla="*/ 10800 w 21600"/>
              <a:gd name="T3" fmla="*/ 10770 h 21540"/>
              <a:gd name="T4" fmla="*/ 10800 w 21600"/>
              <a:gd name="T5" fmla="*/ 10770 h 21540"/>
              <a:gd name="T6" fmla="*/ 10800 w 21600"/>
              <a:gd name="T7" fmla="*/ 10770 h 21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40">
                <a:moveTo>
                  <a:pt x="225" y="0"/>
                </a:moveTo>
                <a:lnTo>
                  <a:pt x="0" y="21037"/>
                </a:lnTo>
                <a:cubicBezTo>
                  <a:pt x="2786" y="21453"/>
                  <a:pt x="5671" y="21599"/>
                  <a:pt x="8551" y="21517"/>
                </a:cubicBezTo>
                <a:cubicBezTo>
                  <a:pt x="11828" y="21424"/>
                  <a:pt x="15063" y="21051"/>
                  <a:pt x="18082" y="20227"/>
                </a:cubicBezTo>
                <a:cubicBezTo>
                  <a:pt x="19301" y="19894"/>
                  <a:pt x="20462" y="19476"/>
                  <a:pt x="21599" y="19027"/>
                </a:cubicBezTo>
                <a:lnTo>
                  <a:pt x="21599" y="0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5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241082">
              <a:lnSpc>
                <a:spcPct val="120000"/>
              </a:lnSpc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3" name="AutoShape 9"/>
          <p:cNvSpPr>
            <a:spLocks/>
          </p:cNvSpPr>
          <p:nvPr/>
        </p:nvSpPr>
        <p:spPr bwMode="auto">
          <a:xfrm>
            <a:off x="6878093" y="2696339"/>
            <a:ext cx="815347" cy="976073"/>
          </a:xfrm>
          <a:custGeom>
            <a:avLst/>
            <a:gdLst>
              <a:gd name="T0" fmla="*/ 10549 w 21098"/>
              <a:gd name="T1" fmla="*/ 10762 h 21524"/>
              <a:gd name="T2" fmla="*/ 10549 w 21098"/>
              <a:gd name="T3" fmla="*/ 10762 h 21524"/>
              <a:gd name="T4" fmla="*/ 10549 w 21098"/>
              <a:gd name="T5" fmla="*/ 10762 h 21524"/>
              <a:gd name="T6" fmla="*/ 10549 w 21098"/>
              <a:gd name="T7" fmla="*/ 10762 h 2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98" h="21524">
                <a:moveTo>
                  <a:pt x="0" y="0"/>
                </a:moveTo>
                <a:lnTo>
                  <a:pt x="0" y="19579"/>
                </a:lnTo>
                <a:cubicBezTo>
                  <a:pt x="71" y="19551"/>
                  <a:pt x="141" y="19520"/>
                  <a:pt x="211" y="19488"/>
                </a:cubicBezTo>
                <a:cubicBezTo>
                  <a:pt x="280" y="19457"/>
                  <a:pt x="349" y="19424"/>
                  <a:pt x="416" y="19388"/>
                </a:cubicBezTo>
                <a:cubicBezTo>
                  <a:pt x="1853" y="20660"/>
                  <a:pt x="3804" y="21420"/>
                  <a:pt x="5874" y="21514"/>
                </a:cubicBezTo>
                <a:cubicBezTo>
                  <a:pt x="7755" y="21599"/>
                  <a:pt x="9613" y="21127"/>
                  <a:pt x="11132" y="20178"/>
                </a:cubicBezTo>
                <a:cubicBezTo>
                  <a:pt x="11717" y="20296"/>
                  <a:pt x="12307" y="20374"/>
                  <a:pt x="12897" y="20418"/>
                </a:cubicBezTo>
                <a:cubicBezTo>
                  <a:pt x="13488" y="20462"/>
                  <a:pt x="14079" y="20471"/>
                  <a:pt x="14667" y="20451"/>
                </a:cubicBezTo>
                <a:cubicBezTo>
                  <a:pt x="18222" y="18458"/>
                  <a:pt x="20548" y="15220"/>
                  <a:pt x="21011" y="11618"/>
                </a:cubicBezTo>
                <a:cubicBezTo>
                  <a:pt x="21600" y="7042"/>
                  <a:pt x="19155" y="2566"/>
                  <a:pt x="146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874" name="AutoShape 10"/>
          <p:cNvSpPr>
            <a:spLocks/>
          </p:cNvSpPr>
          <p:nvPr/>
        </p:nvSpPr>
        <p:spPr bwMode="auto">
          <a:xfrm>
            <a:off x="4697416" y="3230416"/>
            <a:ext cx="690617" cy="817022"/>
          </a:xfrm>
          <a:custGeom>
            <a:avLst/>
            <a:gdLst>
              <a:gd name="T0" fmla="+- 0 11100 1478"/>
              <a:gd name="T1" fmla="*/ T0 w 19245"/>
              <a:gd name="T2" fmla="*/ 10800 h 21600"/>
              <a:gd name="T3" fmla="+- 0 11100 1478"/>
              <a:gd name="T4" fmla="*/ T3 w 19245"/>
              <a:gd name="T5" fmla="*/ 10800 h 21600"/>
              <a:gd name="T6" fmla="+- 0 11100 1478"/>
              <a:gd name="T7" fmla="*/ T6 w 19245"/>
              <a:gd name="T8" fmla="*/ 10800 h 21600"/>
              <a:gd name="T9" fmla="+- 0 11100 1478"/>
              <a:gd name="T10" fmla="*/ T9 w 19245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245" h="21600">
                <a:moveTo>
                  <a:pt x="298" y="0"/>
                </a:moveTo>
                <a:cubicBezTo>
                  <a:pt x="387" y="168"/>
                  <a:pt x="471" y="339"/>
                  <a:pt x="571" y="503"/>
                </a:cubicBezTo>
                <a:cubicBezTo>
                  <a:pt x="-1478" y="8064"/>
                  <a:pt x="2108" y="15983"/>
                  <a:pt x="9303" y="19782"/>
                </a:cubicBezTo>
                <a:cubicBezTo>
                  <a:pt x="10930" y="20641"/>
                  <a:pt x="12677" y="21227"/>
                  <a:pt x="14478" y="21599"/>
                </a:cubicBezTo>
                <a:lnTo>
                  <a:pt x="14478" y="15716"/>
                </a:lnTo>
                <a:lnTo>
                  <a:pt x="15432" y="15716"/>
                </a:lnTo>
                <a:cubicBezTo>
                  <a:pt x="15685" y="16323"/>
                  <a:pt x="16305" y="16721"/>
                  <a:pt x="16994" y="16718"/>
                </a:cubicBezTo>
                <a:cubicBezTo>
                  <a:pt x="19586" y="16704"/>
                  <a:pt x="20121" y="13233"/>
                  <a:pt x="17633" y="12515"/>
                </a:cubicBezTo>
                <a:cubicBezTo>
                  <a:pt x="16668" y="12236"/>
                  <a:pt x="15651" y="12775"/>
                  <a:pt x="15401" y="13702"/>
                </a:cubicBezTo>
                <a:lnTo>
                  <a:pt x="14484" y="13702"/>
                </a:lnTo>
                <a:lnTo>
                  <a:pt x="14648" y="0"/>
                </a:lnTo>
                <a:lnTo>
                  <a:pt x="298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241082">
              <a:lnSpc>
                <a:spcPct val="120000"/>
              </a:lnSpc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5" name="AutoShape 11"/>
          <p:cNvSpPr>
            <a:spLocks/>
          </p:cNvSpPr>
          <p:nvPr/>
        </p:nvSpPr>
        <p:spPr bwMode="auto">
          <a:xfrm>
            <a:off x="5778127" y="3230417"/>
            <a:ext cx="1099129" cy="7400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9" y="0"/>
                </a:moveTo>
                <a:lnTo>
                  <a:pt x="0" y="21600"/>
                </a:lnTo>
                <a:cubicBezTo>
                  <a:pt x="830" y="20884"/>
                  <a:pt x="1631" y="20081"/>
                  <a:pt x="2411" y="19235"/>
                </a:cubicBezTo>
                <a:cubicBezTo>
                  <a:pt x="3534" y="18019"/>
                  <a:pt x="4646" y="16740"/>
                  <a:pt x="5908" y="15878"/>
                </a:cubicBezTo>
                <a:cubicBezTo>
                  <a:pt x="7178" y="15011"/>
                  <a:pt x="8544" y="14597"/>
                  <a:pt x="9932" y="14308"/>
                </a:cubicBezTo>
                <a:cubicBezTo>
                  <a:pt x="11435" y="13995"/>
                  <a:pt x="12961" y="13826"/>
                  <a:pt x="14416" y="13180"/>
                </a:cubicBezTo>
                <a:cubicBezTo>
                  <a:pt x="15859" y="12539"/>
                  <a:pt x="17193" y="11446"/>
                  <a:pt x="18328" y="9974"/>
                </a:cubicBezTo>
                <a:cubicBezTo>
                  <a:pt x="18856" y="10526"/>
                  <a:pt x="19483" y="10831"/>
                  <a:pt x="20129" y="10848"/>
                </a:cubicBezTo>
                <a:cubicBezTo>
                  <a:pt x="20639" y="10862"/>
                  <a:pt x="21143" y="10686"/>
                  <a:pt x="21599" y="10357"/>
                </a:cubicBezTo>
                <a:lnTo>
                  <a:pt x="21599" y="70"/>
                </a:lnTo>
                <a:lnTo>
                  <a:pt x="6249" y="70"/>
                </a:lnTo>
                <a:lnTo>
                  <a:pt x="6249" y="836"/>
                </a:lnTo>
                <a:cubicBezTo>
                  <a:pt x="6743" y="810"/>
                  <a:pt x="7181" y="1297"/>
                  <a:pt x="7306" y="2007"/>
                </a:cubicBezTo>
                <a:cubicBezTo>
                  <a:pt x="7889" y="5320"/>
                  <a:pt x="4046" y="6081"/>
                  <a:pt x="3878" y="2666"/>
                </a:cubicBezTo>
                <a:cubicBezTo>
                  <a:pt x="3837" y="1841"/>
                  <a:pt x="4186" y="1084"/>
                  <a:pt x="4717" y="836"/>
                </a:cubicBezTo>
                <a:lnTo>
                  <a:pt x="4717" y="0"/>
                </a:lnTo>
                <a:lnTo>
                  <a:pt x="119" y="0"/>
                </a:lnTo>
                <a:close/>
              </a:path>
            </a:pathLst>
          </a:custGeom>
          <a:solidFill>
            <a:schemeClr val="accent6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241082">
              <a:lnSpc>
                <a:spcPct val="120000"/>
              </a:lnSpc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6" name="AutoShape 12"/>
          <p:cNvSpPr>
            <a:spLocks/>
          </p:cNvSpPr>
          <p:nvPr/>
        </p:nvSpPr>
        <p:spPr bwMode="auto">
          <a:xfrm>
            <a:off x="7446492" y="2695501"/>
            <a:ext cx="545797" cy="928358"/>
          </a:xfrm>
          <a:custGeom>
            <a:avLst/>
            <a:gdLst>
              <a:gd name="T0" fmla="*/ 10528 w 21057"/>
              <a:gd name="T1" fmla="*/ 10800 h 21600"/>
              <a:gd name="T2" fmla="*/ 10528 w 21057"/>
              <a:gd name="T3" fmla="*/ 10800 h 21600"/>
              <a:gd name="T4" fmla="*/ 10528 w 21057"/>
              <a:gd name="T5" fmla="*/ 10800 h 21600"/>
              <a:gd name="T6" fmla="*/ 10528 w 21057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57" h="21600">
                <a:moveTo>
                  <a:pt x="0" y="0"/>
                </a:moveTo>
                <a:lnTo>
                  <a:pt x="0" y="12797"/>
                </a:lnTo>
                <a:lnTo>
                  <a:pt x="1211" y="12797"/>
                </a:lnTo>
                <a:cubicBezTo>
                  <a:pt x="1615" y="12109"/>
                  <a:pt x="2745" y="11677"/>
                  <a:pt x="3949" y="11748"/>
                </a:cubicBezTo>
                <a:cubicBezTo>
                  <a:pt x="7422" y="11952"/>
                  <a:pt x="8077" y="14818"/>
                  <a:pt x="4876" y="15575"/>
                </a:cubicBezTo>
                <a:cubicBezTo>
                  <a:pt x="3239" y="15962"/>
                  <a:pt x="1434" y="15323"/>
                  <a:pt x="1197" y="14272"/>
                </a:cubicBezTo>
                <a:lnTo>
                  <a:pt x="7" y="14272"/>
                </a:lnTo>
                <a:lnTo>
                  <a:pt x="7" y="21600"/>
                </a:lnTo>
                <a:cubicBezTo>
                  <a:pt x="4044" y="21494"/>
                  <a:pt x="7976" y="20651"/>
                  <a:pt x="11220" y="19110"/>
                </a:cubicBezTo>
                <a:cubicBezTo>
                  <a:pt x="16471" y="16615"/>
                  <a:pt x="19258" y="12682"/>
                  <a:pt x="18620" y="8669"/>
                </a:cubicBezTo>
                <a:cubicBezTo>
                  <a:pt x="20865" y="6602"/>
                  <a:pt x="21600" y="4068"/>
                  <a:pt x="20652" y="1664"/>
                </a:cubicBezTo>
                <a:cubicBezTo>
                  <a:pt x="20424" y="1087"/>
                  <a:pt x="20095" y="532"/>
                  <a:pt x="1968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241082">
              <a:lnSpc>
                <a:spcPct val="120000"/>
              </a:lnSpc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7" name="AutoShape 13"/>
          <p:cNvSpPr>
            <a:spLocks/>
          </p:cNvSpPr>
          <p:nvPr/>
        </p:nvSpPr>
        <p:spPr bwMode="auto">
          <a:xfrm>
            <a:off x="6884789" y="1792258"/>
            <a:ext cx="1071504" cy="1089083"/>
          </a:xfrm>
          <a:custGeom>
            <a:avLst/>
            <a:gdLst>
              <a:gd name="T0" fmla="*/ 2147483647 w 21600"/>
              <a:gd name="T1" fmla="*/ 2147483647 h 20867"/>
              <a:gd name="T2" fmla="*/ 2147483647 w 21600"/>
              <a:gd name="T3" fmla="*/ 2147483647 h 20867"/>
              <a:gd name="T4" fmla="*/ 2147483647 w 21600"/>
              <a:gd name="T5" fmla="*/ 2147483647 h 20867"/>
              <a:gd name="T6" fmla="*/ 2147483647 w 21600"/>
              <a:gd name="T7" fmla="*/ 2147483647 h 208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0867">
                <a:moveTo>
                  <a:pt x="0" y="0"/>
                </a:moveTo>
                <a:lnTo>
                  <a:pt x="0" y="11817"/>
                </a:lnTo>
                <a:lnTo>
                  <a:pt x="670" y="11817"/>
                </a:lnTo>
                <a:cubicBezTo>
                  <a:pt x="819" y="11277"/>
                  <a:pt x="1371" y="10930"/>
                  <a:pt x="1950" y="11016"/>
                </a:cubicBezTo>
                <a:cubicBezTo>
                  <a:pt x="4049" y="11329"/>
                  <a:pt x="3427" y="14545"/>
                  <a:pt x="1381" y="14002"/>
                </a:cubicBezTo>
                <a:cubicBezTo>
                  <a:pt x="862" y="13865"/>
                  <a:pt x="548" y="13365"/>
                  <a:pt x="662" y="12865"/>
                </a:cubicBezTo>
                <a:lnTo>
                  <a:pt x="14" y="12865"/>
                </a:lnTo>
                <a:lnTo>
                  <a:pt x="14" y="17431"/>
                </a:lnTo>
                <a:lnTo>
                  <a:pt x="4560" y="17431"/>
                </a:lnTo>
                <a:lnTo>
                  <a:pt x="4519" y="17892"/>
                </a:lnTo>
                <a:cubicBezTo>
                  <a:pt x="3847" y="18062"/>
                  <a:pt x="3415" y="18686"/>
                  <a:pt x="3518" y="19341"/>
                </a:cubicBezTo>
                <a:cubicBezTo>
                  <a:pt x="3870" y="21600"/>
                  <a:pt x="7330" y="21227"/>
                  <a:pt x="7181" y="19036"/>
                </a:cubicBezTo>
                <a:cubicBezTo>
                  <a:pt x="7141" y="18444"/>
                  <a:pt x="6652" y="17971"/>
                  <a:pt x="6031" y="17920"/>
                </a:cubicBezTo>
                <a:lnTo>
                  <a:pt x="6031" y="17417"/>
                </a:lnTo>
                <a:lnTo>
                  <a:pt x="21599" y="17417"/>
                </a:lnTo>
                <a:cubicBezTo>
                  <a:pt x="21051" y="16284"/>
                  <a:pt x="20211" y="15291"/>
                  <a:pt x="19139" y="14548"/>
                </a:cubicBezTo>
                <a:cubicBezTo>
                  <a:pt x="19268" y="12857"/>
                  <a:pt x="18737" y="11181"/>
                  <a:pt x="17646" y="9840"/>
                </a:cubicBezTo>
                <a:cubicBezTo>
                  <a:pt x="16531" y="8469"/>
                  <a:pt x="14912" y="7550"/>
                  <a:pt x="13115" y="7265"/>
                </a:cubicBezTo>
                <a:cubicBezTo>
                  <a:pt x="12579" y="5742"/>
                  <a:pt x="11460" y="4468"/>
                  <a:pt x="9977" y="3701"/>
                </a:cubicBezTo>
                <a:cubicBezTo>
                  <a:pt x="8426" y="2900"/>
                  <a:pt x="6604" y="2714"/>
                  <a:pt x="4910" y="3184"/>
                </a:cubicBezTo>
                <a:cubicBezTo>
                  <a:pt x="3598" y="1712"/>
                  <a:pt x="1898" y="62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8" name="AutoShape 14"/>
          <p:cNvSpPr>
            <a:spLocks/>
          </p:cNvSpPr>
          <p:nvPr/>
        </p:nvSpPr>
        <p:spPr bwMode="auto">
          <a:xfrm>
            <a:off x="5783150" y="1756262"/>
            <a:ext cx="1104151" cy="400977"/>
          </a:xfrm>
          <a:custGeom>
            <a:avLst/>
            <a:gdLst>
              <a:gd name="T0" fmla="*/ 10800 w 21600"/>
              <a:gd name="T1" fmla="+- 0 10826 52"/>
              <a:gd name="T2" fmla="*/ 10826 h 21548"/>
              <a:gd name="T3" fmla="*/ 10800 w 21600"/>
              <a:gd name="T4" fmla="+- 0 10826 52"/>
              <a:gd name="T5" fmla="*/ 10826 h 21548"/>
              <a:gd name="T6" fmla="*/ 10800 w 21600"/>
              <a:gd name="T7" fmla="+- 0 10826 52"/>
              <a:gd name="T8" fmla="*/ 10826 h 21548"/>
              <a:gd name="T9" fmla="*/ 10800 w 21600"/>
              <a:gd name="T10" fmla="+- 0 10826 52"/>
              <a:gd name="T11" fmla="*/ 10826 h 2154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48">
                <a:moveTo>
                  <a:pt x="18114" y="1"/>
                </a:moveTo>
                <a:cubicBezTo>
                  <a:pt x="16234" y="-52"/>
                  <a:pt x="14371" y="1231"/>
                  <a:pt x="12709" y="3763"/>
                </a:cubicBezTo>
                <a:cubicBezTo>
                  <a:pt x="11053" y="1199"/>
                  <a:pt x="9116" y="356"/>
                  <a:pt x="7253" y="1381"/>
                </a:cubicBezTo>
                <a:cubicBezTo>
                  <a:pt x="5729" y="2218"/>
                  <a:pt x="4331" y="4271"/>
                  <a:pt x="3232" y="7286"/>
                </a:cubicBezTo>
                <a:cubicBezTo>
                  <a:pt x="2161" y="6599"/>
                  <a:pt x="1053" y="6697"/>
                  <a:pt x="0" y="7484"/>
                </a:cubicBezTo>
                <a:lnTo>
                  <a:pt x="79" y="21468"/>
                </a:lnTo>
                <a:lnTo>
                  <a:pt x="14111" y="21468"/>
                </a:lnTo>
                <a:lnTo>
                  <a:pt x="14111" y="19979"/>
                </a:lnTo>
                <a:cubicBezTo>
                  <a:pt x="13390" y="19807"/>
                  <a:pt x="12932" y="17727"/>
                  <a:pt x="13193" y="15821"/>
                </a:cubicBezTo>
                <a:cubicBezTo>
                  <a:pt x="13768" y="11625"/>
                  <a:pt x="15974" y="13190"/>
                  <a:pt x="15786" y="17597"/>
                </a:cubicBezTo>
                <a:cubicBezTo>
                  <a:pt x="15736" y="18755"/>
                  <a:pt x="15433" y="19690"/>
                  <a:pt x="15030" y="19940"/>
                </a:cubicBezTo>
                <a:lnTo>
                  <a:pt x="15030" y="21548"/>
                </a:lnTo>
                <a:lnTo>
                  <a:pt x="21599" y="21548"/>
                </a:lnTo>
                <a:lnTo>
                  <a:pt x="21599" y="1698"/>
                </a:lnTo>
                <a:cubicBezTo>
                  <a:pt x="21078" y="1198"/>
                  <a:pt x="20543" y="787"/>
                  <a:pt x="19994" y="507"/>
                </a:cubicBezTo>
                <a:cubicBezTo>
                  <a:pt x="19371" y="190"/>
                  <a:pt x="18741" y="19"/>
                  <a:pt x="18114" y="1"/>
                </a:cubicBezTo>
                <a:close/>
              </a:path>
            </a:pathLst>
          </a:custGeom>
          <a:solidFill>
            <a:schemeClr val="accent5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241082">
              <a:lnSpc>
                <a:spcPct val="120000"/>
              </a:lnSpc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9" name="AutoShape 15"/>
          <p:cNvSpPr>
            <a:spLocks/>
          </p:cNvSpPr>
          <p:nvPr/>
        </p:nvSpPr>
        <p:spPr bwMode="auto">
          <a:xfrm>
            <a:off x="5218936" y="1895222"/>
            <a:ext cx="765958" cy="809488"/>
          </a:xfrm>
          <a:custGeom>
            <a:avLst/>
            <a:gdLst>
              <a:gd name="T0" fmla="*/ 10375 w 20750"/>
              <a:gd name="T1" fmla="*/ 10800 h 21600"/>
              <a:gd name="T2" fmla="*/ 10375 w 20750"/>
              <a:gd name="T3" fmla="*/ 10800 h 21600"/>
              <a:gd name="T4" fmla="*/ 10375 w 20750"/>
              <a:gd name="T5" fmla="*/ 10800 h 21600"/>
              <a:gd name="T6" fmla="*/ 10375 w 2075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750" h="21600">
                <a:moveTo>
                  <a:pt x="15273" y="0"/>
                </a:moveTo>
                <a:cubicBezTo>
                  <a:pt x="14905" y="99"/>
                  <a:pt x="14536" y="205"/>
                  <a:pt x="14181" y="350"/>
                </a:cubicBezTo>
                <a:cubicBezTo>
                  <a:pt x="12534" y="1022"/>
                  <a:pt x="11127" y="2153"/>
                  <a:pt x="10127" y="3606"/>
                </a:cubicBezTo>
                <a:cubicBezTo>
                  <a:pt x="6480" y="2851"/>
                  <a:pt x="2703" y="4107"/>
                  <a:pt x="265" y="6882"/>
                </a:cubicBezTo>
                <a:cubicBezTo>
                  <a:pt x="177" y="6983"/>
                  <a:pt x="109" y="7099"/>
                  <a:pt x="25" y="7203"/>
                </a:cubicBezTo>
                <a:lnTo>
                  <a:pt x="0" y="21599"/>
                </a:lnTo>
                <a:lnTo>
                  <a:pt x="15464" y="21599"/>
                </a:lnTo>
                <a:lnTo>
                  <a:pt x="15464" y="15916"/>
                </a:lnTo>
                <a:lnTo>
                  <a:pt x="16611" y="15916"/>
                </a:lnTo>
                <a:cubicBezTo>
                  <a:pt x="16866" y="16752"/>
                  <a:pt x="17696" y="17283"/>
                  <a:pt x="18576" y="17179"/>
                </a:cubicBezTo>
                <a:cubicBezTo>
                  <a:pt x="21599" y="16820"/>
                  <a:pt x="21384" y="12524"/>
                  <a:pt x="18455" y="12433"/>
                </a:cubicBezTo>
                <a:cubicBezTo>
                  <a:pt x="17642" y="12407"/>
                  <a:pt x="16924" y="12957"/>
                  <a:pt x="16752" y="13740"/>
                </a:cubicBezTo>
                <a:lnTo>
                  <a:pt x="15399" y="13740"/>
                </a:lnTo>
                <a:lnTo>
                  <a:pt x="15273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241082">
              <a:lnSpc>
                <a:spcPct val="120000"/>
              </a:lnSpc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0" name="AutoShape 16"/>
          <p:cNvSpPr>
            <a:spLocks/>
          </p:cNvSpPr>
          <p:nvPr/>
        </p:nvSpPr>
        <p:spPr bwMode="auto">
          <a:xfrm>
            <a:off x="4666442" y="2163936"/>
            <a:ext cx="555843" cy="1065644"/>
          </a:xfrm>
          <a:custGeom>
            <a:avLst/>
            <a:gdLst>
              <a:gd name="T0" fmla="*/ 2147483647 w 21231"/>
              <a:gd name="T1" fmla="*/ 2147483647 h 21600"/>
              <a:gd name="T2" fmla="*/ 2147483647 w 21231"/>
              <a:gd name="T3" fmla="*/ 2147483647 h 21600"/>
              <a:gd name="T4" fmla="*/ 2147483647 w 21231"/>
              <a:gd name="T5" fmla="*/ 2147483647 h 21600"/>
              <a:gd name="T6" fmla="*/ 2147483647 w 21231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231" h="21600">
                <a:moveTo>
                  <a:pt x="21181" y="0"/>
                </a:moveTo>
                <a:cubicBezTo>
                  <a:pt x="19265" y="1262"/>
                  <a:pt x="18032" y="2803"/>
                  <a:pt x="15842" y="3940"/>
                </a:cubicBezTo>
                <a:cubicBezTo>
                  <a:pt x="13475" y="5169"/>
                  <a:pt x="10204" y="5789"/>
                  <a:pt x="7911" y="7053"/>
                </a:cubicBezTo>
                <a:cubicBezTo>
                  <a:pt x="5460" y="8404"/>
                  <a:pt x="4397" y="10308"/>
                  <a:pt x="5079" y="12152"/>
                </a:cubicBezTo>
                <a:cubicBezTo>
                  <a:pt x="2622" y="13286"/>
                  <a:pt x="938" y="14819"/>
                  <a:pt x="291" y="16512"/>
                </a:cubicBezTo>
                <a:cubicBezTo>
                  <a:pt x="-369" y="18242"/>
                  <a:pt x="107" y="20030"/>
                  <a:pt x="1590" y="21600"/>
                </a:cubicBezTo>
                <a:lnTo>
                  <a:pt x="21231" y="21600"/>
                </a:lnTo>
                <a:lnTo>
                  <a:pt x="21231" y="16610"/>
                </a:lnTo>
                <a:lnTo>
                  <a:pt x="20397" y="16572"/>
                </a:lnTo>
                <a:cubicBezTo>
                  <a:pt x="20494" y="17131"/>
                  <a:pt x="19840" y="17650"/>
                  <a:pt x="18829" y="17816"/>
                </a:cubicBezTo>
                <a:cubicBezTo>
                  <a:pt x="14726" y="18491"/>
                  <a:pt x="12589" y="15169"/>
                  <a:pt x="16873" y="14340"/>
                </a:cubicBezTo>
                <a:cubicBezTo>
                  <a:pt x="18455" y="14033"/>
                  <a:pt x="20173" y="14561"/>
                  <a:pt x="20461" y="15441"/>
                </a:cubicBezTo>
                <a:lnTo>
                  <a:pt x="21181" y="15441"/>
                </a:lnTo>
                <a:lnTo>
                  <a:pt x="21181" y="0"/>
                </a:lnTo>
                <a:close/>
              </a:path>
            </a:pathLst>
          </a:custGeom>
          <a:solidFill>
            <a:schemeClr val="accent1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1" name="AutoShape 17"/>
          <p:cNvSpPr>
            <a:spLocks/>
          </p:cNvSpPr>
          <p:nvPr/>
        </p:nvSpPr>
        <p:spPr bwMode="auto">
          <a:xfrm>
            <a:off x="6324762" y="2712244"/>
            <a:ext cx="555005" cy="52403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1315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315" y="21"/>
                </a:lnTo>
                <a:close/>
              </a:path>
            </a:pathLst>
          </a:custGeom>
          <a:solidFill>
            <a:schemeClr val="accent1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6" name="AutoShape 32"/>
          <p:cNvSpPr>
            <a:spLocks/>
          </p:cNvSpPr>
          <p:nvPr/>
        </p:nvSpPr>
        <p:spPr bwMode="auto">
          <a:xfrm>
            <a:off x="2797621" y="2635229"/>
            <a:ext cx="1368616" cy="4887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7" name="AutoShape 33"/>
          <p:cNvSpPr>
            <a:spLocks/>
          </p:cNvSpPr>
          <p:nvPr/>
        </p:nvSpPr>
        <p:spPr bwMode="auto">
          <a:xfrm>
            <a:off x="3203170" y="2067667"/>
            <a:ext cx="518173" cy="5181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898" name="AutoShape 34"/>
          <p:cNvSpPr>
            <a:spLocks/>
          </p:cNvSpPr>
          <p:nvPr/>
        </p:nvSpPr>
        <p:spPr bwMode="auto">
          <a:xfrm>
            <a:off x="3278780" y="2181515"/>
            <a:ext cx="344053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9" name="Line 35"/>
          <p:cNvSpPr>
            <a:spLocks noChangeShapeType="1"/>
          </p:cNvSpPr>
          <p:nvPr/>
        </p:nvSpPr>
        <p:spPr bwMode="auto">
          <a:xfrm>
            <a:off x="3801705" y="2358983"/>
            <a:ext cx="1141821" cy="206767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0" name="AutoShape 36"/>
          <p:cNvSpPr>
            <a:spLocks/>
          </p:cNvSpPr>
          <p:nvPr/>
        </p:nvSpPr>
        <p:spPr bwMode="auto">
          <a:xfrm>
            <a:off x="2797621" y="4160448"/>
            <a:ext cx="1368616" cy="4887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1" name="AutoShape 37"/>
          <p:cNvSpPr>
            <a:spLocks/>
          </p:cNvSpPr>
          <p:nvPr/>
        </p:nvSpPr>
        <p:spPr bwMode="auto">
          <a:xfrm>
            <a:off x="3203170" y="3592886"/>
            <a:ext cx="518173" cy="5181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02" name="AutoShape 38"/>
          <p:cNvSpPr>
            <a:spLocks/>
          </p:cNvSpPr>
          <p:nvPr/>
        </p:nvSpPr>
        <p:spPr bwMode="auto">
          <a:xfrm>
            <a:off x="3278780" y="3713430"/>
            <a:ext cx="344053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3" name="Line 39"/>
          <p:cNvSpPr>
            <a:spLocks noChangeShapeType="1"/>
          </p:cNvSpPr>
          <p:nvPr/>
        </p:nvSpPr>
        <p:spPr bwMode="auto">
          <a:xfrm flipV="1">
            <a:off x="3808402" y="3580330"/>
            <a:ext cx="976073" cy="20593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4" name="AutoShape 40"/>
          <p:cNvSpPr>
            <a:spLocks/>
          </p:cNvSpPr>
          <p:nvPr/>
        </p:nvSpPr>
        <p:spPr bwMode="auto">
          <a:xfrm>
            <a:off x="3615453" y="5293898"/>
            <a:ext cx="1369504" cy="4348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5" name="AutoShape 41"/>
          <p:cNvSpPr>
            <a:spLocks/>
          </p:cNvSpPr>
          <p:nvPr/>
        </p:nvSpPr>
        <p:spPr bwMode="auto">
          <a:xfrm>
            <a:off x="4021028" y="4725499"/>
            <a:ext cx="519010" cy="5181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06" name="AutoShape 42"/>
          <p:cNvSpPr>
            <a:spLocks/>
          </p:cNvSpPr>
          <p:nvPr/>
        </p:nvSpPr>
        <p:spPr bwMode="auto">
          <a:xfrm>
            <a:off x="4097476" y="4840183"/>
            <a:ext cx="343216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7" name="Line 43"/>
          <p:cNvSpPr>
            <a:spLocks noChangeShapeType="1"/>
          </p:cNvSpPr>
          <p:nvPr/>
        </p:nvSpPr>
        <p:spPr bwMode="auto">
          <a:xfrm flipV="1">
            <a:off x="4545061" y="3980469"/>
            <a:ext cx="850506" cy="761772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8" name="AutoShape 44"/>
          <p:cNvSpPr>
            <a:spLocks/>
          </p:cNvSpPr>
          <p:nvPr/>
        </p:nvSpPr>
        <p:spPr bwMode="auto">
          <a:xfrm>
            <a:off x="8479913" y="5293898"/>
            <a:ext cx="1369504" cy="4348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9" name="AutoShape 45"/>
          <p:cNvSpPr>
            <a:spLocks/>
          </p:cNvSpPr>
          <p:nvPr/>
        </p:nvSpPr>
        <p:spPr bwMode="auto">
          <a:xfrm>
            <a:off x="8885488" y="4725499"/>
            <a:ext cx="518173" cy="5181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0" name="AutoShape 46"/>
          <p:cNvSpPr>
            <a:spLocks/>
          </p:cNvSpPr>
          <p:nvPr/>
        </p:nvSpPr>
        <p:spPr bwMode="auto">
          <a:xfrm>
            <a:off x="8961935" y="4846880"/>
            <a:ext cx="343216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1" name="Line 47"/>
          <p:cNvSpPr>
            <a:spLocks noChangeShapeType="1"/>
          </p:cNvSpPr>
          <p:nvPr/>
        </p:nvSpPr>
        <p:spPr bwMode="auto">
          <a:xfrm flipH="1" flipV="1">
            <a:off x="6698114" y="3464808"/>
            <a:ext cx="2143007" cy="1288316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2" name="AutoShape 48"/>
          <p:cNvSpPr>
            <a:spLocks/>
          </p:cNvSpPr>
          <p:nvPr/>
        </p:nvSpPr>
        <p:spPr bwMode="auto">
          <a:xfrm>
            <a:off x="8753649" y="3820580"/>
            <a:ext cx="1369504" cy="4348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3" name="AutoShape 49"/>
          <p:cNvSpPr>
            <a:spLocks/>
          </p:cNvSpPr>
          <p:nvPr/>
        </p:nvSpPr>
        <p:spPr bwMode="auto">
          <a:xfrm>
            <a:off x="9159223" y="3253018"/>
            <a:ext cx="519010" cy="5181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4" name="AutoShape 50"/>
          <p:cNvSpPr>
            <a:spLocks/>
          </p:cNvSpPr>
          <p:nvPr/>
        </p:nvSpPr>
        <p:spPr bwMode="auto">
          <a:xfrm>
            <a:off x="9235671" y="3374400"/>
            <a:ext cx="343216" cy="2586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5" name="Line 51"/>
          <p:cNvSpPr>
            <a:spLocks noChangeShapeType="1"/>
          </p:cNvSpPr>
          <p:nvPr/>
        </p:nvSpPr>
        <p:spPr bwMode="auto">
          <a:xfrm flipH="1" flipV="1">
            <a:off x="7867559" y="2940776"/>
            <a:ext cx="1243949" cy="345727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6" name="AutoShape 52"/>
          <p:cNvSpPr>
            <a:spLocks/>
          </p:cNvSpPr>
          <p:nvPr/>
        </p:nvSpPr>
        <p:spPr bwMode="auto">
          <a:xfrm>
            <a:off x="8746952" y="2276110"/>
            <a:ext cx="1369504" cy="4863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7" name="AutoShape 53"/>
          <p:cNvSpPr>
            <a:spLocks/>
          </p:cNvSpPr>
          <p:nvPr/>
        </p:nvSpPr>
        <p:spPr bwMode="auto">
          <a:xfrm>
            <a:off x="9153364" y="1708547"/>
            <a:ext cx="518173" cy="5181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8" name="AutoShape 54"/>
          <p:cNvSpPr>
            <a:spLocks/>
          </p:cNvSpPr>
          <p:nvPr/>
        </p:nvSpPr>
        <p:spPr bwMode="auto">
          <a:xfrm>
            <a:off x="9235671" y="1821556"/>
            <a:ext cx="343216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9" name="Line 55"/>
          <p:cNvSpPr>
            <a:spLocks noChangeShapeType="1"/>
          </p:cNvSpPr>
          <p:nvPr/>
        </p:nvSpPr>
        <p:spPr bwMode="auto">
          <a:xfrm flipH="1">
            <a:off x="7548620" y="1954658"/>
            <a:ext cx="1451553" cy="345727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137634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5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7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7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7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42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7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52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7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62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67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730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79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45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91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6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9700"/>
                            </p:stCondLst>
                            <p:childTnLst>
                              <p:par>
                                <p:cTn id="153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1" grpId="0" animBg="1"/>
      <p:bldP spid="36877" grpId="0" animBg="1"/>
      <p:bldP spid="36880" grpId="0" animBg="1"/>
      <p:bldP spid="36881" grpId="0" animBg="1"/>
      <p:bldP spid="36896" grpId="0" autoUpdateAnimBg="0"/>
      <p:bldP spid="36898" grpId="0" autoUpdateAnimBg="0"/>
      <p:bldP spid="36900" grpId="0" autoUpdateAnimBg="0"/>
      <p:bldP spid="36902" grpId="0" autoUpdateAnimBg="0"/>
      <p:bldP spid="36904" grpId="0" autoUpdateAnimBg="0"/>
      <p:bldP spid="36906" grpId="0" autoUpdateAnimBg="0"/>
      <p:bldP spid="36908" grpId="0" autoUpdateAnimBg="0"/>
      <p:bldP spid="36910" grpId="0" autoUpdateAnimBg="0"/>
      <p:bldP spid="36912" grpId="0" autoUpdateAnimBg="0"/>
      <p:bldP spid="36914" grpId="0" autoUpdateAnimBg="0"/>
      <p:bldP spid="36916" grpId="0" autoUpdateAnimBg="0"/>
      <p:bldP spid="3691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圆角矩形 36"/>
          <p:cNvSpPr/>
          <p:nvPr/>
        </p:nvSpPr>
        <p:spPr>
          <a:xfrm>
            <a:off x="1266396" y="1490392"/>
            <a:ext cx="10250032" cy="4424224"/>
          </a:xfrm>
          <a:prstGeom prst="roundRect">
            <a:avLst>
              <a:gd name="adj" fmla="val 11271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6476315" y="529787"/>
            <a:ext cx="1471584" cy="1471584"/>
            <a:chOff x="1677608" y="2996952"/>
            <a:chExt cx="1395643" cy="1395643"/>
          </a:xfrm>
        </p:grpSpPr>
        <p:sp>
          <p:nvSpPr>
            <p:cNvPr id="2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6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C72319"/>
                </a:gs>
                <a:gs pos="100000">
                  <a:srgbClr val="F343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2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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944185" y="503353"/>
            <a:ext cx="1471584" cy="1471584"/>
            <a:chOff x="1677608" y="2996952"/>
            <a:chExt cx="1395643" cy="1395643"/>
          </a:xfrm>
        </p:grpSpPr>
        <p:sp>
          <p:nvSpPr>
            <p:cNvPr id="30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6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DC4A1B"/>
                </a:gs>
                <a:gs pos="100000">
                  <a:srgbClr val="F66C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2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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 flipH="1">
            <a:off x="5518261" y="906862"/>
            <a:ext cx="379631" cy="80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63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</a:t>
            </a:r>
            <a:endParaRPr lang="id-ID" sz="4639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7065771" y="906862"/>
            <a:ext cx="379631" cy="80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63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言</a:t>
            </a:r>
            <a:endParaRPr lang="id-ID" sz="4639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7"/>
          <p:cNvSpPr>
            <a:spLocks noChangeArrowheads="1"/>
          </p:cNvSpPr>
          <p:nvPr/>
        </p:nvSpPr>
        <p:spPr bwMode="auto">
          <a:xfrm>
            <a:off x="2025658" y="2422013"/>
            <a:ext cx="8745662" cy="282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76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光阴如梭，一年的工作转瞬又将成为历史；</a:t>
            </a:r>
            <a:endParaRPr lang="en-US" altLang="zh-CN" sz="1476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87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1476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年即将过去，</a:t>
            </a:r>
            <a:r>
              <a:rPr lang="en-US" altLang="zh-CN" sz="1687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1476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年即将来临。新的一年意味着新的起点新的机遇新的挑战和决心，再接再厉，更上一层楼”，一定努力打开一个工作新局面。</a:t>
            </a:r>
            <a:endParaRPr lang="en-US" altLang="zh-CN" sz="1476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76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687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1476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年，更好地完成工作，扬长避短，现总结如下：自</a:t>
            </a:r>
            <a:r>
              <a:rPr lang="en-US" altLang="zh-CN" sz="1476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476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年工作以来，我认真完成工作，努力学习，积极思考，个人能力逐步提高。伴随着公司的发展，我所工作的</a:t>
            </a:r>
            <a:r>
              <a:rPr lang="en-US" altLang="zh-CN" sz="1476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76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作为公司的一个设计部门尤为重要。</a:t>
            </a:r>
            <a:endParaRPr lang="en-US" altLang="zh-CN" sz="1476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76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以，我在实际工作中，时时严格要求自己，做到谨小慎微。此外，火车跑的快还靠车头带，由于刚参加工作不久，无论从业务能力，还是从思想上都存在许多的不足。在这些方面我都得到了公司领导、部门领导的正确引导。</a:t>
            </a:r>
            <a:endParaRPr lang="zh-CN" altLang="en-US" sz="1476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-24349" y="-411"/>
            <a:ext cx="3214687" cy="48207"/>
          </a:xfrm>
          <a:prstGeom prst="rect">
            <a:avLst/>
          </a:prstGeom>
          <a:solidFill>
            <a:srgbClr val="F66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190339" y="-411"/>
            <a:ext cx="3214687" cy="48207"/>
          </a:xfrm>
          <a:prstGeom prst="rect">
            <a:avLst/>
          </a:prstGeom>
          <a:solidFill>
            <a:srgbClr val="F3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405026" y="-411"/>
            <a:ext cx="3214687" cy="48207"/>
          </a:xfrm>
          <a:prstGeom prst="rect">
            <a:avLst/>
          </a:prstGeom>
          <a:solidFill>
            <a:srgbClr val="059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9593924" y="-411"/>
            <a:ext cx="3240477" cy="48207"/>
          </a:xfrm>
          <a:prstGeom prst="rect">
            <a:avLst/>
          </a:prstGeom>
          <a:solidFill>
            <a:srgbClr val="037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 rot="2700000">
            <a:off x="4040056" y="5963431"/>
            <a:ext cx="1312952" cy="131295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 rot="2700000">
            <a:off x="-803487" y="4229480"/>
            <a:ext cx="1737046" cy="1737046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700000">
            <a:off x="1613409" y="5802903"/>
            <a:ext cx="1710940" cy="1710940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 rot="2700000">
            <a:off x="-291242" y="5451505"/>
            <a:ext cx="1737046" cy="1737046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 rot="2700000">
            <a:off x="1346266" y="6959286"/>
            <a:ext cx="1159644" cy="1159644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 rot="2700000">
            <a:off x="2979504" y="6531792"/>
            <a:ext cx="1463016" cy="146301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 rot="2700000">
            <a:off x="4972779" y="7213522"/>
            <a:ext cx="865996" cy="865996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 rot="2700000">
            <a:off x="5925709" y="6418460"/>
            <a:ext cx="1829989" cy="1829989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 rot="2700000">
            <a:off x="9008588" y="5760049"/>
            <a:ext cx="1918130" cy="1918130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 rot="2700000">
            <a:off x="6419174" y="5619043"/>
            <a:ext cx="1401965" cy="1401965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 rot="2700000">
            <a:off x="7918216" y="6686371"/>
            <a:ext cx="1258772" cy="125877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 rot="2700000">
            <a:off x="10638191" y="5045267"/>
            <a:ext cx="1625149" cy="1625149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 rot="2700000">
            <a:off x="8194663" y="5531026"/>
            <a:ext cx="653631" cy="653631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 rot="2700000">
            <a:off x="11251240" y="6165645"/>
            <a:ext cx="1737046" cy="173704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2700000">
            <a:off x="12299116" y="5147764"/>
            <a:ext cx="865996" cy="865996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 rot="2700000">
            <a:off x="5706531" y="6316679"/>
            <a:ext cx="424360" cy="424360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 rot="2700000">
            <a:off x="3596278" y="6071102"/>
            <a:ext cx="229473" cy="229473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59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2" grpId="0"/>
      <p:bldP spid="33" grpId="0"/>
      <p:bldP spid="49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40744" y="0"/>
            <a:ext cx="5400600" cy="7232650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40745" y="1168011"/>
            <a:ext cx="12117213" cy="8647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511444" y="2464197"/>
            <a:ext cx="2619617" cy="187220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209640" y="2464197"/>
            <a:ext cx="2619617" cy="187220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511444" y="4414917"/>
            <a:ext cx="2619617" cy="187220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209640" y="4414917"/>
            <a:ext cx="2619617" cy="1872208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2"/>
          <p:cNvSpPr txBox="1"/>
          <p:nvPr/>
        </p:nvSpPr>
        <p:spPr>
          <a:xfrm>
            <a:off x="1029495" y="1244584"/>
            <a:ext cx="8352209" cy="728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1206673" y="2528247"/>
            <a:ext cx="446874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24741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 animBg="1"/>
      <p:bldP spid="4" grpId="0" animBg="1"/>
      <p:bldP spid="7" grpId="0" animBg="1"/>
      <p:bldP spid="8" grpId="0" animBg="1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2553359"/>
            <a:ext cx="12858750" cy="2125933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5518261" y="3587710"/>
            <a:ext cx="3264825" cy="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746040" y="2988717"/>
            <a:ext cx="2809267" cy="551641"/>
          </a:xfrm>
          <a:prstGeom prst="rect">
            <a:avLst/>
          </a:prstGeom>
        </p:spPr>
        <p:txBody>
          <a:bodyPr wrap="square" lIns="96406" tIns="48204" rIns="96406" bIns="48204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52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成功项目展示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897892" y="3768785"/>
            <a:ext cx="1514849" cy="227113"/>
            <a:chOff x="4369395" y="3284984"/>
            <a:chExt cx="1436675" cy="215393"/>
          </a:xfrm>
        </p:grpSpPr>
        <p:sp>
          <p:nvSpPr>
            <p:cNvPr id="9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6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0591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7340489" y="3768174"/>
            <a:ext cx="1514849" cy="227113"/>
            <a:chOff x="4369395" y="3284984"/>
            <a:chExt cx="1436675" cy="215393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6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0591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897892" y="4072490"/>
            <a:ext cx="1514849" cy="227113"/>
            <a:chOff x="4369395" y="3284984"/>
            <a:chExt cx="1436675" cy="215393"/>
          </a:xfrm>
        </p:grpSpPr>
        <p:sp>
          <p:nvSpPr>
            <p:cNvPr id="19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6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0591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7340489" y="4071878"/>
            <a:ext cx="1514849" cy="227113"/>
            <a:chOff x="4369395" y="3284984"/>
            <a:chExt cx="1436675" cy="215393"/>
          </a:xfrm>
        </p:grpSpPr>
        <p:sp>
          <p:nvSpPr>
            <p:cNvPr id="24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6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0591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4" name="文本框 9"/>
          <p:cNvSpPr txBox="1"/>
          <p:nvPr/>
        </p:nvSpPr>
        <p:spPr>
          <a:xfrm>
            <a:off x="886765" y="214190"/>
            <a:ext cx="1366671" cy="350017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rgbClr val="0591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  </a:t>
            </a:r>
            <a:endParaRPr lang="en-US" altLang="ko-KR" kern="0" dirty="0" smtClean="0">
              <a:solidFill>
                <a:srgbClr val="0591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151591" y="2828077"/>
            <a:ext cx="1471584" cy="1471584"/>
            <a:chOff x="1677608" y="2996952"/>
            <a:chExt cx="1395643" cy="1395643"/>
          </a:xfrm>
        </p:grpSpPr>
        <p:sp>
          <p:nvSpPr>
            <p:cNvPr id="4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6" dirty="0">
                <a:solidFill>
                  <a:prstClr val="white"/>
                </a:solidFill>
              </a:endParaRPr>
            </a:p>
          </p:txBody>
        </p:sp>
        <p:sp>
          <p:nvSpPr>
            <p:cNvPr id="4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26C68"/>
                </a:gs>
                <a:gs pos="100000">
                  <a:srgbClr val="059188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2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47" name="KSO_Shape"/>
          <p:cNvSpPr/>
          <p:nvPr/>
        </p:nvSpPr>
        <p:spPr bwMode="auto">
          <a:xfrm>
            <a:off x="4513673" y="3236695"/>
            <a:ext cx="700884" cy="69387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" y="743"/>
            <a:ext cx="1038617" cy="614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203430" y="743"/>
            <a:ext cx="607409" cy="882240"/>
            <a:chOff x="841003" y="360040"/>
            <a:chExt cx="504056" cy="836712"/>
          </a:xfrm>
          <a:solidFill>
            <a:srgbClr val="059188"/>
          </a:solidFill>
        </p:grpSpPr>
        <p:sp>
          <p:nvSpPr>
            <p:cNvPr id="50" name="矩形 49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等腰三角形 50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KSO_Shape"/>
          <p:cNvSpPr/>
          <p:nvPr/>
        </p:nvSpPr>
        <p:spPr bwMode="auto">
          <a:xfrm>
            <a:off x="344087" y="209030"/>
            <a:ext cx="350442" cy="34693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 rot="2700000">
            <a:off x="4040056" y="5963431"/>
            <a:ext cx="1312952" cy="131295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 rot="2700000">
            <a:off x="1613409" y="5802903"/>
            <a:ext cx="1710940" cy="1710940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 rot="2700000">
            <a:off x="-291242" y="5451505"/>
            <a:ext cx="1737046" cy="1737046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2700000">
            <a:off x="1346266" y="6959286"/>
            <a:ext cx="1159644" cy="1159644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 rot="2700000">
            <a:off x="2979504" y="6531792"/>
            <a:ext cx="1463016" cy="146301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 rot="2700000">
            <a:off x="4972779" y="7213522"/>
            <a:ext cx="865996" cy="865996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rot="2700000">
            <a:off x="5925709" y="6418460"/>
            <a:ext cx="1829989" cy="1829989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 rot="2700000">
            <a:off x="9008588" y="5760049"/>
            <a:ext cx="1918130" cy="1918130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 rot="2700000">
            <a:off x="6419174" y="5619043"/>
            <a:ext cx="1401965" cy="1401965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 rot="2700000">
            <a:off x="7918216" y="6686371"/>
            <a:ext cx="1258772" cy="125877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 rot="2700000">
            <a:off x="8194663" y="5531026"/>
            <a:ext cx="653631" cy="653631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 rot="2700000">
            <a:off x="11251240" y="6165645"/>
            <a:ext cx="1737046" cy="173704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 rot="2700000">
            <a:off x="12299116" y="5147764"/>
            <a:ext cx="865996" cy="865996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 rot="2700000">
            <a:off x="5706531" y="6316679"/>
            <a:ext cx="424360" cy="424360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 rot="2700000">
            <a:off x="3596278" y="6071102"/>
            <a:ext cx="229473" cy="229473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 rot="2700000">
            <a:off x="11344699" y="-236575"/>
            <a:ext cx="1737046" cy="1737046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 rot="2700000">
            <a:off x="10476711" y="254662"/>
            <a:ext cx="1016465" cy="1016465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 rot="2700000">
            <a:off x="12732099" y="-223037"/>
            <a:ext cx="588392" cy="58839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 rot="2700000">
            <a:off x="9984544" y="105075"/>
            <a:ext cx="294196" cy="29419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01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" grpId="0"/>
      <p:bldP spid="47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ord 23"/>
          <p:cNvSpPr/>
          <p:nvPr/>
        </p:nvSpPr>
        <p:spPr>
          <a:xfrm rot="6745650">
            <a:off x="1645010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29070" y="4774993"/>
            <a:ext cx="9676244" cy="5582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rot="10800000">
            <a:off x="2607476" y="4872401"/>
            <a:ext cx="372163" cy="32083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1744355" y="5249498"/>
            <a:ext cx="209840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9" name="Group 279"/>
          <p:cNvGrpSpPr/>
          <p:nvPr/>
        </p:nvGrpSpPr>
        <p:grpSpPr>
          <a:xfrm>
            <a:off x="2454252" y="2704560"/>
            <a:ext cx="678615" cy="678610"/>
            <a:chOff x="846989" y="1401020"/>
            <a:chExt cx="877416" cy="877416"/>
          </a:xfrm>
          <a:effectLst/>
        </p:grpSpPr>
        <p:sp>
          <p:nvSpPr>
            <p:cNvPr id="30" name="Teardrop 2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32" name="Group 279"/>
          <p:cNvGrpSpPr/>
          <p:nvPr/>
        </p:nvGrpSpPr>
        <p:grpSpPr>
          <a:xfrm>
            <a:off x="4890538" y="2730259"/>
            <a:ext cx="678615" cy="678610"/>
            <a:chOff x="846989" y="1401020"/>
            <a:chExt cx="877416" cy="877416"/>
          </a:xfrm>
          <a:effectLst/>
        </p:grpSpPr>
        <p:sp>
          <p:nvSpPr>
            <p:cNvPr id="33" name="Teardrop 32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35" name="Group 279"/>
          <p:cNvGrpSpPr/>
          <p:nvPr/>
        </p:nvGrpSpPr>
        <p:grpSpPr>
          <a:xfrm>
            <a:off x="7317161" y="2723204"/>
            <a:ext cx="678615" cy="678610"/>
            <a:chOff x="846989" y="1401020"/>
            <a:chExt cx="877416" cy="877416"/>
          </a:xfrm>
          <a:effectLst/>
        </p:grpSpPr>
        <p:sp>
          <p:nvSpPr>
            <p:cNvPr id="36" name="Teardrop 35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39" name="Group 279"/>
          <p:cNvGrpSpPr/>
          <p:nvPr/>
        </p:nvGrpSpPr>
        <p:grpSpPr>
          <a:xfrm>
            <a:off x="9774790" y="2730259"/>
            <a:ext cx="678615" cy="678610"/>
            <a:chOff x="846989" y="1401020"/>
            <a:chExt cx="877416" cy="877416"/>
          </a:xfrm>
          <a:effectLst/>
        </p:grpSpPr>
        <p:sp>
          <p:nvSpPr>
            <p:cNvPr id="40" name="Teardrop 3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95%</a:t>
              </a:r>
            </a:p>
          </p:txBody>
        </p:sp>
      </p:grpSp>
      <p:sp>
        <p:nvSpPr>
          <p:cNvPr id="46" name="Freeform 182"/>
          <p:cNvSpPr>
            <a:spLocks noEditPoints="1"/>
          </p:cNvSpPr>
          <p:nvPr/>
        </p:nvSpPr>
        <p:spPr bwMode="auto">
          <a:xfrm>
            <a:off x="2490411" y="3885297"/>
            <a:ext cx="606294" cy="566463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Chord 46"/>
          <p:cNvSpPr/>
          <p:nvPr/>
        </p:nvSpPr>
        <p:spPr>
          <a:xfrm rot="6745650">
            <a:off x="4069163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0800000">
            <a:off x="5043764" y="4872401"/>
            <a:ext cx="372163" cy="32083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3"/>
          <p:cNvSpPr txBox="1">
            <a:spLocks/>
          </p:cNvSpPr>
          <p:nvPr/>
        </p:nvSpPr>
        <p:spPr>
          <a:xfrm>
            <a:off x="4184535" y="5249498"/>
            <a:ext cx="209840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Chord 49"/>
          <p:cNvSpPr/>
          <p:nvPr/>
        </p:nvSpPr>
        <p:spPr>
          <a:xfrm rot="6745650">
            <a:off x="6495784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0800000">
            <a:off x="7470386" y="4872401"/>
            <a:ext cx="372163" cy="32083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3"/>
          <p:cNvSpPr txBox="1">
            <a:spLocks/>
          </p:cNvSpPr>
          <p:nvPr/>
        </p:nvSpPr>
        <p:spPr>
          <a:xfrm>
            <a:off x="6624715" y="5249498"/>
            <a:ext cx="209840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Chord 52"/>
          <p:cNvSpPr/>
          <p:nvPr/>
        </p:nvSpPr>
        <p:spPr>
          <a:xfrm rot="6745650">
            <a:off x="8953414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0800000">
            <a:off x="9928013" y="4872401"/>
            <a:ext cx="372163" cy="32083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Placeholder 3"/>
          <p:cNvSpPr txBox="1">
            <a:spLocks/>
          </p:cNvSpPr>
          <p:nvPr/>
        </p:nvSpPr>
        <p:spPr>
          <a:xfrm>
            <a:off x="9064894" y="5249498"/>
            <a:ext cx="209840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72"/>
          <p:cNvSpPr>
            <a:spLocks noEditPoints="1"/>
          </p:cNvSpPr>
          <p:nvPr/>
        </p:nvSpPr>
        <p:spPr bwMode="auto">
          <a:xfrm>
            <a:off x="4928108" y="4012517"/>
            <a:ext cx="603478" cy="439241"/>
          </a:xfrm>
          <a:custGeom>
            <a:avLst/>
            <a:gdLst/>
            <a:ahLst/>
            <a:cxnLst>
              <a:cxn ang="0">
                <a:pos x="59" y="53"/>
              </a:cxn>
              <a:cxn ang="0">
                <a:pos x="17" y="53"/>
              </a:cxn>
              <a:cxn ang="0">
                <a:pos x="0" y="36"/>
              </a:cxn>
              <a:cxn ang="0">
                <a:pos x="10" y="21"/>
              </a:cxn>
              <a:cxn ang="0">
                <a:pos x="10" y="19"/>
              </a:cxn>
              <a:cxn ang="0">
                <a:pos x="30" y="0"/>
              </a:cxn>
              <a:cxn ang="0">
                <a:pos x="48" y="12"/>
              </a:cxn>
              <a:cxn ang="0">
                <a:pos x="54" y="9"/>
              </a:cxn>
              <a:cxn ang="0">
                <a:pos x="64" y="19"/>
              </a:cxn>
              <a:cxn ang="0">
                <a:pos x="62" y="24"/>
              </a:cxn>
              <a:cxn ang="0">
                <a:pos x="73" y="38"/>
              </a:cxn>
              <a:cxn ang="0">
                <a:pos x="59" y="53"/>
              </a:cxn>
              <a:cxn ang="0">
                <a:pos x="49" y="27"/>
              </a:cxn>
              <a:cxn ang="0">
                <a:pos x="35" y="13"/>
              </a:cxn>
              <a:cxn ang="0">
                <a:pos x="34" y="13"/>
              </a:cxn>
              <a:cxn ang="0">
                <a:pos x="34" y="13"/>
              </a:cxn>
              <a:cxn ang="0">
                <a:pos x="20" y="27"/>
              </a:cxn>
              <a:cxn ang="0">
                <a:pos x="20" y="27"/>
              </a:cxn>
              <a:cxn ang="0">
                <a:pos x="21" y="29"/>
              </a:cxn>
              <a:cxn ang="0">
                <a:pos x="30" y="29"/>
              </a:cxn>
              <a:cxn ang="0">
                <a:pos x="30" y="42"/>
              </a:cxn>
              <a:cxn ang="0">
                <a:pos x="31" y="43"/>
              </a:cxn>
              <a:cxn ang="0">
                <a:pos x="38" y="43"/>
              </a:cxn>
              <a:cxn ang="0">
                <a:pos x="39" y="42"/>
              </a:cxn>
              <a:cxn ang="0">
                <a:pos x="39" y="29"/>
              </a:cxn>
              <a:cxn ang="0">
                <a:pos x="48" y="29"/>
              </a:cxn>
              <a:cxn ang="0">
                <a:pos x="49" y="27"/>
              </a:cxn>
              <a:cxn ang="0">
                <a:pos x="49" y="27"/>
              </a:cxn>
            </a:cxnLst>
            <a:rect l="0" t="0" r="r" b="b"/>
            <a:pathLst>
              <a:path w="73" h="53">
                <a:moveTo>
                  <a:pt x="59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8" y="53"/>
                  <a:pt x="0" y="45"/>
                  <a:pt x="0" y="36"/>
                </a:cubicBezTo>
                <a:cubicBezTo>
                  <a:pt x="0" y="29"/>
                  <a:pt x="4" y="23"/>
                  <a:pt x="10" y="21"/>
                </a:cubicBezTo>
                <a:cubicBezTo>
                  <a:pt x="10" y="20"/>
                  <a:pt x="10" y="20"/>
                  <a:pt x="10" y="19"/>
                </a:cubicBezTo>
                <a:cubicBezTo>
                  <a:pt x="10" y="8"/>
                  <a:pt x="19" y="0"/>
                  <a:pt x="30" y="0"/>
                </a:cubicBezTo>
                <a:cubicBezTo>
                  <a:pt x="37" y="0"/>
                  <a:pt x="45" y="4"/>
                  <a:pt x="48" y="12"/>
                </a:cubicBezTo>
                <a:cubicBezTo>
                  <a:pt x="49" y="10"/>
                  <a:pt x="52" y="9"/>
                  <a:pt x="54" y="9"/>
                </a:cubicBezTo>
                <a:cubicBezTo>
                  <a:pt x="59" y="9"/>
                  <a:pt x="64" y="14"/>
                  <a:pt x="64" y="19"/>
                </a:cubicBezTo>
                <a:cubicBezTo>
                  <a:pt x="64" y="21"/>
                  <a:pt x="63" y="23"/>
                  <a:pt x="62" y="24"/>
                </a:cubicBezTo>
                <a:cubicBezTo>
                  <a:pt x="69" y="26"/>
                  <a:pt x="73" y="32"/>
                  <a:pt x="73" y="38"/>
                </a:cubicBezTo>
                <a:cubicBezTo>
                  <a:pt x="73" y="46"/>
                  <a:pt x="67" y="53"/>
                  <a:pt x="59" y="53"/>
                </a:cubicBezTo>
                <a:close/>
                <a:moveTo>
                  <a:pt x="49" y="27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9"/>
                  <a:pt x="2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3"/>
                  <a:pt x="30" y="43"/>
                  <a:pt x="31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2"/>
                </a:cubicBezTo>
                <a:cubicBezTo>
                  <a:pt x="39" y="29"/>
                  <a:pt x="39" y="29"/>
                  <a:pt x="3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8"/>
                  <a:pt x="49" y="27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22"/>
          <p:cNvSpPr>
            <a:spLocks noEditPoints="1"/>
          </p:cNvSpPr>
          <p:nvPr/>
        </p:nvSpPr>
        <p:spPr bwMode="auto">
          <a:xfrm>
            <a:off x="7468407" y="3939708"/>
            <a:ext cx="376122" cy="540938"/>
          </a:xfrm>
          <a:custGeom>
            <a:avLst/>
            <a:gdLst/>
            <a:ahLst/>
            <a:cxnLst>
              <a:cxn ang="0">
                <a:pos x="41" y="29"/>
              </a:cxn>
              <a:cxn ang="0">
                <a:pos x="23" y="50"/>
              </a:cxn>
              <a:cxn ang="0">
                <a:pos x="23" y="55"/>
              </a:cxn>
              <a:cxn ang="0">
                <a:pos x="32" y="55"/>
              </a:cxn>
              <a:cxn ang="0">
                <a:pos x="34" y="57"/>
              </a:cxn>
              <a:cxn ang="0">
                <a:pos x="32" y="59"/>
              </a:cxn>
              <a:cxn ang="0">
                <a:pos x="9" y="59"/>
              </a:cxn>
              <a:cxn ang="0">
                <a:pos x="7" y="57"/>
              </a:cxn>
              <a:cxn ang="0">
                <a:pos x="9" y="55"/>
              </a:cxn>
              <a:cxn ang="0">
                <a:pos x="18" y="55"/>
              </a:cxn>
              <a:cxn ang="0">
                <a:pos x="18" y="50"/>
              </a:cxn>
              <a:cxn ang="0">
                <a:pos x="0" y="29"/>
              </a:cxn>
              <a:cxn ang="0">
                <a:pos x="0" y="25"/>
              </a:cxn>
              <a:cxn ang="0">
                <a:pos x="2" y="23"/>
              </a:cxn>
              <a:cxn ang="0">
                <a:pos x="4" y="25"/>
              </a:cxn>
              <a:cxn ang="0">
                <a:pos x="4" y="29"/>
              </a:cxn>
              <a:cxn ang="0">
                <a:pos x="20" y="45"/>
              </a:cxn>
              <a:cxn ang="0">
                <a:pos x="36" y="29"/>
              </a:cxn>
              <a:cxn ang="0">
                <a:pos x="36" y="25"/>
              </a:cxn>
              <a:cxn ang="0">
                <a:pos x="39" y="23"/>
              </a:cxn>
              <a:cxn ang="0">
                <a:pos x="41" y="25"/>
              </a:cxn>
              <a:cxn ang="0">
                <a:pos x="41" y="29"/>
              </a:cxn>
              <a:cxn ang="0">
                <a:pos x="32" y="29"/>
              </a:cxn>
              <a:cxn ang="0">
                <a:pos x="20" y="41"/>
              </a:cxn>
              <a:cxn ang="0">
                <a:pos x="9" y="29"/>
              </a:cxn>
              <a:cxn ang="0">
                <a:pos x="9" y="11"/>
              </a:cxn>
              <a:cxn ang="0">
                <a:pos x="20" y="0"/>
              </a:cxn>
              <a:cxn ang="0">
                <a:pos x="32" y="11"/>
              </a:cxn>
              <a:cxn ang="0">
                <a:pos x="32" y="29"/>
              </a:cxn>
            </a:cxnLst>
            <a:rect l="0" t="0" r="r" b="b"/>
            <a:pathLst>
              <a:path w="41" h="59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66"/>
          <p:cNvSpPr>
            <a:spLocks noEditPoints="1"/>
          </p:cNvSpPr>
          <p:nvPr/>
        </p:nvSpPr>
        <p:spPr bwMode="auto">
          <a:xfrm>
            <a:off x="9803185" y="3975915"/>
            <a:ext cx="621828" cy="482316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397300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/>
      <p:bldP spid="53" grpId="0" animBg="1"/>
      <p:bldP spid="54" grpId="0" animBg="1"/>
      <p:bldP spid="55" grpId="0"/>
      <p:bldP spid="56" grpId="0" animBg="1"/>
      <p:bldP spid="57" grpId="0" animBg="1"/>
      <p:bldP spid="5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Elbow Connector 38"/>
          <p:cNvCxnSpPr/>
          <p:nvPr/>
        </p:nvCxnSpPr>
        <p:spPr>
          <a:xfrm flipV="1">
            <a:off x="2828093" y="2510598"/>
            <a:ext cx="2395800" cy="1486627"/>
          </a:xfrm>
          <a:prstGeom prst="bentConnector3">
            <a:avLst>
              <a:gd name="adj1" fmla="val 44660"/>
            </a:avLst>
          </a:prstGeom>
          <a:ln w="793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flipV="1">
            <a:off x="2897877" y="3034515"/>
            <a:ext cx="2326019" cy="1416284"/>
          </a:xfrm>
          <a:prstGeom prst="bentConnector3">
            <a:avLst>
              <a:gd name="adj1" fmla="val 56500"/>
            </a:avLst>
          </a:prstGeom>
          <a:ln w="793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 flipV="1">
            <a:off x="2886243" y="3686247"/>
            <a:ext cx="2337650" cy="1241385"/>
          </a:xfrm>
          <a:prstGeom prst="bentConnector3">
            <a:avLst>
              <a:gd name="adj1" fmla="val 69008"/>
            </a:avLst>
          </a:prstGeom>
          <a:ln w="793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 flipV="1">
            <a:off x="2886243" y="4294662"/>
            <a:ext cx="2337649" cy="1074915"/>
          </a:xfrm>
          <a:prstGeom prst="bentConnector3">
            <a:avLst>
              <a:gd name="adj1" fmla="val 80846"/>
            </a:avLst>
          </a:prstGeom>
          <a:ln w="793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5223890" y="2250686"/>
            <a:ext cx="2419061" cy="46520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5223890" y="2831313"/>
            <a:ext cx="2419061" cy="46520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5223890" y="3411941"/>
            <a:ext cx="2419061" cy="46520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5223890" y="3992570"/>
            <a:ext cx="2419061" cy="46520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87" name="Elbow Connector 186"/>
          <p:cNvCxnSpPr/>
          <p:nvPr/>
        </p:nvCxnSpPr>
        <p:spPr>
          <a:xfrm flipH="1" flipV="1">
            <a:off x="7667226" y="2486327"/>
            <a:ext cx="2395800" cy="1486627"/>
          </a:xfrm>
          <a:prstGeom prst="bentConnector3">
            <a:avLst>
              <a:gd name="adj1" fmla="val 44660"/>
            </a:avLst>
          </a:prstGeom>
          <a:ln w="793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Elbow Connector 187"/>
          <p:cNvCxnSpPr/>
          <p:nvPr/>
        </p:nvCxnSpPr>
        <p:spPr>
          <a:xfrm flipH="1" flipV="1">
            <a:off x="7667228" y="3046651"/>
            <a:ext cx="2326019" cy="1416284"/>
          </a:xfrm>
          <a:prstGeom prst="bentConnector3">
            <a:avLst>
              <a:gd name="adj1" fmla="val 56500"/>
            </a:avLst>
          </a:prstGeom>
          <a:ln w="793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Elbow Connector 188"/>
          <p:cNvCxnSpPr/>
          <p:nvPr/>
        </p:nvCxnSpPr>
        <p:spPr>
          <a:xfrm flipH="1" flipV="1">
            <a:off x="7667225" y="3661977"/>
            <a:ext cx="2337650" cy="1241385"/>
          </a:xfrm>
          <a:prstGeom prst="bentConnector3">
            <a:avLst>
              <a:gd name="adj1" fmla="val 69008"/>
            </a:avLst>
          </a:prstGeom>
          <a:ln w="793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Elbow Connector 189"/>
          <p:cNvCxnSpPr/>
          <p:nvPr/>
        </p:nvCxnSpPr>
        <p:spPr>
          <a:xfrm flipH="1" flipV="1">
            <a:off x="7667226" y="4270391"/>
            <a:ext cx="2337649" cy="1074915"/>
          </a:xfrm>
          <a:prstGeom prst="bentConnector3">
            <a:avLst>
              <a:gd name="adj1" fmla="val 80846"/>
            </a:avLst>
          </a:prstGeom>
          <a:ln w="793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/>
          <p:cNvGrpSpPr/>
          <p:nvPr/>
        </p:nvGrpSpPr>
        <p:grpSpPr>
          <a:xfrm>
            <a:off x="1665081" y="3218005"/>
            <a:ext cx="2046898" cy="2724342"/>
            <a:chOff x="670063" y="2245526"/>
            <a:chExt cx="1676400" cy="2231224"/>
          </a:xfrm>
        </p:grpSpPr>
        <p:sp>
          <p:nvSpPr>
            <p:cNvPr id="179" name="Rounded Rectangle 178"/>
            <p:cNvSpPr/>
            <p:nvPr/>
          </p:nvSpPr>
          <p:spPr>
            <a:xfrm>
              <a:off x="670063" y="2245526"/>
              <a:ext cx="1676400" cy="2231224"/>
            </a:xfrm>
            <a:prstGeom prst="roundRect">
              <a:avLst>
                <a:gd name="adj" fmla="val 700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2" name="Footer Text"/>
            <p:cNvSpPr txBox="1"/>
            <p:nvPr/>
          </p:nvSpPr>
          <p:spPr>
            <a:xfrm>
              <a:off x="839184" y="2458893"/>
              <a:ext cx="1338159" cy="13197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1116488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9184195" y="3218005"/>
            <a:ext cx="2046898" cy="2724342"/>
            <a:chOff x="6828183" y="2245526"/>
            <a:chExt cx="1676400" cy="2231224"/>
          </a:xfrm>
        </p:grpSpPr>
        <p:sp>
          <p:nvSpPr>
            <p:cNvPr id="191" name="Rounded Rectangle 190"/>
            <p:cNvSpPr/>
            <p:nvPr/>
          </p:nvSpPr>
          <p:spPr>
            <a:xfrm>
              <a:off x="6828183" y="2245526"/>
              <a:ext cx="1676400" cy="2231224"/>
            </a:xfrm>
            <a:prstGeom prst="roundRect">
              <a:avLst>
                <a:gd name="adj" fmla="val 700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3" name="Footer Text"/>
            <p:cNvSpPr txBox="1"/>
            <p:nvPr/>
          </p:nvSpPr>
          <p:spPr>
            <a:xfrm>
              <a:off x="6982162" y="2503211"/>
              <a:ext cx="1368443" cy="13309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1116488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116292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7378377" y="2726055"/>
            <a:ext cx="949167" cy="512551"/>
            <a:chOff x="7166383" y="2666161"/>
            <a:chExt cx="900000" cy="486001"/>
          </a:xfrm>
        </p:grpSpPr>
        <p:sp>
          <p:nvSpPr>
            <p:cNvPr id="21" name="Freeform 95"/>
            <p:cNvSpPr>
              <a:spLocks noEditPoints="1"/>
            </p:cNvSpPr>
            <p:nvPr/>
          </p:nvSpPr>
          <p:spPr bwMode="auto">
            <a:xfrm>
              <a:off x="7166383" y="2666161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96"/>
            <p:cNvSpPr>
              <a:spLocks noChangeArrowheads="1"/>
            </p:cNvSpPr>
            <p:nvPr/>
          </p:nvSpPr>
          <p:spPr bwMode="auto">
            <a:xfrm>
              <a:off x="7261305" y="2738737"/>
              <a:ext cx="144000" cy="34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Rectangle 96"/>
            <p:cNvSpPr>
              <a:spLocks noChangeArrowheads="1"/>
            </p:cNvSpPr>
            <p:nvPr/>
          </p:nvSpPr>
          <p:spPr bwMode="auto">
            <a:xfrm>
              <a:off x="7420592" y="2738737"/>
              <a:ext cx="144000" cy="34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96"/>
            <p:cNvSpPr>
              <a:spLocks noChangeArrowheads="1"/>
            </p:cNvSpPr>
            <p:nvPr/>
          </p:nvSpPr>
          <p:spPr bwMode="auto">
            <a:xfrm>
              <a:off x="7586442" y="2738684"/>
              <a:ext cx="144000" cy="34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653381" y="2727230"/>
            <a:ext cx="949167" cy="512551"/>
            <a:chOff x="4605752" y="2667275"/>
            <a:chExt cx="900000" cy="486001"/>
          </a:xfrm>
        </p:grpSpPr>
        <p:sp>
          <p:nvSpPr>
            <p:cNvPr id="16" name="Freeform 95"/>
            <p:cNvSpPr>
              <a:spLocks noEditPoints="1"/>
            </p:cNvSpPr>
            <p:nvPr/>
          </p:nvSpPr>
          <p:spPr bwMode="auto">
            <a:xfrm>
              <a:off x="4605752" y="2667275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Rectangle 96"/>
            <p:cNvSpPr>
              <a:spLocks noChangeArrowheads="1"/>
            </p:cNvSpPr>
            <p:nvPr/>
          </p:nvSpPr>
          <p:spPr bwMode="auto">
            <a:xfrm>
              <a:off x="4699080" y="2738737"/>
              <a:ext cx="144000" cy="34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Rectangle 96"/>
            <p:cNvSpPr>
              <a:spLocks noChangeArrowheads="1"/>
            </p:cNvSpPr>
            <p:nvPr/>
          </p:nvSpPr>
          <p:spPr bwMode="auto">
            <a:xfrm>
              <a:off x="4858367" y="2738737"/>
              <a:ext cx="144000" cy="34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928385" y="2726055"/>
            <a:ext cx="949167" cy="512551"/>
            <a:chOff x="2006307" y="2666161"/>
            <a:chExt cx="900000" cy="486001"/>
          </a:xfrm>
        </p:grpSpPr>
        <p:sp>
          <p:nvSpPr>
            <p:cNvPr id="11" name="Freeform 95"/>
            <p:cNvSpPr>
              <a:spLocks noEditPoints="1"/>
            </p:cNvSpPr>
            <p:nvPr/>
          </p:nvSpPr>
          <p:spPr bwMode="auto">
            <a:xfrm>
              <a:off x="2006307" y="2666161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96"/>
            <p:cNvSpPr>
              <a:spLocks noChangeArrowheads="1"/>
            </p:cNvSpPr>
            <p:nvPr/>
          </p:nvSpPr>
          <p:spPr bwMode="auto">
            <a:xfrm>
              <a:off x="2098755" y="2738737"/>
              <a:ext cx="144000" cy="34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0103372" y="2726055"/>
            <a:ext cx="949167" cy="512551"/>
            <a:chOff x="9913617" y="2666161"/>
            <a:chExt cx="900000" cy="486001"/>
          </a:xfrm>
        </p:grpSpPr>
        <p:sp>
          <p:nvSpPr>
            <p:cNvPr id="26" name="Freeform 95"/>
            <p:cNvSpPr>
              <a:spLocks noEditPoints="1"/>
            </p:cNvSpPr>
            <p:nvPr/>
          </p:nvSpPr>
          <p:spPr bwMode="auto">
            <a:xfrm>
              <a:off x="9913617" y="2666161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Rectangle 96"/>
            <p:cNvSpPr>
              <a:spLocks noChangeArrowheads="1"/>
            </p:cNvSpPr>
            <p:nvPr/>
          </p:nvSpPr>
          <p:spPr bwMode="auto">
            <a:xfrm>
              <a:off x="10004505" y="2738737"/>
              <a:ext cx="144000" cy="3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Rectangle 96"/>
            <p:cNvSpPr>
              <a:spLocks noChangeArrowheads="1"/>
            </p:cNvSpPr>
            <p:nvPr/>
          </p:nvSpPr>
          <p:spPr bwMode="auto">
            <a:xfrm>
              <a:off x="10163792" y="2738737"/>
              <a:ext cx="144000" cy="3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96"/>
            <p:cNvSpPr>
              <a:spLocks noChangeArrowheads="1"/>
            </p:cNvSpPr>
            <p:nvPr/>
          </p:nvSpPr>
          <p:spPr bwMode="auto">
            <a:xfrm>
              <a:off x="10329642" y="2738684"/>
              <a:ext cx="144000" cy="3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ectangle 96"/>
            <p:cNvSpPr>
              <a:spLocks noChangeArrowheads="1"/>
            </p:cNvSpPr>
            <p:nvPr/>
          </p:nvSpPr>
          <p:spPr bwMode="auto">
            <a:xfrm>
              <a:off x="10496212" y="2738684"/>
              <a:ext cx="144000" cy="3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028069" y="4958220"/>
            <a:ext cx="749799" cy="749797"/>
            <a:chOff x="821491" y="4182919"/>
            <a:chExt cx="710960" cy="710958"/>
          </a:xfrm>
        </p:grpSpPr>
        <p:sp>
          <p:nvSpPr>
            <p:cNvPr id="52" name="Oval 51"/>
            <p:cNvSpPr/>
            <p:nvPr/>
          </p:nvSpPr>
          <p:spPr>
            <a:xfrm>
              <a:off x="821491" y="4182919"/>
              <a:ext cx="710960" cy="710958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3" name="Group 52"/>
            <p:cNvGrpSpPr>
              <a:grpSpLocks noChangeAspect="1"/>
            </p:cNvGrpSpPr>
            <p:nvPr/>
          </p:nvGrpSpPr>
          <p:grpSpPr>
            <a:xfrm>
              <a:off x="1004854" y="4369560"/>
              <a:ext cx="344222" cy="351018"/>
              <a:chOff x="7160655" y="2178006"/>
              <a:chExt cx="379359" cy="386846"/>
            </a:xfrm>
            <a:solidFill>
              <a:schemeClr val="accent2"/>
            </a:solidFill>
          </p:grpSpPr>
          <p:sp>
            <p:nvSpPr>
              <p:cNvPr id="54" name="Freeform 36"/>
              <p:cNvSpPr>
                <a:spLocks noEditPoints="1"/>
              </p:cNvSpPr>
              <p:nvPr/>
            </p:nvSpPr>
            <p:spPr bwMode="auto">
              <a:xfrm>
                <a:off x="7277956" y="2178006"/>
                <a:ext cx="262058" cy="262058"/>
              </a:xfrm>
              <a:custGeom>
                <a:avLst/>
                <a:gdLst>
                  <a:gd name="T0" fmla="*/ 65 w 79"/>
                  <a:gd name="T1" fmla="*/ 14 h 79"/>
                  <a:gd name="T2" fmla="*/ 14 w 79"/>
                  <a:gd name="T3" fmla="*/ 14 h 79"/>
                  <a:gd name="T4" fmla="*/ 11 w 79"/>
                  <a:gd name="T5" fmla="*/ 63 h 79"/>
                  <a:gd name="T6" fmla="*/ 11 w 79"/>
                  <a:gd name="T7" fmla="*/ 63 h 79"/>
                  <a:gd name="T8" fmla="*/ 17 w 79"/>
                  <a:gd name="T9" fmla="*/ 68 h 79"/>
                  <a:gd name="T10" fmla="*/ 64 w 79"/>
                  <a:gd name="T11" fmla="*/ 65 h 79"/>
                  <a:gd name="T12" fmla="*/ 65 w 79"/>
                  <a:gd name="T13" fmla="*/ 14 h 79"/>
                  <a:gd name="T14" fmla="*/ 58 w 79"/>
                  <a:gd name="T15" fmla="*/ 59 h 79"/>
                  <a:gd name="T16" fmla="*/ 20 w 79"/>
                  <a:gd name="T17" fmla="*/ 59 h 79"/>
                  <a:gd name="T18" fmla="*/ 20 w 79"/>
                  <a:gd name="T19" fmla="*/ 21 h 79"/>
                  <a:gd name="T20" fmla="*/ 58 w 79"/>
                  <a:gd name="T21" fmla="*/ 21 h 79"/>
                  <a:gd name="T22" fmla="*/ 58 w 79"/>
                  <a:gd name="T23" fmla="*/ 5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"/>
              <p:cNvSpPr>
                <a:spLocks/>
              </p:cNvSpPr>
              <p:nvPr/>
            </p:nvSpPr>
            <p:spPr bwMode="auto">
              <a:xfrm>
                <a:off x="7160655" y="2400130"/>
                <a:ext cx="159730" cy="164722"/>
              </a:xfrm>
              <a:custGeom>
                <a:avLst/>
                <a:gdLst>
                  <a:gd name="T0" fmla="*/ 0 w 64"/>
                  <a:gd name="T1" fmla="*/ 52 h 66"/>
                  <a:gd name="T2" fmla="*/ 12 w 64"/>
                  <a:gd name="T3" fmla="*/ 66 h 66"/>
                  <a:gd name="T4" fmla="*/ 64 w 64"/>
                  <a:gd name="T5" fmla="*/ 8 h 66"/>
                  <a:gd name="T6" fmla="*/ 55 w 64"/>
                  <a:gd name="T7" fmla="*/ 0 h 66"/>
                  <a:gd name="T8" fmla="*/ 0 w 64"/>
                  <a:gd name="T9" fmla="*/ 5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6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8"/>
              <p:cNvSpPr>
                <a:spLocks/>
              </p:cNvSpPr>
              <p:nvPr/>
            </p:nvSpPr>
            <p:spPr bwMode="auto">
              <a:xfrm>
                <a:off x="7412728" y="2265358"/>
                <a:ext cx="99831" cy="119797"/>
              </a:xfrm>
              <a:custGeom>
                <a:avLst/>
                <a:gdLst>
                  <a:gd name="T0" fmla="*/ 16 w 30"/>
                  <a:gd name="T1" fmla="*/ 0 h 36"/>
                  <a:gd name="T2" fmla="*/ 0 w 30"/>
                  <a:gd name="T3" fmla="*/ 34 h 36"/>
                  <a:gd name="T4" fmla="*/ 6 w 30"/>
                  <a:gd name="T5" fmla="*/ 36 h 36"/>
                  <a:gd name="T6" fmla="*/ 16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7478061" y="4954110"/>
            <a:ext cx="749799" cy="749797"/>
            <a:chOff x="6038386" y="4179022"/>
            <a:chExt cx="710960" cy="710958"/>
          </a:xfrm>
        </p:grpSpPr>
        <p:sp>
          <p:nvSpPr>
            <p:cNvPr id="58" name="Oval 57"/>
            <p:cNvSpPr/>
            <p:nvPr/>
          </p:nvSpPr>
          <p:spPr>
            <a:xfrm>
              <a:off x="6038386" y="4179022"/>
              <a:ext cx="710960" cy="710958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9" name="Group 58"/>
            <p:cNvGrpSpPr>
              <a:grpSpLocks noChangeAspect="1"/>
            </p:cNvGrpSpPr>
            <p:nvPr/>
          </p:nvGrpSpPr>
          <p:grpSpPr>
            <a:xfrm>
              <a:off x="6214075" y="4376217"/>
              <a:ext cx="359577" cy="316566"/>
              <a:chOff x="6040049" y="4182118"/>
              <a:chExt cx="521619" cy="459224"/>
            </a:xfrm>
            <a:solidFill>
              <a:schemeClr val="accent4"/>
            </a:solidFill>
          </p:grpSpPr>
          <p:sp>
            <p:nvSpPr>
              <p:cNvPr id="60" name="Freeform 84"/>
              <p:cNvSpPr>
                <a:spLocks/>
              </p:cNvSpPr>
              <p:nvPr/>
            </p:nvSpPr>
            <p:spPr bwMode="auto">
              <a:xfrm>
                <a:off x="6087469" y="4202084"/>
                <a:ext cx="194671" cy="419291"/>
              </a:xfrm>
              <a:custGeom>
                <a:avLst/>
                <a:gdLst>
                  <a:gd name="T0" fmla="*/ 52 w 59"/>
                  <a:gd name="T1" fmla="*/ 5 h 126"/>
                  <a:gd name="T2" fmla="*/ 9 w 59"/>
                  <a:gd name="T3" fmla="*/ 38 h 126"/>
                  <a:gd name="T4" fmla="*/ 0 w 59"/>
                  <a:gd name="T5" fmla="*/ 39 h 126"/>
                  <a:gd name="T6" fmla="*/ 0 w 59"/>
                  <a:gd name="T7" fmla="*/ 86 h 126"/>
                  <a:gd name="T8" fmla="*/ 9 w 59"/>
                  <a:gd name="T9" fmla="*/ 88 h 126"/>
                  <a:gd name="T10" fmla="*/ 51 w 59"/>
                  <a:gd name="T11" fmla="*/ 119 h 126"/>
                  <a:gd name="T12" fmla="*/ 59 w 59"/>
                  <a:gd name="T13" fmla="*/ 119 h 126"/>
                  <a:gd name="T14" fmla="*/ 59 w 59"/>
                  <a:gd name="T15" fmla="*/ 5 h 126"/>
                  <a:gd name="T16" fmla="*/ 52 w 59"/>
                  <a:gd name="T17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26">
                    <a:moveTo>
                      <a:pt x="52" y="5"/>
                    </a:move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5" y="38"/>
                      <a:pt x="0" y="3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5" y="87"/>
                      <a:pt x="9" y="88"/>
                      <a:pt x="9" y="88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51" y="119"/>
                      <a:pt x="59" y="126"/>
                      <a:pt x="59" y="119"/>
                    </a:cubicBezTo>
                    <a:cubicBezTo>
                      <a:pt x="59" y="112"/>
                      <a:pt x="59" y="11"/>
                      <a:pt x="59" y="5"/>
                    </a:cubicBezTo>
                    <a:cubicBezTo>
                      <a:pt x="59" y="0"/>
                      <a:pt x="52" y="5"/>
                      <a:pt x="5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85"/>
              <p:cNvSpPr>
                <a:spLocks/>
              </p:cNvSpPr>
              <p:nvPr/>
            </p:nvSpPr>
            <p:spPr bwMode="auto">
              <a:xfrm>
                <a:off x="6040049" y="4339353"/>
                <a:ext cx="27454" cy="147252"/>
              </a:xfrm>
              <a:custGeom>
                <a:avLst/>
                <a:gdLst>
                  <a:gd name="T0" fmla="*/ 0 w 8"/>
                  <a:gd name="T1" fmla="*/ 8 h 44"/>
                  <a:gd name="T2" fmla="*/ 0 w 8"/>
                  <a:gd name="T3" fmla="*/ 38 h 44"/>
                  <a:gd name="T4" fmla="*/ 8 w 8"/>
                  <a:gd name="T5" fmla="*/ 44 h 44"/>
                  <a:gd name="T6" fmla="*/ 8 w 8"/>
                  <a:gd name="T7" fmla="*/ 0 h 44"/>
                  <a:gd name="T8" fmla="*/ 0 w 8"/>
                  <a:gd name="T9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4">
                    <a:moveTo>
                      <a:pt x="0" y="8"/>
                    </a:moveTo>
                    <a:cubicBezTo>
                      <a:pt x="0" y="16"/>
                      <a:pt x="0" y="32"/>
                      <a:pt x="0" y="38"/>
                    </a:cubicBezTo>
                    <a:cubicBezTo>
                      <a:pt x="0" y="40"/>
                      <a:pt x="4" y="42"/>
                      <a:pt x="8" y="4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2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86"/>
              <p:cNvSpPr>
                <a:spLocks/>
              </p:cNvSpPr>
              <p:nvPr/>
            </p:nvSpPr>
            <p:spPr bwMode="auto">
              <a:xfrm>
                <a:off x="6329559" y="4296924"/>
                <a:ext cx="77370" cy="229612"/>
              </a:xfrm>
              <a:custGeom>
                <a:avLst/>
                <a:gdLst>
                  <a:gd name="T0" fmla="*/ 10 w 23"/>
                  <a:gd name="T1" fmla="*/ 2 h 69"/>
                  <a:gd name="T2" fmla="*/ 2 w 23"/>
                  <a:gd name="T3" fmla="*/ 2 h 69"/>
                  <a:gd name="T4" fmla="*/ 2 w 23"/>
                  <a:gd name="T5" fmla="*/ 10 h 69"/>
                  <a:gd name="T6" fmla="*/ 12 w 23"/>
                  <a:gd name="T7" fmla="*/ 35 h 69"/>
                  <a:gd name="T8" fmla="*/ 2 w 23"/>
                  <a:gd name="T9" fmla="*/ 60 h 69"/>
                  <a:gd name="T10" fmla="*/ 2 w 23"/>
                  <a:gd name="T11" fmla="*/ 67 h 69"/>
                  <a:gd name="T12" fmla="*/ 6 w 23"/>
                  <a:gd name="T13" fmla="*/ 69 h 69"/>
                  <a:gd name="T14" fmla="*/ 10 w 23"/>
                  <a:gd name="T15" fmla="*/ 67 h 69"/>
                  <a:gd name="T16" fmla="*/ 23 w 23"/>
                  <a:gd name="T17" fmla="*/ 35 h 69"/>
                  <a:gd name="T18" fmla="*/ 10 w 23"/>
                  <a:gd name="T19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69">
                    <a:moveTo>
                      <a:pt x="10" y="2"/>
                    </a:moveTo>
                    <a:cubicBezTo>
                      <a:pt x="7" y="0"/>
                      <a:pt x="4" y="0"/>
                      <a:pt x="2" y="2"/>
                    </a:cubicBezTo>
                    <a:cubicBezTo>
                      <a:pt x="0" y="4"/>
                      <a:pt x="0" y="8"/>
                      <a:pt x="2" y="10"/>
                    </a:cubicBezTo>
                    <a:cubicBezTo>
                      <a:pt x="9" y="17"/>
                      <a:pt x="12" y="26"/>
                      <a:pt x="12" y="35"/>
                    </a:cubicBezTo>
                    <a:cubicBezTo>
                      <a:pt x="12" y="44"/>
                      <a:pt x="9" y="53"/>
                      <a:pt x="2" y="60"/>
                    </a:cubicBezTo>
                    <a:cubicBezTo>
                      <a:pt x="0" y="62"/>
                      <a:pt x="0" y="65"/>
                      <a:pt x="2" y="67"/>
                    </a:cubicBezTo>
                    <a:cubicBezTo>
                      <a:pt x="3" y="68"/>
                      <a:pt x="4" y="69"/>
                      <a:pt x="6" y="69"/>
                    </a:cubicBezTo>
                    <a:cubicBezTo>
                      <a:pt x="7" y="69"/>
                      <a:pt x="9" y="68"/>
                      <a:pt x="10" y="67"/>
                    </a:cubicBezTo>
                    <a:cubicBezTo>
                      <a:pt x="19" y="58"/>
                      <a:pt x="23" y="47"/>
                      <a:pt x="23" y="35"/>
                    </a:cubicBezTo>
                    <a:cubicBezTo>
                      <a:pt x="23" y="23"/>
                      <a:pt x="19" y="11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3" name="Freeform 87"/>
              <p:cNvSpPr>
                <a:spLocks/>
              </p:cNvSpPr>
              <p:nvPr/>
            </p:nvSpPr>
            <p:spPr bwMode="auto">
              <a:xfrm>
                <a:off x="6376980" y="4239521"/>
                <a:ext cx="102328" cy="341923"/>
              </a:xfrm>
              <a:custGeom>
                <a:avLst/>
                <a:gdLst>
                  <a:gd name="T0" fmla="*/ 10 w 31"/>
                  <a:gd name="T1" fmla="*/ 2 h 103"/>
                  <a:gd name="T2" fmla="*/ 3 w 31"/>
                  <a:gd name="T3" fmla="*/ 2 h 103"/>
                  <a:gd name="T4" fmla="*/ 3 w 31"/>
                  <a:gd name="T5" fmla="*/ 10 h 103"/>
                  <a:gd name="T6" fmla="*/ 20 w 31"/>
                  <a:gd name="T7" fmla="*/ 52 h 103"/>
                  <a:gd name="T8" fmla="*/ 3 w 31"/>
                  <a:gd name="T9" fmla="*/ 94 h 103"/>
                  <a:gd name="T10" fmla="*/ 3 w 31"/>
                  <a:gd name="T11" fmla="*/ 102 h 103"/>
                  <a:gd name="T12" fmla="*/ 6 w 31"/>
                  <a:gd name="T13" fmla="*/ 103 h 103"/>
                  <a:gd name="T14" fmla="*/ 10 w 31"/>
                  <a:gd name="T15" fmla="*/ 102 h 103"/>
                  <a:gd name="T16" fmla="*/ 31 w 31"/>
                  <a:gd name="T17" fmla="*/ 52 h 103"/>
                  <a:gd name="T18" fmla="*/ 10 w 31"/>
                  <a:gd name="T19" fmla="*/ 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103">
                    <a:moveTo>
                      <a:pt x="10" y="2"/>
                    </a:moveTo>
                    <a:cubicBezTo>
                      <a:pt x="8" y="0"/>
                      <a:pt x="5" y="0"/>
                      <a:pt x="3" y="2"/>
                    </a:cubicBezTo>
                    <a:cubicBezTo>
                      <a:pt x="0" y="4"/>
                      <a:pt x="0" y="8"/>
                      <a:pt x="3" y="10"/>
                    </a:cubicBezTo>
                    <a:cubicBezTo>
                      <a:pt x="14" y="21"/>
                      <a:pt x="20" y="37"/>
                      <a:pt x="20" y="52"/>
                    </a:cubicBezTo>
                    <a:cubicBezTo>
                      <a:pt x="20" y="67"/>
                      <a:pt x="14" y="82"/>
                      <a:pt x="3" y="94"/>
                    </a:cubicBezTo>
                    <a:cubicBezTo>
                      <a:pt x="0" y="96"/>
                      <a:pt x="0" y="100"/>
                      <a:pt x="3" y="102"/>
                    </a:cubicBezTo>
                    <a:cubicBezTo>
                      <a:pt x="4" y="103"/>
                      <a:pt x="5" y="103"/>
                      <a:pt x="6" y="103"/>
                    </a:cubicBezTo>
                    <a:cubicBezTo>
                      <a:pt x="8" y="103"/>
                      <a:pt x="9" y="103"/>
                      <a:pt x="10" y="102"/>
                    </a:cubicBezTo>
                    <a:cubicBezTo>
                      <a:pt x="24" y="88"/>
                      <a:pt x="31" y="70"/>
                      <a:pt x="31" y="52"/>
                    </a:cubicBezTo>
                    <a:cubicBezTo>
                      <a:pt x="31" y="34"/>
                      <a:pt x="24" y="16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88"/>
              <p:cNvSpPr>
                <a:spLocks/>
              </p:cNvSpPr>
              <p:nvPr/>
            </p:nvSpPr>
            <p:spPr bwMode="auto">
              <a:xfrm>
                <a:off x="6436879" y="4182118"/>
                <a:ext cx="124789" cy="459224"/>
              </a:xfrm>
              <a:custGeom>
                <a:avLst/>
                <a:gdLst>
                  <a:gd name="T0" fmla="*/ 10 w 38"/>
                  <a:gd name="T1" fmla="*/ 2 h 138"/>
                  <a:gd name="T2" fmla="*/ 2 w 38"/>
                  <a:gd name="T3" fmla="*/ 2 h 138"/>
                  <a:gd name="T4" fmla="*/ 2 w 38"/>
                  <a:gd name="T5" fmla="*/ 9 h 138"/>
                  <a:gd name="T6" fmla="*/ 27 w 38"/>
                  <a:gd name="T7" fmla="*/ 69 h 138"/>
                  <a:gd name="T8" fmla="*/ 2 w 38"/>
                  <a:gd name="T9" fmla="*/ 128 h 138"/>
                  <a:gd name="T10" fmla="*/ 2 w 38"/>
                  <a:gd name="T11" fmla="*/ 136 h 138"/>
                  <a:gd name="T12" fmla="*/ 6 w 38"/>
                  <a:gd name="T13" fmla="*/ 138 h 138"/>
                  <a:gd name="T14" fmla="*/ 10 w 38"/>
                  <a:gd name="T15" fmla="*/ 136 h 138"/>
                  <a:gd name="T16" fmla="*/ 38 w 38"/>
                  <a:gd name="T17" fmla="*/ 69 h 138"/>
                  <a:gd name="T18" fmla="*/ 10 w 38"/>
                  <a:gd name="T19" fmla="*/ 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38">
                    <a:moveTo>
                      <a:pt x="10" y="2"/>
                    </a:moveTo>
                    <a:cubicBezTo>
                      <a:pt x="8" y="0"/>
                      <a:pt x="5" y="0"/>
                      <a:pt x="2" y="2"/>
                    </a:cubicBezTo>
                    <a:cubicBezTo>
                      <a:pt x="0" y="4"/>
                      <a:pt x="0" y="7"/>
                      <a:pt x="2" y="9"/>
                    </a:cubicBezTo>
                    <a:cubicBezTo>
                      <a:pt x="19" y="26"/>
                      <a:pt x="27" y="47"/>
                      <a:pt x="27" y="69"/>
                    </a:cubicBezTo>
                    <a:cubicBezTo>
                      <a:pt x="27" y="90"/>
                      <a:pt x="19" y="112"/>
                      <a:pt x="2" y="128"/>
                    </a:cubicBezTo>
                    <a:cubicBezTo>
                      <a:pt x="0" y="130"/>
                      <a:pt x="0" y="134"/>
                      <a:pt x="2" y="136"/>
                    </a:cubicBezTo>
                    <a:cubicBezTo>
                      <a:pt x="4" y="137"/>
                      <a:pt x="5" y="138"/>
                      <a:pt x="6" y="138"/>
                    </a:cubicBezTo>
                    <a:cubicBezTo>
                      <a:pt x="8" y="138"/>
                      <a:pt x="9" y="137"/>
                      <a:pt x="10" y="136"/>
                    </a:cubicBezTo>
                    <a:cubicBezTo>
                      <a:pt x="29" y="117"/>
                      <a:pt x="38" y="93"/>
                      <a:pt x="38" y="69"/>
                    </a:cubicBezTo>
                    <a:cubicBezTo>
                      <a:pt x="38" y="45"/>
                      <a:pt x="29" y="20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10203056" y="4947838"/>
            <a:ext cx="749799" cy="749797"/>
            <a:chOff x="8613835" y="4173075"/>
            <a:chExt cx="710960" cy="710958"/>
          </a:xfrm>
        </p:grpSpPr>
        <p:sp>
          <p:nvSpPr>
            <p:cNvPr id="66" name="Oval 65"/>
            <p:cNvSpPr/>
            <p:nvPr/>
          </p:nvSpPr>
          <p:spPr>
            <a:xfrm>
              <a:off x="8613835" y="4173075"/>
              <a:ext cx="710960" cy="710958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16"/>
            <p:cNvSpPr>
              <a:spLocks noChangeAspect="1" noEditPoints="1"/>
            </p:cNvSpPr>
            <p:nvPr/>
          </p:nvSpPr>
          <p:spPr bwMode="auto">
            <a:xfrm>
              <a:off x="8807774" y="4323051"/>
              <a:ext cx="310685" cy="360000"/>
            </a:xfrm>
            <a:custGeom>
              <a:avLst/>
              <a:gdLst>
                <a:gd name="T0" fmla="*/ 233 w 320"/>
                <a:gd name="T1" fmla="*/ 138 h 371"/>
                <a:gd name="T2" fmla="*/ 261 w 320"/>
                <a:gd name="T3" fmla="*/ 12 h 371"/>
                <a:gd name="T4" fmla="*/ 168 w 320"/>
                <a:gd name="T5" fmla="*/ 104 h 371"/>
                <a:gd name="T6" fmla="*/ 80 w 320"/>
                <a:gd name="T7" fmla="*/ 182 h 371"/>
                <a:gd name="T8" fmla="*/ 80 w 320"/>
                <a:gd name="T9" fmla="*/ 319 h 371"/>
                <a:gd name="T10" fmla="*/ 253 w 320"/>
                <a:gd name="T11" fmla="*/ 371 h 371"/>
                <a:gd name="T12" fmla="*/ 320 w 320"/>
                <a:gd name="T13" fmla="*/ 172 h 371"/>
                <a:gd name="T14" fmla="*/ 233 w 320"/>
                <a:gd name="T15" fmla="*/ 138 h 371"/>
                <a:gd name="T16" fmla="*/ 60 w 320"/>
                <a:gd name="T17" fmla="*/ 140 h 371"/>
                <a:gd name="T18" fmla="*/ 0 w 320"/>
                <a:gd name="T19" fmla="*/ 202 h 371"/>
                <a:gd name="T20" fmla="*/ 0 w 320"/>
                <a:gd name="T21" fmla="*/ 299 h 371"/>
                <a:gd name="T22" fmla="*/ 60 w 320"/>
                <a:gd name="T23" fmla="*/ 360 h 371"/>
                <a:gd name="T24" fmla="*/ 40 w 320"/>
                <a:gd name="T25" fmla="*/ 315 h 371"/>
                <a:gd name="T26" fmla="*/ 40 w 320"/>
                <a:gd name="T27" fmla="*/ 187 h 371"/>
                <a:gd name="T28" fmla="*/ 60 w 320"/>
                <a:gd name="T29" fmla="*/ 14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71">
                  <a:moveTo>
                    <a:pt x="233" y="138"/>
                  </a:moveTo>
                  <a:cubicBezTo>
                    <a:pt x="230" y="131"/>
                    <a:pt x="304" y="65"/>
                    <a:pt x="261" y="12"/>
                  </a:cubicBezTo>
                  <a:cubicBezTo>
                    <a:pt x="251" y="0"/>
                    <a:pt x="217" y="72"/>
                    <a:pt x="168" y="104"/>
                  </a:cubicBezTo>
                  <a:cubicBezTo>
                    <a:pt x="142" y="122"/>
                    <a:pt x="80" y="161"/>
                    <a:pt x="80" y="182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44"/>
                    <a:pt x="178" y="371"/>
                    <a:pt x="253" y="371"/>
                  </a:cubicBezTo>
                  <a:cubicBezTo>
                    <a:pt x="280" y="371"/>
                    <a:pt x="320" y="199"/>
                    <a:pt x="320" y="172"/>
                  </a:cubicBezTo>
                  <a:cubicBezTo>
                    <a:pt x="320" y="145"/>
                    <a:pt x="235" y="145"/>
                    <a:pt x="233" y="138"/>
                  </a:cubicBezTo>
                  <a:close/>
                  <a:moveTo>
                    <a:pt x="60" y="140"/>
                  </a:moveTo>
                  <a:cubicBezTo>
                    <a:pt x="47" y="140"/>
                    <a:pt x="0" y="148"/>
                    <a:pt x="0" y="202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54"/>
                    <a:pt x="47" y="360"/>
                    <a:pt x="60" y="360"/>
                  </a:cubicBezTo>
                  <a:cubicBezTo>
                    <a:pt x="73" y="360"/>
                    <a:pt x="40" y="348"/>
                    <a:pt x="40" y="315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52"/>
                    <a:pt x="73" y="140"/>
                    <a:pt x="60" y="1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753065" y="4947838"/>
            <a:ext cx="749799" cy="749797"/>
            <a:chOff x="3445843" y="4173075"/>
            <a:chExt cx="710960" cy="710958"/>
          </a:xfrm>
        </p:grpSpPr>
        <p:sp>
          <p:nvSpPr>
            <p:cNvPr id="69" name="Oval 68"/>
            <p:cNvSpPr/>
            <p:nvPr/>
          </p:nvSpPr>
          <p:spPr>
            <a:xfrm>
              <a:off x="3445843" y="4173075"/>
              <a:ext cx="710960" cy="710958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6"/>
            <p:cNvSpPr>
              <a:spLocks noEditPoints="1"/>
            </p:cNvSpPr>
            <p:nvPr/>
          </p:nvSpPr>
          <p:spPr bwMode="auto">
            <a:xfrm>
              <a:off x="3636568" y="4374006"/>
              <a:ext cx="330025" cy="289905"/>
            </a:xfrm>
            <a:custGeom>
              <a:avLst/>
              <a:gdLst>
                <a:gd name="T0" fmla="*/ 400 w 400"/>
                <a:gd name="T1" fmla="*/ 352 h 352"/>
                <a:gd name="T2" fmla="*/ 394 w 400"/>
                <a:gd name="T3" fmla="*/ 268 h 352"/>
                <a:gd name="T4" fmla="*/ 342 w 400"/>
                <a:gd name="T5" fmla="*/ 236 h 352"/>
                <a:gd name="T6" fmla="*/ 303 w 400"/>
                <a:gd name="T7" fmla="*/ 191 h 352"/>
                <a:gd name="T8" fmla="*/ 316 w 400"/>
                <a:gd name="T9" fmla="*/ 157 h 352"/>
                <a:gd name="T10" fmla="*/ 327 w 400"/>
                <a:gd name="T11" fmla="*/ 134 h 352"/>
                <a:gd name="T12" fmla="*/ 322 w 400"/>
                <a:gd name="T13" fmla="*/ 122 h 352"/>
                <a:gd name="T14" fmla="*/ 325 w 400"/>
                <a:gd name="T15" fmla="*/ 98 h 352"/>
                <a:gd name="T16" fmla="*/ 278 w 400"/>
                <a:gd name="T17" fmla="*/ 51 h 352"/>
                <a:gd name="T18" fmla="*/ 230 w 400"/>
                <a:gd name="T19" fmla="*/ 98 h 352"/>
                <a:gd name="T20" fmla="*/ 233 w 400"/>
                <a:gd name="T21" fmla="*/ 122 h 352"/>
                <a:gd name="T22" fmla="*/ 229 w 400"/>
                <a:gd name="T23" fmla="*/ 134 h 352"/>
                <a:gd name="T24" fmla="*/ 240 w 400"/>
                <a:gd name="T25" fmla="*/ 157 h 352"/>
                <a:gd name="T26" fmla="*/ 253 w 400"/>
                <a:gd name="T27" fmla="*/ 191 h 352"/>
                <a:gd name="T28" fmla="*/ 236 w 400"/>
                <a:gd name="T29" fmla="*/ 224 h 352"/>
                <a:gd name="T30" fmla="*/ 310 w 400"/>
                <a:gd name="T31" fmla="*/ 292 h 352"/>
                <a:gd name="T32" fmla="*/ 310 w 400"/>
                <a:gd name="T33" fmla="*/ 352 h 352"/>
                <a:gd name="T34" fmla="*/ 400 w 400"/>
                <a:gd name="T35" fmla="*/ 352 h 352"/>
                <a:gd name="T36" fmla="*/ 204 w 400"/>
                <a:gd name="T37" fmla="*/ 247 h 352"/>
                <a:gd name="T38" fmla="*/ 152 w 400"/>
                <a:gd name="T39" fmla="*/ 187 h 352"/>
                <a:gd name="T40" fmla="*/ 169 w 400"/>
                <a:gd name="T41" fmla="*/ 142 h 352"/>
                <a:gd name="T42" fmla="*/ 184 w 400"/>
                <a:gd name="T43" fmla="*/ 111 h 352"/>
                <a:gd name="T44" fmla="*/ 179 w 400"/>
                <a:gd name="T45" fmla="*/ 95 h 352"/>
                <a:gd name="T46" fmla="*/ 183 w 400"/>
                <a:gd name="T47" fmla="*/ 63 h 352"/>
                <a:gd name="T48" fmla="*/ 119 w 400"/>
                <a:gd name="T49" fmla="*/ 0 h 352"/>
                <a:gd name="T50" fmla="*/ 55 w 400"/>
                <a:gd name="T51" fmla="*/ 63 h 352"/>
                <a:gd name="T52" fmla="*/ 59 w 400"/>
                <a:gd name="T53" fmla="*/ 95 h 352"/>
                <a:gd name="T54" fmla="*/ 53 w 400"/>
                <a:gd name="T55" fmla="*/ 111 h 352"/>
                <a:gd name="T56" fmla="*/ 68 w 400"/>
                <a:gd name="T57" fmla="*/ 142 h 352"/>
                <a:gd name="T58" fmla="*/ 86 w 400"/>
                <a:gd name="T59" fmla="*/ 187 h 352"/>
                <a:gd name="T60" fmla="*/ 33 w 400"/>
                <a:gd name="T61" fmla="*/ 247 h 352"/>
                <a:gd name="T62" fmla="*/ 0 w 400"/>
                <a:gd name="T63" fmla="*/ 279 h 352"/>
                <a:gd name="T64" fmla="*/ 0 w 400"/>
                <a:gd name="T65" fmla="*/ 352 h 352"/>
                <a:gd name="T66" fmla="*/ 278 w 400"/>
                <a:gd name="T67" fmla="*/ 352 h 352"/>
                <a:gd name="T68" fmla="*/ 278 w 400"/>
                <a:gd name="T69" fmla="*/ 297 h 352"/>
                <a:gd name="T70" fmla="*/ 204 w 400"/>
                <a:gd name="T71" fmla="*/ 24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0" h="352">
                  <a:moveTo>
                    <a:pt x="400" y="352"/>
                  </a:moveTo>
                  <a:cubicBezTo>
                    <a:pt x="400" y="352"/>
                    <a:pt x="399" y="276"/>
                    <a:pt x="394" y="268"/>
                  </a:cubicBezTo>
                  <a:cubicBezTo>
                    <a:pt x="387" y="257"/>
                    <a:pt x="371" y="249"/>
                    <a:pt x="342" y="236"/>
                  </a:cubicBezTo>
                  <a:cubicBezTo>
                    <a:pt x="312" y="224"/>
                    <a:pt x="303" y="213"/>
                    <a:pt x="303" y="191"/>
                  </a:cubicBezTo>
                  <a:cubicBezTo>
                    <a:pt x="303" y="177"/>
                    <a:pt x="312" y="182"/>
                    <a:pt x="316" y="157"/>
                  </a:cubicBezTo>
                  <a:cubicBezTo>
                    <a:pt x="317" y="147"/>
                    <a:pt x="325" y="157"/>
                    <a:pt x="327" y="134"/>
                  </a:cubicBezTo>
                  <a:cubicBezTo>
                    <a:pt x="327" y="124"/>
                    <a:pt x="322" y="122"/>
                    <a:pt x="322" y="122"/>
                  </a:cubicBezTo>
                  <a:cubicBezTo>
                    <a:pt x="322" y="122"/>
                    <a:pt x="325" y="108"/>
                    <a:pt x="325" y="98"/>
                  </a:cubicBezTo>
                  <a:cubicBezTo>
                    <a:pt x="327" y="85"/>
                    <a:pt x="319" y="51"/>
                    <a:pt x="278" y="51"/>
                  </a:cubicBezTo>
                  <a:cubicBezTo>
                    <a:pt x="236" y="51"/>
                    <a:pt x="229" y="85"/>
                    <a:pt x="230" y="98"/>
                  </a:cubicBezTo>
                  <a:cubicBezTo>
                    <a:pt x="231" y="108"/>
                    <a:pt x="233" y="122"/>
                    <a:pt x="233" y="122"/>
                  </a:cubicBezTo>
                  <a:cubicBezTo>
                    <a:pt x="233" y="122"/>
                    <a:pt x="229" y="124"/>
                    <a:pt x="229" y="134"/>
                  </a:cubicBezTo>
                  <a:cubicBezTo>
                    <a:pt x="230" y="157"/>
                    <a:pt x="238" y="147"/>
                    <a:pt x="240" y="157"/>
                  </a:cubicBezTo>
                  <a:cubicBezTo>
                    <a:pt x="244" y="182"/>
                    <a:pt x="253" y="177"/>
                    <a:pt x="253" y="191"/>
                  </a:cubicBezTo>
                  <a:cubicBezTo>
                    <a:pt x="253" y="206"/>
                    <a:pt x="248" y="216"/>
                    <a:pt x="236" y="224"/>
                  </a:cubicBezTo>
                  <a:cubicBezTo>
                    <a:pt x="301" y="257"/>
                    <a:pt x="310" y="263"/>
                    <a:pt x="310" y="292"/>
                  </a:cubicBezTo>
                  <a:cubicBezTo>
                    <a:pt x="310" y="352"/>
                    <a:pt x="310" y="352"/>
                    <a:pt x="310" y="352"/>
                  </a:cubicBezTo>
                  <a:lnTo>
                    <a:pt x="400" y="352"/>
                  </a:lnTo>
                  <a:close/>
                  <a:moveTo>
                    <a:pt x="204" y="247"/>
                  </a:moveTo>
                  <a:cubicBezTo>
                    <a:pt x="165" y="231"/>
                    <a:pt x="152" y="217"/>
                    <a:pt x="152" y="187"/>
                  </a:cubicBezTo>
                  <a:cubicBezTo>
                    <a:pt x="152" y="169"/>
                    <a:pt x="164" y="175"/>
                    <a:pt x="169" y="142"/>
                  </a:cubicBezTo>
                  <a:cubicBezTo>
                    <a:pt x="172" y="129"/>
                    <a:pt x="182" y="142"/>
                    <a:pt x="184" y="111"/>
                  </a:cubicBezTo>
                  <a:cubicBezTo>
                    <a:pt x="184" y="98"/>
                    <a:pt x="179" y="95"/>
                    <a:pt x="179" y="95"/>
                  </a:cubicBezTo>
                  <a:cubicBezTo>
                    <a:pt x="179" y="95"/>
                    <a:pt x="181" y="77"/>
                    <a:pt x="183" y="63"/>
                  </a:cubicBezTo>
                  <a:cubicBezTo>
                    <a:pt x="184" y="45"/>
                    <a:pt x="174" y="0"/>
                    <a:pt x="119" y="0"/>
                  </a:cubicBezTo>
                  <a:cubicBezTo>
                    <a:pt x="64" y="0"/>
                    <a:pt x="54" y="45"/>
                    <a:pt x="55" y="63"/>
                  </a:cubicBezTo>
                  <a:cubicBezTo>
                    <a:pt x="56" y="77"/>
                    <a:pt x="59" y="95"/>
                    <a:pt x="59" y="95"/>
                  </a:cubicBezTo>
                  <a:cubicBezTo>
                    <a:pt x="59" y="95"/>
                    <a:pt x="53" y="98"/>
                    <a:pt x="53" y="111"/>
                  </a:cubicBezTo>
                  <a:cubicBezTo>
                    <a:pt x="55" y="142"/>
                    <a:pt x="66" y="129"/>
                    <a:pt x="68" y="142"/>
                  </a:cubicBezTo>
                  <a:cubicBezTo>
                    <a:pt x="74" y="175"/>
                    <a:pt x="86" y="169"/>
                    <a:pt x="86" y="187"/>
                  </a:cubicBezTo>
                  <a:cubicBezTo>
                    <a:pt x="86" y="217"/>
                    <a:pt x="73" y="231"/>
                    <a:pt x="33" y="247"/>
                  </a:cubicBezTo>
                  <a:cubicBezTo>
                    <a:pt x="21" y="252"/>
                    <a:pt x="0" y="260"/>
                    <a:pt x="0" y="279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78" y="352"/>
                    <a:pt x="278" y="352"/>
                    <a:pt x="278" y="352"/>
                  </a:cubicBezTo>
                  <a:cubicBezTo>
                    <a:pt x="278" y="352"/>
                    <a:pt x="278" y="309"/>
                    <a:pt x="278" y="297"/>
                  </a:cubicBezTo>
                  <a:cubicBezTo>
                    <a:pt x="278" y="280"/>
                    <a:pt x="244" y="264"/>
                    <a:pt x="204" y="2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1" name="Content Placeholder 2"/>
          <p:cNvSpPr txBox="1">
            <a:spLocks/>
          </p:cNvSpPr>
          <p:nvPr/>
        </p:nvSpPr>
        <p:spPr>
          <a:xfrm>
            <a:off x="1312799" y="3421372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1312799" y="3725697"/>
            <a:ext cx="2180339" cy="79692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4037795" y="3421372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4037795" y="3725697"/>
            <a:ext cx="2180339" cy="79692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Content Placeholder 2"/>
          <p:cNvSpPr txBox="1">
            <a:spLocks/>
          </p:cNvSpPr>
          <p:nvPr/>
        </p:nvSpPr>
        <p:spPr>
          <a:xfrm>
            <a:off x="6762791" y="3421372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6762791" y="3725697"/>
            <a:ext cx="2180339" cy="796928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9487786" y="3421372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9487786" y="3725697"/>
            <a:ext cx="2180339" cy="79692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157682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7" grpId="0"/>
      <p:bldP spid="65" grpId="0"/>
      <p:bldP spid="68" grpId="0"/>
      <p:bldP spid="79" grpId="0"/>
      <p:bldP spid="80" grpId="0"/>
      <p:bldP spid="81" grpId="0"/>
      <p:bldP spid="8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977939" y="2952568"/>
            <a:ext cx="2541334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26628" y="3739410"/>
            <a:ext cx="1089862" cy="1088186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38089" y="3927751"/>
            <a:ext cx="711506" cy="71150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893690" y="2597653"/>
            <a:ext cx="709832" cy="711506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783195" y="5030166"/>
            <a:ext cx="711506" cy="711507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26887" y="2952568"/>
            <a:ext cx="2543008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31343" y="3739410"/>
            <a:ext cx="1088186" cy="1088186"/>
          </a:xfrm>
          <a:prstGeom prst="ellipse">
            <a:avLst/>
          </a:prstGeom>
          <a:solidFill>
            <a:schemeClr val="accent3"/>
          </a:solidFill>
          <a:ln w="381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398237" y="3927751"/>
            <a:ext cx="709832" cy="711507"/>
          </a:xfrm>
          <a:prstGeom prst="ellipse">
            <a:avLst/>
          </a:prstGeom>
          <a:solidFill>
            <a:schemeClr val="accent4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142638" y="2597653"/>
            <a:ext cx="711506" cy="711506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253131" y="5030166"/>
            <a:ext cx="709832" cy="711507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2" name="MH_Other_3"/>
          <p:cNvSpPr>
            <a:spLocks/>
          </p:cNvSpPr>
          <p:nvPr/>
        </p:nvSpPr>
        <p:spPr bwMode="auto">
          <a:xfrm rot="-2644669">
            <a:off x="5212906" y="3332595"/>
            <a:ext cx="2338762" cy="2338764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3" name="MH_Other_4"/>
          <p:cNvSpPr>
            <a:spLocks/>
          </p:cNvSpPr>
          <p:nvPr/>
        </p:nvSpPr>
        <p:spPr bwMode="auto">
          <a:xfrm rot="-2644669" flipH="1" flipV="1">
            <a:off x="5196165" y="2893973"/>
            <a:ext cx="2340437" cy="2338764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6350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708766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708765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9062812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062811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1501285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501284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5855331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855330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59773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94"/>
          <p:cNvGrpSpPr/>
          <p:nvPr/>
        </p:nvGrpSpPr>
        <p:grpSpPr>
          <a:xfrm>
            <a:off x="2296957" y="2069245"/>
            <a:ext cx="559901" cy="559901"/>
            <a:chOff x="0" y="0"/>
            <a:chExt cx="1243363" cy="1243363"/>
          </a:xfrm>
        </p:grpSpPr>
        <p:sp>
          <p:nvSpPr>
            <p:cNvPr id="3" name="Shape 1290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Group 1293"/>
            <p:cNvGrpSpPr/>
            <p:nvPr/>
          </p:nvGrpSpPr>
          <p:grpSpPr>
            <a:xfrm>
              <a:off x="374055" y="351222"/>
              <a:ext cx="495253" cy="540919"/>
              <a:chOff x="0" y="0"/>
              <a:chExt cx="495252" cy="540918"/>
            </a:xfrm>
          </p:grpSpPr>
          <p:sp>
            <p:nvSpPr>
              <p:cNvPr id="5" name="Shape 1291"/>
              <p:cNvSpPr/>
              <p:nvPr/>
            </p:nvSpPr>
            <p:spPr>
              <a:xfrm>
                <a:off x="107933" y="0"/>
                <a:ext cx="270131" cy="270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64" y="18436"/>
                    </a:moveTo>
                    <a:cubicBezTo>
                      <a:pt x="5273" y="20546"/>
                      <a:pt x="7818" y="21600"/>
                      <a:pt x="10800" y="21600"/>
                    </a:cubicBezTo>
                    <a:cubicBezTo>
                      <a:pt x="13782" y="21600"/>
                      <a:pt x="16327" y="20546"/>
                      <a:pt x="18436" y="18436"/>
                    </a:cubicBezTo>
                    <a:cubicBezTo>
                      <a:pt x="20546" y="16327"/>
                      <a:pt x="21600" y="13782"/>
                      <a:pt x="21600" y="10800"/>
                    </a:cubicBezTo>
                    <a:cubicBezTo>
                      <a:pt x="21600" y="7818"/>
                      <a:pt x="20546" y="5273"/>
                      <a:pt x="18436" y="3164"/>
                    </a:cubicBezTo>
                    <a:cubicBezTo>
                      <a:pt x="16327" y="1054"/>
                      <a:pt x="13782" y="0"/>
                      <a:pt x="10800" y="0"/>
                    </a:cubicBezTo>
                    <a:cubicBezTo>
                      <a:pt x="7818" y="0"/>
                      <a:pt x="5273" y="1055"/>
                      <a:pt x="3164" y="3164"/>
                    </a:cubicBezTo>
                    <a:cubicBezTo>
                      <a:pt x="1055" y="5273"/>
                      <a:pt x="0" y="7818"/>
                      <a:pt x="0" y="10800"/>
                    </a:cubicBezTo>
                    <a:cubicBezTo>
                      <a:pt x="0" y="13782"/>
                      <a:pt x="1055" y="16327"/>
                      <a:pt x="3164" y="18436"/>
                    </a:cubicBezTo>
                    <a:cubicBezTo>
                      <a:pt x="3164" y="18436"/>
                      <a:pt x="3164" y="18436"/>
                      <a:pt x="3164" y="18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" name="Shape 1292"/>
              <p:cNvSpPr/>
              <p:nvPr/>
            </p:nvSpPr>
            <p:spPr>
              <a:xfrm>
                <a:off x="0" y="248248"/>
                <a:ext cx="495253" cy="292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32" y="9360"/>
                    </a:moveTo>
                    <a:cubicBezTo>
                      <a:pt x="21225" y="8347"/>
                      <a:pt x="21089" y="7408"/>
                      <a:pt x="20925" y="6543"/>
                    </a:cubicBezTo>
                    <a:cubicBezTo>
                      <a:pt x="20761" y="5678"/>
                      <a:pt x="20542" y="4834"/>
                      <a:pt x="20266" y="4011"/>
                    </a:cubicBezTo>
                    <a:cubicBezTo>
                      <a:pt x="19989" y="3190"/>
                      <a:pt x="19673" y="2489"/>
                      <a:pt x="19314" y="1909"/>
                    </a:cubicBezTo>
                    <a:cubicBezTo>
                      <a:pt x="18957" y="1329"/>
                      <a:pt x="18519" y="867"/>
                      <a:pt x="18002" y="520"/>
                    </a:cubicBezTo>
                    <a:cubicBezTo>
                      <a:pt x="17487" y="175"/>
                      <a:pt x="16916" y="0"/>
                      <a:pt x="16292" y="0"/>
                    </a:cubicBezTo>
                    <a:cubicBezTo>
                      <a:pt x="16190" y="0"/>
                      <a:pt x="15970" y="187"/>
                      <a:pt x="15632" y="559"/>
                    </a:cubicBezTo>
                    <a:cubicBezTo>
                      <a:pt x="15295" y="931"/>
                      <a:pt x="14922" y="1348"/>
                      <a:pt x="14512" y="1805"/>
                    </a:cubicBezTo>
                    <a:cubicBezTo>
                      <a:pt x="14103" y="2264"/>
                      <a:pt x="13557" y="2680"/>
                      <a:pt x="12871" y="3051"/>
                    </a:cubicBezTo>
                    <a:cubicBezTo>
                      <a:pt x="12185" y="3423"/>
                      <a:pt x="11496" y="3610"/>
                      <a:pt x="10800" y="3610"/>
                    </a:cubicBezTo>
                    <a:cubicBezTo>
                      <a:pt x="10104" y="3610"/>
                      <a:pt x="9414" y="3423"/>
                      <a:pt x="8729" y="3051"/>
                    </a:cubicBezTo>
                    <a:cubicBezTo>
                      <a:pt x="8043" y="2680"/>
                      <a:pt x="7496" y="2264"/>
                      <a:pt x="7087" y="1805"/>
                    </a:cubicBezTo>
                    <a:cubicBezTo>
                      <a:pt x="6678" y="1348"/>
                      <a:pt x="6304" y="931"/>
                      <a:pt x="5967" y="559"/>
                    </a:cubicBezTo>
                    <a:cubicBezTo>
                      <a:pt x="5630" y="187"/>
                      <a:pt x="5410" y="0"/>
                      <a:pt x="5308" y="0"/>
                    </a:cubicBezTo>
                    <a:cubicBezTo>
                      <a:pt x="4684" y="0"/>
                      <a:pt x="4113" y="175"/>
                      <a:pt x="3597" y="520"/>
                    </a:cubicBezTo>
                    <a:cubicBezTo>
                      <a:pt x="3081" y="867"/>
                      <a:pt x="2643" y="1329"/>
                      <a:pt x="2286" y="1909"/>
                    </a:cubicBezTo>
                    <a:cubicBezTo>
                      <a:pt x="1927" y="2488"/>
                      <a:pt x="1611" y="3190"/>
                      <a:pt x="1334" y="4011"/>
                    </a:cubicBezTo>
                    <a:cubicBezTo>
                      <a:pt x="1058" y="4834"/>
                      <a:pt x="839" y="5678"/>
                      <a:pt x="675" y="6543"/>
                    </a:cubicBezTo>
                    <a:cubicBezTo>
                      <a:pt x="511" y="7408"/>
                      <a:pt x="375" y="8347"/>
                      <a:pt x="268" y="9360"/>
                    </a:cubicBezTo>
                    <a:cubicBezTo>
                      <a:pt x="161" y="10371"/>
                      <a:pt x="89" y="11314"/>
                      <a:pt x="53" y="12189"/>
                    </a:cubicBezTo>
                    <a:cubicBezTo>
                      <a:pt x="17" y="13063"/>
                      <a:pt x="0" y="13959"/>
                      <a:pt x="0" y="14877"/>
                    </a:cubicBezTo>
                    <a:cubicBezTo>
                      <a:pt x="0" y="16953"/>
                      <a:pt x="372" y="18593"/>
                      <a:pt x="1119" y="19795"/>
                    </a:cubicBezTo>
                    <a:cubicBezTo>
                      <a:pt x="1866" y="20998"/>
                      <a:pt x="2858" y="21600"/>
                      <a:pt x="4096" y="21600"/>
                    </a:cubicBezTo>
                    <a:lnTo>
                      <a:pt x="17504" y="21600"/>
                    </a:lnTo>
                    <a:cubicBezTo>
                      <a:pt x="18741" y="21600"/>
                      <a:pt x="19734" y="20998"/>
                      <a:pt x="20480" y="19795"/>
                    </a:cubicBezTo>
                    <a:cubicBezTo>
                      <a:pt x="21227" y="18593"/>
                      <a:pt x="21600" y="16953"/>
                      <a:pt x="21600" y="14877"/>
                    </a:cubicBezTo>
                    <a:cubicBezTo>
                      <a:pt x="21600" y="13959"/>
                      <a:pt x="21582" y="13063"/>
                      <a:pt x="21547" y="12189"/>
                    </a:cubicBezTo>
                    <a:cubicBezTo>
                      <a:pt x="21511" y="11314"/>
                      <a:pt x="21439" y="10371"/>
                      <a:pt x="21332" y="9360"/>
                    </a:cubicBezTo>
                    <a:cubicBezTo>
                      <a:pt x="21332" y="9360"/>
                      <a:pt x="21332" y="9360"/>
                      <a:pt x="21332" y="9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" name="Shape 1319"/>
          <p:cNvSpPr/>
          <p:nvPr/>
        </p:nvSpPr>
        <p:spPr>
          <a:xfrm flipV="1">
            <a:off x="2855201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320"/>
          <p:cNvSpPr/>
          <p:nvPr/>
        </p:nvSpPr>
        <p:spPr>
          <a:xfrm flipV="1">
            <a:off x="5073916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321"/>
          <p:cNvSpPr/>
          <p:nvPr/>
        </p:nvSpPr>
        <p:spPr>
          <a:xfrm flipV="1">
            <a:off x="7292633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322"/>
          <p:cNvSpPr/>
          <p:nvPr/>
        </p:nvSpPr>
        <p:spPr>
          <a:xfrm flipH="1">
            <a:off x="3134655" y="475519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323"/>
          <p:cNvSpPr/>
          <p:nvPr/>
        </p:nvSpPr>
        <p:spPr>
          <a:xfrm flipH="1">
            <a:off x="5353370" y="475519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324"/>
          <p:cNvSpPr/>
          <p:nvPr/>
        </p:nvSpPr>
        <p:spPr>
          <a:xfrm flipH="1">
            <a:off x="7572085" y="4755195"/>
            <a:ext cx="138101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325"/>
          <p:cNvSpPr/>
          <p:nvPr/>
        </p:nvSpPr>
        <p:spPr>
          <a:xfrm flipV="1">
            <a:off x="9510565" y="2348193"/>
            <a:ext cx="169685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326"/>
          <p:cNvSpPr/>
          <p:nvPr/>
        </p:nvSpPr>
        <p:spPr>
          <a:xfrm>
            <a:off x="11206238" y="2358750"/>
            <a:ext cx="0" cy="240216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327"/>
          <p:cNvSpPr/>
          <p:nvPr/>
        </p:nvSpPr>
        <p:spPr>
          <a:xfrm flipH="1">
            <a:off x="9790802" y="4755195"/>
            <a:ext cx="141566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328"/>
          <p:cNvSpPr/>
          <p:nvPr/>
        </p:nvSpPr>
        <p:spPr>
          <a:xfrm flipH="1">
            <a:off x="1600506" y="4755195"/>
            <a:ext cx="70221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Shape 1329"/>
          <p:cNvSpPr/>
          <p:nvPr/>
        </p:nvSpPr>
        <p:spPr>
          <a:xfrm flipV="1">
            <a:off x="1602994" y="2348194"/>
            <a:ext cx="0" cy="241272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Shape 1330"/>
          <p:cNvSpPr/>
          <p:nvPr/>
        </p:nvSpPr>
        <p:spPr>
          <a:xfrm>
            <a:off x="1596984" y="2348193"/>
            <a:ext cx="42217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" name="Group 1335"/>
          <p:cNvGrpSpPr/>
          <p:nvPr/>
        </p:nvGrpSpPr>
        <p:grpSpPr>
          <a:xfrm>
            <a:off x="4515671" y="2069245"/>
            <a:ext cx="559901" cy="559901"/>
            <a:chOff x="0" y="0"/>
            <a:chExt cx="1243363" cy="1243363"/>
          </a:xfrm>
        </p:grpSpPr>
        <p:sp>
          <p:nvSpPr>
            <p:cNvPr id="20" name="Shape 133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Group 1334"/>
            <p:cNvGrpSpPr/>
            <p:nvPr/>
          </p:nvGrpSpPr>
          <p:grpSpPr>
            <a:xfrm>
              <a:off x="452618" y="384509"/>
              <a:ext cx="335923" cy="474346"/>
              <a:chOff x="0" y="0"/>
              <a:chExt cx="335921" cy="474344"/>
            </a:xfrm>
          </p:grpSpPr>
          <p:sp>
            <p:nvSpPr>
              <p:cNvPr id="22" name="Shape 1332"/>
              <p:cNvSpPr/>
              <p:nvPr/>
            </p:nvSpPr>
            <p:spPr>
              <a:xfrm>
                <a:off x="0" y="42435"/>
                <a:ext cx="335922" cy="431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Shape 1333"/>
              <p:cNvSpPr/>
              <p:nvPr/>
            </p:nvSpPr>
            <p:spPr>
              <a:xfrm>
                <a:off x="59175" y="0"/>
                <a:ext cx="215954" cy="95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Group 1338"/>
          <p:cNvGrpSpPr/>
          <p:nvPr/>
        </p:nvGrpSpPr>
        <p:grpSpPr>
          <a:xfrm>
            <a:off x="6734387" y="2069245"/>
            <a:ext cx="559901" cy="559901"/>
            <a:chOff x="0" y="0"/>
            <a:chExt cx="1243363" cy="1243363"/>
          </a:xfrm>
        </p:grpSpPr>
        <p:sp>
          <p:nvSpPr>
            <p:cNvPr id="25" name="Shape 1336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Shape 1337"/>
            <p:cNvSpPr/>
            <p:nvPr/>
          </p:nvSpPr>
          <p:spPr>
            <a:xfrm>
              <a:off x="384508" y="384509"/>
              <a:ext cx="474347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1341"/>
          <p:cNvGrpSpPr/>
          <p:nvPr/>
        </p:nvGrpSpPr>
        <p:grpSpPr>
          <a:xfrm>
            <a:off x="8953103" y="2069245"/>
            <a:ext cx="559901" cy="559901"/>
            <a:chOff x="0" y="0"/>
            <a:chExt cx="1243363" cy="1243363"/>
          </a:xfrm>
        </p:grpSpPr>
        <p:sp>
          <p:nvSpPr>
            <p:cNvPr id="28" name="Shape 1339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Shape 1340"/>
            <p:cNvSpPr/>
            <p:nvPr/>
          </p:nvSpPr>
          <p:spPr>
            <a:xfrm>
              <a:off x="383421" y="384509"/>
              <a:ext cx="474315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1344"/>
          <p:cNvGrpSpPr/>
          <p:nvPr/>
        </p:nvGrpSpPr>
        <p:grpSpPr>
          <a:xfrm>
            <a:off x="8953103" y="4474998"/>
            <a:ext cx="559901" cy="559901"/>
            <a:chOff x="0" y="0"/>
            <a:chExt cx="1243363" cy="1243363"/>
          </a:xfrm>
        </p:grpSpPr>
        <p:sp>
          <p:nvSpPr>
            <p:cNvPr id="31" name="Shape 1342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Shape 1343"/>
            <p:cNvSpPr/>
            <p:nvPr/>
          </p:nvSpPr>
          <p:spPr>
            <a:xfrm>
              <a:off x="431257" y="349682"/>
              <a:ext cx="378644" cy="540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1347"/>
          <p:cNvGrpSpPr/>
          <p:nvPr/>
        </p:nvGrpSpPr>
        <p:grpSpPr>
          <a:xfrm>
            <a:off x="6734387" y="4474998"/>
            <a:ext cx="559901" cy="559901"/>
            <a:chOff x="0" y="0"/>
            <a:chExt cx="1243363" cy="1243363"/>
          </a:xfrm>
        </p:grpSpPr>
        <p:sp>
          <p:nvSpPr>
            <p:cNvPr id="34" name="Shape 1345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Shape 1346"/>
            <p:cNvSpPr/>
            <p:nvPr/>
          </p:nvSpPr>
          <p:spPr>
            <a:xfrm>
              <a:off x="351222" y="372464"/>
              <a:ext cx="540919" cy="54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1350"/>
          <p:cNvGrpSpPr/>
          <p:nvPr/>
        </p:nvGrpSpPr>
        <p:grpSpPr>
          <a:xfrm>
            <a:off x="4515672" y="4474998"/>
            <a:ext cx="559901" cy="559901"/>
            <a:chOff x="0" y="0"/>
            <a:chExt cx="1243363" cy="1243363"/>
          </a:xfrm>
        </p:grpSpPr>
        <p:sp>
          <p:nvSpPr>
            <p:cNvPr id="37" name="Shape 1348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Shape 1349"/>
            <p:cNvSpPr/>
            <p:nvPr/>
          </p:nvSpPr>
          <p:spPr>
            <a:xfrm>
              <a:off x="351222" y="393269"/>
              <a:ext cx="540919" cy="49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2" y="12333"/>
                  </a:moveTo>
                  <a:cubicBezTo>
                    <a:pt x="19528" y="12511"/>
                    <a:pt x="19333" y="12600"/>
                    <a:pt x="19107" y="12600"/>
                  </a:cubicBezTo>
                  <a:cubicBezTo>
                    <a:pt x="18882" y="12600"/>
                    <a:pt x="18688" y="12511"/>
                    <a:pt x="18524" y="12333"/>
                  </a:cubicBezTo>
                  <a:cubicBezTo>
                    <a:pt x="18360" y="12155"/>
                    <a:pt x="18277" y="11944"/>
                    <a:pt x="18277" y="11700"/>
                  </a:cubicBezTo>
                  <a:cubicBezTo>
                    <a:pt x="18277" y="11456"/>
                    <a:pt x="18360" y="11245"/>
                    <a:pt x="18524" y="11067"/>
                  </a:cubicBezTo>
                  <a:cubicBezTo>
                    <a:pt x="18688" y="10889"/>
                    <a:pt x="18882" y="10800"/>
                    <a:pt x="19107" y="10800"/>
                  </a:cubicBezTo>
                  <a:cubicBezTo>
                    <a:pt x="19333" y="10800"/>
                    <a:pt x="19528" y="10889"/>
                    <a:pt x="19692" y="11067"/>
                  </a:cubicBezTo>
                  <a:cubicBezTo>
                    <a:pt x="19857" y="11245"/>
                    <a:pt x="19938" y="11456"/>
                    <a:pt x="19938" y="11700"/>
                  </a:cubicBezTo>
                  <a:cubicBezTo>
                    <a:pt x="19938" y="11944"/>
                    <a:pt x="19857" y="12155"/>
                    <a:pt x="19692" y="12333"/>
                  </a:cubicBezTo>
                  <a:cubicBezTo>
                    <a:pt x="19692" y="12333"/>
                    <a:pt x="19692" y="12333"/>
                    <a:pt x="19692" y="12333"/>
                  </a:cubicBezTo>
                  <a:close/>
                  <a:moveTo>
                    <a:pt x="16616" y="10800"/>
                  </a:moveTo>
                  <a:lnTo>
                    <a:pt x="4984" y="10800"/>
                  </a:lnTo>
                  <a:lnTo>
                    <a:pt x="4984" y="1800"/>
                  </a:lnTo>
                  <a:lnTo>
                    <a:pt x="13292" y="1800"/>
                  </a:lnTo>
                  <a:lnTo>
                    <a:pt x="13292" y="4050"/>
                  </a:lnTo>
                  <a:cubicBezTo>
                    <a:pt x="13292" y="4425"/>
                    <a:pt x="13414" y="4744"/>
                    <a:pt x="13655" y="5006"/>
                  </a:cubicBezTo>
                  <a:cubicBezTo>
                    <a:pt x="13898" y="5269"/>
                    <a:pt x="14192" y="5400"/>
                    <a:pt x="14538" y="5400"/>
                  </a:cubicBezTo>
                  <a:lnTo>
                    <a:pt x="16616" y="5400"/>
                  </a:lnTo>
                  <a:cubicBezTo>
                    <a:pt x="16616" y="5400"/>
                    <a:pt x="16616" y="10800"/>
                    <a:pt x="16616" y="10800"/>
                  </a:cubicBezTo>
                  <a:close/>
                  <a:moveTo>
                    <a:pt x="16616" y="19800"/>
                  </a:moveTo>
                  <a:lnTo>
                    <a:pt x="4984" y="19800"/>
                  </a:lnTo>
                  <a:lnTo>
                    <a:pt x="4984" y="16200"/>
                  </a:lnTo>
                  <a:lnTo>
                    <a:pt x="16616" y="16200"/>
                  </a:lnTo>
                  <a:cubicBezTo>
                    <a:pt x="16616" y="16200"/>
                    <a:pt x="16616" y="19800"/>
                    <a:pt x="16616" y="19800"/>
                  </a:cubicBezTo>
                  <a:close/>
                  <a:moveTo>
                    <a:pt x="20867" y="9795"/>
                  </a:moveTo>
                  <a:cubicBezTo>
                    <a:pt x="20378" y="9265"/>
                    <a:pt x="19791" y="9000"/>
                    <a:pt x="19107" y="9000"/>
                  </a:cubicBezTo>
                  <a:lnTo>
                    <a:pt x="18277" y="9000"/>
                  </a:lnTo>
                  <a:lnTo>
                    <a:pt x="18277" y="5400"/>
                  </a:lnTo>
                  <a:cubicBezTo>
                    <a:pt x="18277" y="5025"/>
                    <a:pt x="18190" y="4613"/>
                    <a:pt x="18018" y="4163"/>
                  </a:cubicBezTo>
                  <a:cubicBezTo>
                    <a:pt x="17844" y="3712"/>
                    <a:pt x="17637" y="3356"/>
                    <a:pt x="17394" y="3094"/>
                  </a:cubicBezTo>
                  <a:lnTo>
                    <a:pt x="15421" y="957"/>
                  </a:lnTo>
                  <a:cubicBezTo>
                    <a:pt x="15179" y="694"/>
                    <a:pt x="14850" y="469"/>
                    <a:pt x="14435" y="281"/>
                  </a:cubicBezTo>
                  <a:cubicBezTo>
                    <a:pt x="14020" y="94"/>
                    <a:pt x="13638" y="0"/>
                    <a:pt x="13292" y="0"/>
                  </a:cubicBezTo>
                  <a:lnTo>
                    <a:pt x="4569" y="0"/>
                  </a:lnTo>
                  <a:cubicBezTo>
                    <a:pt x="4223" y="0"/>
                    <a:pt x="3929" y="132"/>
                    <a:pt x="3687" y="394"/>
                  </a:cubicBezTo>
                  <a:cubicBezTo>
                    <a:pt x="3444" y="656"/>
                    <a:pt x="3323" y="975"/>
                    <a:pt x="3323" y="1350"/>
                  </a:cubicBezTo>
                  <a:lnTo>
                    <a:pt x="3323" y="9000"/>
                  </a:lnTo>
                  <a:lnTo>
                    <a:pt x="2493" y="9000"/>
                  </a:lnTo>
                  <a:cubicBezTo>
                    <a:pt x="1809" y="9000"/>
                    <a:pt x="1222" y="9265"/>
                    <a:pt x="734" y="9795"/>
                  </a:cubicBezTo>
                  <a:cubicBezTo>
                    <a:pt x="244" y="10324"/>
                    <a:pt x="0" y="10960"/>
                    <a:pt x="0" y="11700"/>
                  </a:cubicBezTo>
                  <a:lnTo>
                    <a:pt x="0" y="17550"/>
                  </a:lnTo>
                  <a:cubicBezTo>
                    <a:pt x="0" y="17673"/>
                    <a:pt x="41" y="17777"/>
                    <a:pt x="124" y="17866"/>
                  </a:cubicBezTo>
                  <a:cubicBezTo>
                    <a:pt x="205" y="17956"/>
                    <a:pt x="303" y="18000"/>
                    <a:pt x="415" y="18000"/>
                  </a:cubicBezTo>
                  <a:lnTo>
                    <a:pt x="3323" y="18000"/>
                  </a:lnTo>
                  <a:lnTo>
                    <a:pt x="3323" y="20250"/>
                  </a:lnTo>
                  <a:cubicBezTo>
                    <a:pt x="3323" y="20625"/>
                    <a:pt x="3444" y="20944"/>
                    <a:pt x="3687" y="21206"/>
                  </a:cubicBezTo>
                  <a:cubicBezTo>
                    <a:pt x="3929" y="21468"/>
                    <a:pt x="4223" y="21600"/>
                    <a:pt x="4569" y="21600"/>
                  </a:cubicBezTo>
                  <a:lnTo>
                    <a:pt x="17031" y="21600"/>
                  </a:lnTo>
                  <a:cubicBezTo>
                    <a:pt x="17377" y="21600"/>
                    <a:pt x="17671" y="21468"/>
                    <a:pt x="17913" y="21206"/>
                  </a:cubicBezTo>
                  <a:cubicBezTo>
                    <a:pt x="18156" y="20943"/>
                    <a:pt x="18277" y="20625"/>
                    <a:pt x="18277" y="20250"/>
                  </a:cubicBezTo>
                  <a:lnTo>
                    <a:pt x="18277" y="18000"/>
                  </a:lnTo>
                  <a:lnTo>
                    <a:pt x="21185" y="18000"/>
                  </a:lnTo>
                  <a:cubicBezTo>
                    <a:pt x="21297" y="18000"/>
                    <a:pt x="21395" y="17956"/>
                    <a:pt x="21476" y="17866"/>
                  </a:cubicBezTo>
                  <a:cubicBezTo>
                    <a:pt x="21559" y="17777"/>
                    <a:pt x="21600" y="17673"/>
                    <a:pt x="21600" y="17550"/>
                  </a:cubicBezTo>
                  <a:lnTo>
                    <a:pt x="21600" y="11700"/>
                  </a:lnTo>
                  <a:cubicBezTo>
                    <a:pt x="21600" y="10960"/>
                    <a:pt x="21356" y="10324"/>
                    <a:pt x="20867" y="9795"/>
                  </a:cubicBezTo>
                  <a:cubicBezTo>
                    <a:pt x="20867" y="9795"/>
                    <a:pt x="20867" y="9795"/>
                    <a:pt x="20867" y="979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1356"/>
          <p:cNvGrpSpPr/>
          <p:nvPr/>
        </p:nvGrpSpPr>
        <p:grpSpPr>
          <a:xfrm>
            <a:off x="2296957" y="4474998"/>
            <a:ext cx="559901" cy="559901"/>
            <a:chOff x="0" y="0"/>
            <a:chExt cx="1243363" cy="1243363"/>
          </a:xfrm>
        </p:grpSpPr>
        <p:sp>
          <p:nvSpPr>
            <p:cNvPr id="40" name="Shape 135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1355"/>
            <p:cNvGrpSpPr/>
            <p:nvPr/>
          </p:nvGrpSpPr>
          <p:grpSpPr>
            <a:xfrm>
              <a:off x="356142" y="391541"/>
              <a:ext cx="533285" cy="457201"/>
              <a:chOff x="0" y="0"/>
              <a:chExt cx="533283" cy="457200"/>
            </a:xfrm>
          </p:grpSpPr>
          <p:sp>
            <p:nvSpPr>
              <p:cNvPr id="42" name="Shape 1352"/>
              <p:cNvSpPr/>
              <p:nvPr/>
            </p:nvSpPr>
            <p:spPr>
              <a:xfrm>
                <a:off x="0" y="76178"/>
                <a:ext cx="85718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49" y="1114"/>
                    </a:moveTo>
                    <a:cubicBezTo>
                      <a:pt x="1650" y="1857"/>
                      <a:pt x="0" y="2746"/>
                      <a:pt x="0" y="3780"/>
                    </a:cubicBezTo>
                    <a:lnTo>
                      <a:pt x="0" y="17820"/>
                    </a:lnTo>
                    <a:cubicBezTo>
                      <a:pt x="0" y="18855"/>
                      <a:pt x="1650" y="19744"/>
                      <a:pt x="4949" y="20487"/>
                    </a:cubicBezTo>
                    <a:cubicBezTo>
                      <a:pt x="8249" y="21229"/>
                      <a:pt x="12200" y="21600"/>
                      <a:pt x="16803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6803" y="0"/>
                    </a:lnTo>
                    <a:cubicBezTo>
                      <a:pt x="12200" y="0"/>
                      <a:pt x="8249" y="372"/>
                      <a:pt x="4949" y="1114"/>
                    </a:cubicBezTo>
                    <a:cubicBezTo>
                      <a:pt x="4949" y="1114"/>
                      <a:pt x="4949" y="1114"/>
                      <a:pt x="4949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Shape 1353"/>
              <p:cNvSpPr/>
              <p:nvPr/>
            </p:nvSpPr>
            <p:spPr>
              <a:xfrm>
                <a:off x="113393" y="0"/>
                <a:ext cx="304819" cy="457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3600"/>
                    </a:moveTo>
                    <a:lnTo>
                      <a:pt x="5400" y="3600"/>
                    </a:lnTo>
                    <a:lnTo>
                      <a:pt x="5400" y="1800"/>
                    </a:lnTo>
                    <a:lnTo>
                      <a:pt x="16200" y="1800"/>
                    </a:lnTo>
                    <a:cubicBezTo>
                      <a:pt x="16200" y="1800"/>
                      <a:pt x="16200" y="3600"/>
                      <a:pt x="16200" y="3600"/>
                    </a:cubicBezTo>
                    <a:close/>
                    <a:moveTo>
                      <a:pt x="18900" y="1350"/>
                    </a:moveTo>
                    <a:cubicBezTo>
                      <a:pt x="18900" y="975"/>
                      <a:pt x="18703" y="657"/>
                      <a:pt x="18308" y="394"/>
                    </a:cubicBezTo>
                    <a:cubicBezTo>
                      <a:pt x="17915" y="131"/>
                      <a:pt x="17437" y="0"/>
                      <a:pt x="16875" y="0"/>
                    </a:cubicBezTo>
                    <a:lnTo>
                      <a:pt x="4725" y="0"/>
                    </a:lnTo>
                    <a:cubicBezTo>
                      <a:pt x="4163" y="0"/>
                      <a:pt x="3685" y="131"/>
                      <a:pt x="3291" y="394"/>
                    </a:cubicBezTo>
                    <a:cubicBezTo>
                      <a:pt x="2897" y="656"/>
                      <a:pt x="2700" y="975"/>
                      <a:pt x="2700" y="1350"/>
                    </a:cubicBezTo>
                    <a:lnTo>
                      <a:pt x="2700" y="3600"/>
                    </a:lnTo>
                    <a:lnTo>
                      <a:pt x="0" y="3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3600"/>
                    </a:lnTo>
                    <a:lnTo>
                      <a:pt x="18900" y="3600"/>
                    </a:lnTo>
                    <a:cubicBezTo>
                      <a:pt x="18900" y="3600"/>
                      <a:pt x="18900" y="1350"/>
                      <a:pt x="18900" y="13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Shape 1354"/>
              <p:cNvSpPr/>
              <p:nvPr/>
            </p:nvSpPr>
            <p:spPr>
              <a:xfrm>
                <a:off x="447548" y="76178"/>
                <a:ext cx="85736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52" y="1114"/>
                    </a:moveTo>
                    <a:cubicBezTo>
                      <a:pt x="13348" y="372"/>
                      <a:pt x="9402" y="0"/>
                      <a:pt x="4800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4800" y="21600"/>
                    </a:lnTo>
                    <a:cubicBezTo>
                      <a:pt x="9402" y="21600"/>
                      <a:pt x="13348" y="21229"/>
                      <a:pt x="16652" y="20487"/>
                    </a:cubicBezTo>
                    <a:cubicBezTo>
                      <a:pt x="19951" y="19744"/>
                      <a:pt x="21600" y="18855"/>
                      <a:pt x="21600" y="17820"/>
                    </a:cubicBezTo>
                    <a:lnTo>
                      <a:pt x="21600" y="3780"/>
                    </a:lnTo>
                    <a:cubicBezTo>
                      <a:pt x="21600" y="2746"/>
                      <a:pt x="19951" y="1857"/>
                      <a:pt x="16652" y="1114"/>
                    </a:cubicBezTo>
                    <a:cubicBezTo>
                      <a:pt x="16652" y="1114"/>
                      <a:pt x="16652" y="1114"/>
                      <a:pt x="16652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2296960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 Placeholder 4"/>
          <p:cNvSpPr txBox="1">
            <a:spLocks/>
          </p:cNvSpPr>
          <p:nvPr/>
        </p:nvSpPr>
        <p:spPr>
          <a:xfrm>
            <a:off x="2324324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15675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 Placeholder 4"/>
          <p:cNvSpPr txBox="1">
            <a:spLocks/>
          </p:cNvSpPr>
          <p:nvPr/>
        </p:nvSpPr>
        <p:spPr>
          <a:xfrm>
            <a:off x="4543039" y="2773463"/>
            <a:ext cx="2384661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34391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 Placeholder 4"/>
          <p:cNvSpPr txBox="1">
            <a:spLocks/>
          </p:cNvSpPr>
          <p:nvPr/>
        </p:nvSpPr>
        <p:spPr>
          <a:xfrm>
            <a:off x="6761756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953104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 Placeholder 4"/>
          <p:cNvSpPr txBox="1">
            <a:spLocks/>
          </p:cNvSpPr>
          <p:nvPr/>
        </p:nvSpPr>
        <p:spPr>
          <a:xfrm>
            <a:off x="8980470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96960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 Placeholder 4"/>
          <p:cNvSpPr txBox="1">
            <a:spLocks/>
          </p:cNvSpPr>
          <p:nvPr/>
        </p:nvSpPr>
        <p:spPr>
          <a:xfrm>
            <a:off x="2324324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15675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 Placeholder 4"/>
          <p:cNvSpPr txBox="1">
            <a:spLocks/>
          </p:cNvSpPr>
          <p:nvPr/>
        </p:nvSpPr>
        <p:spPr>
          <a:xfrm>
            <a:off x="4543039" y="5210261"/>
            <a:ext cx="2384661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34391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 Placeholder 4"/>
          <p:cNvSpPr txBox="1">
            <a:spLocks/>
          </p:cNvSpPr>
          <p:nvPr/>
        </p:nvSpPr>
        <p:spPr>
          <a:xfrm>
            <a:off x="6761756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953104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 Placeholder 4"/>
          <p:cNvSpPr txBox="1">
            <a:spLocks/>
          </p:cNvSpPr>
          <p:nvPr/>
        </p:nvSpPr>
        <p:spPr>
          <a:xfrm>
            <a:off x="8980470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407283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5" grpId="0"/>
      <p:bldP spid="46" grpId="0" build="p"/>
      <p:bldP spid="47" grpId="0"/>
      <p:bldP spid="48" grpId="0" build="p"/>
      <p:bldP spid="49" grpId="0"/>
      <p:bldP spid="50" grpId="0" build="p"/>
      <p:bldP spid="51" grpId="0"/>
      <p:bldP spid="52" grpId="0" build="p"/>
      <p:bldP spid="53" grpId="0"/>
      <p:bldP spid="54" grpId="0" build="p"/>
      <p:bldP spid="55" grpId="0"/>
      <p:bldP spid="56" grpId="0" build="p"/>
      <p:bldP spid="57" grpId="0"/>
      <p:bldP spid="58" grpId="0" build="p"/>
      <p:bldP spid="59" grpId="0"/>
      <p:bldP spid="6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718332" y="1718171"/>
            <a:ext cx="1471584" cy="1471584"/>
            <a:chOff x="1677608" y="2996952"/>
            <a:chExt cx="1395643" cy="1395643"/>
          </a:xfrm>
        </p:grpSpPr>
        <p:sp>
          <p:nvSpPr>
            <p:cNvPr id="10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6" dirty="0">
                <a:solidFill>
                  <a:prstClr val="white"/>
                </a:solidFill>
              </a:endParaRPr>
            </a:p>
          </p:txBody>
        </p:sp>
        <p:sp>
          <p:nvSpPr>
            <p:cNvPr id="11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DC4A1B"/>
                </a:gs>
                <a:gs pos="100000">
                  <a:srgbClr val="F66C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2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 flipH="1">
            <a:off x="4292408" y="2048310"/>
            <a:ext cx="379631" cy="80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39" b="1" dirty="0">
                <a:solidFill>
                  <a:schemeClr val="bg1"/>
                </a:solidFill>
                <a:latin typeface="Impact MT Std" pitchFamily="34" charset="0"/>
              </a:rPr>
              <a:t>2</a:t>
            </a:r>
            <a:endParaRPr lang="id-ID" sz="4639" b="1" dirty="0">
              <a:solidFill>
                <a:schemeClr val="bg1"/>
              </a:solidFill>
              <a:latin typeface="Impact MT Std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033718" y="1744606"/>
            <a:ext cx="1471584" cy="1471584"/>
            <a:chOff x="1677608" y="2996952"/>
            <a:chExt cx="1395643" cy="1395643"/>
          </a:xfrm>
        </p:grpSpPr>
        <p:sp>
          <p:nvSpPr>
            <p:cNvPr id="14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6" dirty="0">
                <a:solidFill>
                  <a:prstClr val="white"/>
                </a:solidFill>
              </a:endParaRPr>
            </a:p>
          </p:txBody>
        </p:sp>
        <p:sp>
          <p:nvSpPr>
            <p:cNvPr id="15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C72319"/>
                </a:gs>
                <a:gs pos="100000">
                  <a:srgbClr val="F343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2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 flipH="1">
            <a:off x="5579693" y="2048308"/>
            <a:ext cx="379631" cy="80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39" b="1" dirty="0">
                <a:solidFill>
                  <a:schemeClr val="bg1"/>
                </a:solidFill>
                <a:latin typeface="Impact MT Std" pitchFamily="34" charset="0"/>
              </a:rPr>
              <a:t>0</a:t>
            </a:r>
            <a:endParaRPr lang="id-ID" sz="4639" b="1" dirty="0">
              <a:solidFill>
                <a:schemeClr val="bg1"/>
              </a:solidFill>
              <a:latin typeface="Impact MT Std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324462" y="1744606"/>
            <a:ext cx="1471584" cy="1471584"/>
            <a:chOff x="1677608" y="2996952"/>
            <a:chExt cx="1395643" cy="1395643"/>
          </a:xfrm>
        </p:grpSpPr>
        <p:sp>
          <p:nvSpPr>
            <p:cNvPr id="18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6" dirty="0">
                <a:solidFill>
                  <a:prstClr val="white"/>
                </a:solidFill>
              </a:endParaRPr>
            </a:p>
          </p:txBody>
        </p:sp>
        <p:sp>
          <p:nvSpPr>
            <p:cNvPr id="19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26C68"/>
                </a:gs>
                <a:gs pos="100000">
                  <a:srgbClr val="059188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2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 flipH="1">
            <a:off x="6840702" y="2048310"/>
            <a:ext cx="379631" cy="80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39" b="1" dirty="0">
                <a:solidFill>
                  <a:schemeClr val="bg1"/>
                </a:solidFill>
                <a:latin typeface="Impact MT Std" pitchFamily="34" charset="0"/>
              </a:rPr>
              <a:t>1</a:t>
            </a:r>
            <a:endParaRPr lang="id-ID" sz="4639" b="1" dirty="0">
              <a:solidFill>
                <a:schemeClr val="bg1"/>
              </a:solidFill>
              <a:latin typeface="Impact MT Std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615207" y="1744606"/>
            <a:ext cx="1471584" cy="1471584"/>
            <a:chOff x="1677608" y="2996952"/>
            <a:chExt cx="1395643" cy="1395643"/>
          </a:xfrm>
        </p:grpSpPr>
        <p:sp>
          <p:nvSpPr>
            <p:cNvPr id="2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6" dirty="0">
                <a:solidFill>
                  <a:prstClr val="white"/>
                </a:solidFill>
              </a:endParaRPr>
            </a:p>
          </p:txBody>
        </p:sp>
        <p:sp>
          <p:nvSpPr>
            <p:cNvPr id="2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3435D"/>
                </a:gs>
                <a:gs pos="100000">
                  <a:srgbClr val="037A9B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2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 flipH="1">
            <a:off x="8175677" y="2048310"/>
            <a:ext cx="379631" cy="80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39" b="1" dirty="0" smtClean="0">
                <a:solidFill>
                  <a:schemeClr val="bg1"/>
                </a:solidFill>
                <a:latin typeface="Impact MT Std" pitchFamily="34" charset="0"/>
              </a:rPr>
              <a:t>7</a:t>
            </a:r>
            <a:endParaRPr lang="id-ID" sz="4639" b="1" dirty="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25" name="TextBox 7"/>
          <p:cNvSpPr>
            <a:spLocks noChangeArrowheads="1"/>
          </p:cNvSpPr>
          <p:nvPr/>
        </p:nvSpPr>
        <p:spPr bwMode="auto">
          <a:xfrm>
            <a:off x="2619617" y="3157285"/>
            <a:ext cx="761951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spc="600" dirty="0" smtClean="0">
                <a:solidFill>
                  <a:srgbClr val="05918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感谢聆听 批评指导</a:t>
            </a:r>
            <a:endParaRPr lang="zh-CN" altLang="en-US" sz="6000" b="1" spc="600" dirty="0">
              <a:solidFill>
                <a:srgbClr val="05918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TextBox 7"/>
          <p:cNvSpPr>
            <a:spLocks noChangeArrowheads="1"/>
          </p:cNvSpPr>
          <p:nvPr/>
        </p:nvSpPr>
        <p:spPr bwMode="auto">
          <a:xfrm>
            <a:off x="4151590" y="4320182"/>
            <a:ext cx="4631496" cy="25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87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年终总结</a:t>
            </a:r>
            <a:r>
              <a:rPr lang="en-US" altLang="zh-CN" sz="1687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687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新年计划</a:t>
            </a:r>
            <a:r>
              <a:rPr lang="en-US" altLang="zh-CN" sz="1687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687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述职报告  工作汇报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3164551" y="4244255"/>
            <a:ext cx="653649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/>
          <p:cNvSpPr/>
          <p:nvPr/>
        </p:nvSpPr>
        <p:spPr>
          <a:xfrm>
            <a:off x="-24349" y="-411"/>
            <a:ext cx="3214687" cy="48207"/>
          </a:xfrm>
          <a:prstGeom prst="rect">
            <a:avLst/>
          </a:prstGeom>
          <a:solidFill>
            <a:srgbClr val="F66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3190339" y="-411"/>
            <a:ext cx="3214687" cy="48207"/>
          </a:xfrm>
          <a:prstGeom prst="rect">
            <a:avLst/>
          </a:prstGeom>
          <a:solidFill>
            <a:srgbClr val="F3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6405026" y="-411"/>
            <a:ext cx="3214687" cy="48207"/>
          </a:xfrm>
          <a:prstGeom prst="rect">
            <a:avLst/>
          </a:prstGeom>
          <a:solidFill>
            <a:srgbClr val="059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9593924" y="-411"/>
            <a:ext cx="3240477" cy="48207"/>
          </a:xfrm>
          <a:prstGeom prst="rect">
            <a:avLst/>
          </a:prstGeom>
          <a:solidFill>
            <a:srgbClr val="037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 rot="2700000">
            <a:off x="4040056" y="5861882"/>
            <a:ext cx="1312952" cy="131295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 rot="2700000">
            <a:off x="-803487" y="4127931"/>
            <a:ext cx="1737046" cy="1737046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 rot="2700000">
            <a:off x="1613409" y="5555755"/>
            <a:ext cx="1710940" cy="1710940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 rot="2700000">
            <a:off x="-291242" y="5349957"/>
            <a:ext cx="1737046" cy="1737046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 rot="2700000">
            <a:off x="1346266" y="6857738"/>
            <a:ext cx="1159644" cy="1159644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 rot="2700000">
            <a:off x="2979504" y="6430244"/>
            <a:ext cx="1463016" cy="146301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 rot="2700000">
            <a:off x="4972779" y="7111974"/>
            <a:ext cx="865996" cy="865996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 rot="2700000">
            <a:off x="5925709" y="6316911"/>
            <a:ext cx="1829989" cy="1829989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2700000">
            <a:off x="9008588" y="5658501"/>
            <a:ext cx="1918130" cy="1918130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 rot="2700000">
            <a:off x="6419174" y="5517494"/>
            <a:ext cx="1401965" cy="1401965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 rot="2700000">
            <a:off x="7918216" y="6584823"/>
            <a:ext cx="1258772" cy="125877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rot="2700000">
            <a:off x="10638191" y="4943718"/>
            <a:ext cx="1625149" cy="1625149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 rot="2700000">
            <a:off x="8194663" y="5429477"/>
            <a:ext cx="653631" cy="653631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 rot="2700000">
            <a:off x="11251240" y="6064096"/>
            <a:ext cx="1737046" cy="173704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 rot="2700000">
            <a:off x="12299116" y="5046215"/>
            <a:ext cx="865996" cy="865996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 rot="2700000">
            <a:off x="5706531" y="6215131"/>
            <a:ext cx="424360" cy="424360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 rot="2700000">
            <a:off x="3596278" y="5969554"/>
            <a:ext cx="229473" cy="229473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611" y="-333114"/>
            <a:ext cx="2259613" cy="225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3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00"/>
                            </p:stCondLst>
                            <p:childTnLst>
                              <p:par>
                                <p:cTn id="53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6800"/>
                            </p:stCondLst>
                            <p:childTnLst>
                              <p:par>
                                <p:cTn id="1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0" grpId="0"/>
      <p:bldP spid="24" grpId="0"/>
      <p:bldP spid="25" grpId="0"/>
      <p:bldP spid="25" grpId="1"/>
      <p:bldP spid="26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圆角矩形 29"/>
          <p:cNvSpPr/>
          <p:nvPr/>
        </p:nvSpPr>
        <p:spPr>
          <a:xfrm>
            <a:off x="4607148" y="5590406"/>
            <a:ext cx="4365753" cy="66258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9"/>
          <p:cNvSpPr txBox="1"/>
          <p:nvPr/>
        </p:nvSpPr>
        <p:spPr>
          <a:xfrm>
            <a:off x="5282992" y="5724348"/>
            <a:ext cx="2217473" cy="397594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 algn="ctr"/>
            <a:r>
              <a:rPr lang="en-US" altLang="zh-CN" sz="2109" b="1" dirty="0">
                <a:solidFill>
                  <a:srgbClr val="037A9B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r>
              <a:rPr lang="en-US" altLang="zh-CN" sz="2109" b="1" dirty="0">
                <a:solidFill>
                  <a:srgbClr val="037A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109" b="1" dirty="0">
                <a:solidFill>
                  <a:srgbClr val="037A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sz="2109" b="1" dirty="0">
              <a:solidFill>
                <a:srgbClr val="037A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3923812" y="4624115"/>
            <a:ext cx="4146088" cy="66258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9"/>
          <p:cNvSpPr txBox="1"/>
          <p:nvPr/>
        </p:nvSpPr>
        <p:spPr>
          <a:xfrm>
            <a:off x="5290484" y="4759315"/>
            <a:ext cx="2126985" cy="722170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 algn="ctr"/>
            <a:r>
              <a:rPr lang="en-US" altLang="zh-CN" sz="2109" b="1" dirty="0">
                <a:solidFill>
                  <a:srgbClr val="059188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r>
              <a:rPr lang="en-US" altLang="zh-CN" sz="2109" b="1" dirty="0">
                <a:solidFill>
                  <a:srgbClr val="0591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109" b="1" dirty="0">
                <a:solidFill>
                  <a:srgbClr val="0591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en-US" altLang="zh-CN" sz="2109" b="1" dirty="0">
              <a:solidFill>
                <a:srgbClr val="0591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4617527" y="3616325"/>
            <a:ext cx="4165559" cy="66258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3923810" y="2639661"/>
            <a:ext cx="4146089" cy="66258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468255" y="2477433"/>
            <a:ext cx="987040" cy="987040"/>
            <a:chOff x="1677608" y="2996952"/>
            <a:chExt cx="1395643" cy="1395643"/>
          </a:xfrm>
        </p:grpSpPr>
        <p:sp>
          <p:nvSpPr>
            <p:cNvPr id="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6" dirty="0">
                <a:solidFill>
                  <a:prstClr val="white"/>
                </a:solidFill>
              </a:endParaRPr>
            </a:p>
          </p:txBody>
        </p:sp>
        <p:sp>
          <p:nvSpPr>
            <p:cNvPr id="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DC4A1B"/>
                </a:gs>
                <a:gs pos="100000">
                  <a:srgbClr val="F66C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2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7" name="KSO_Shape"/>
          <p:cNvSpPr/>
          <p:nvPr/>
        </p:nvSpPr>
        <p:spPr bwMode="auto">
          <a:xfrm>
            <a:off x="3786631" y="2864520"/>
            <a:ext cx="350285" cy="265632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327529" y="3434608"/>
            <a:ext cx="987040" cy="987040"/>
            <a:chOff x="1677608" y="2996952"/>
            <a:chExt cx="1395643" cy="1395643"/>
          </a:xfrm>
        </p:grpSpPr>
        <p:sp>
          <p:nvSpPr>
            <p:cNvPr id="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6" dirty="0">
                <a:solidFill>
                  <a:prstClr val="white"/>
                </a:solidFill>
              </a:endParaRPr>
            </a:p>
          </p:txBody>
        </p:sp>
        <p:sp>
          <p:nvSpPr>
            <p:cNvPr id="1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C72319"/>
                </a:gs>
                <a:gs pos="100000">
                  <a:srgbClr val="F343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2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468255" y="4426465"/>
            <a:ext cx="987040" cy="987040"/>
            <a:chOff x="1677608" y="2996952"/>
            <a:chExt cx="1395643" cy="1395643"/>
          </a:xfrm>
        </p:grpSpPr>
        <p:sp>
          <p:nvSpPr>
            <p:cNvPr id="1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6" dirty="0">
                <a:solidFill>
                  <a:prstClr val="white"/>
                </a:solidFill>
              </a:endParaRPr>
            </a:p>
          </p:txBody>
        </p:sp>
        <p:sp>
          <p:nvSpPr>
            <p:cNvPr id="1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26C68"/>
                </a:gs>
                <a:gs pos="100000">
                  <a:srgbClr val="059188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2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327529" y="5438553"/>
            <a:ext cx="987040" cy="987040"/>
            <a:chOff x="1677608" y="2996952"/>
            <a:chExt cx="1395643" cy="1395643"/>
          </a:xfrm>
        </p:grpSpPr>
        <p:sp>
          <p:nvSpPr>
            <p:cNvPr id="18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6" dirty="0">
                <a:solidFill>
                  <a:prstClr val="white"/>
                </a:solidFill>
              </a:endParaRPr>
            </a:p>
          </p:txBody>
        </p:sp>
        <p:sp>
          <p:nvSpPr>
            <p:cNvPr id="19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3435C"/>
                </a:gs>
                <a:gs pos="100000">
                  <a:srgbClr val="037A9B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2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20" name="KSO_Shape"/>
          <p:cNvSpPr/>
          <p:nvPr/>
        </p:nvSpPr>
        <p:spPr bwMode="auto">
          <a:xfrm>
            <a:off x="8661086" y="3805978"/>
            <a:ext cx="339149" cy="288842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21" name="KSO_Shape"/>
          <p:cNvSpPr/>
          <p:nvPr/>
        </p:nvSpPr>
        <p:spPr bwMode="auto">
          <a:xfrm>
            <a:off x="3794369" y="4790987"/>
            <a:ext cx="334811" cy="331463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22" name="KSO_Shape"/>
          <p:cNvSpPr/>
          <p:nvPr/>
        </p:nvSpPr>
        <p:spPr bwMode="auto">
          <a:xfrm>
            <a:off x="8659517" y="5795131"/>
            <a:ext cx="365503" cy="310676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5290482" y="2774860"/>
            <a:ext cx="2217473" cy="397594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 algn="ctr"/>
            <a:r>
              <a:rPr lang="en-US" altLang="zh-CN" sz="2109" b="1" dirty="0">
                <a:solidFill>
                  <a:srgbClr val="F66C47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r>
              <a:rPr lang="en-US" altLang="zh-CN" sz="2109" b="1" dirty="0">
                <a:solidFill>
                  <a:srgbClr val="F66C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109" b="1" dirty="0">
                <a:solidFill>
                  <a:srgbClr val="F66C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US" altLang="zh-CN" sz="2109" b="1" dirty="0">
              <a:solidFill>
                <a:srgbClr val="F66C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9"/>
          <p:cNvSpPr txBox="1"/>
          <p:nvPr/>
        </p:nvSpPr>
        <p:spPr>
          <a:xfrm>
            <a:off x="5290482" y="3750267"/>
            <a:ext cx="2217473" cy="397594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 algn="ctr"/>
            <a:r>
              <a:rPr lang="en-US" altLang="zh-CN" sz="2109" b="1" dirty="0">
                <a:solidFill>
                  <a:srgbClr val="F34347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r>
              <a:rPr lang="en-US" altLang="zh-CN" sz="2109" b="1" dirty="0">
                <a:solidFill>
                  <a:srgbClr val="F343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109" b="1" dirty="0">
                <a:solidFill>
                  <a:srgbClr val="F343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US" altLang="zh-CN" sz="2109" b="1" dirty="0">
              <a:solidFill>
                <a:srgbClr val="F343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688066" y="529787"/>
            <a:ext cx="1471584" cy="1471584"/>
            <a:chOff x="1677608" y="2996952"/>
            <a:chExt cx="1395643" cy="1395643"/>
          </a:xfrm>
        </p:grpSpPr>
        <p:sp>
          <p:nvSpPr>
            <p:cNvPr id="3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6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C72319"/>
                </a:gs>
                <a:gs pos="100000">
                  <a:srgbClr val="F343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2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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235576" y="529787"/>
            <a:ext cx="1471584" cy="1471584"/>
            <a:chOff x="1677608" y="2996952"/>
            <a:chExt cx="1395643" cy="1395643"/>
          </a:xfrm>
        </p:grpSpPr>
        <p:sp>
          <p:nvSpPr>
            <p:cNvPr id="3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6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26C68"/>
                </a:gs>
                <a:gs pos="100000">
                  <a:srgbClr val="059188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2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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155937" y="503353"/>
            <a:ext cx="1471584" cy="1471584"/>
            <a:chOff x="1677608" y="2996952"/>
            <a:chExt cx="1395643" cy="1395643"/>
          </a:xfrm>
        </p:grpSpPr>
        <p:sp>
          <p:nvSpPr>
            <p:cNvPr id="3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6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C72319"/>
                </a:gs>
                <a:gs pos="100000">
                  <a:srgbClr val="F66C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2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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 flipH="1">
            <a:off x="4730012" y="906862"/>
            <a:ext cx="379631" cy="80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63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endParaRPr lang="id-ID" sz="4639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6277523" y="906862"/>
            <a:ext cx="379631" cy="80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63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  <a:endParaRPr lang="id-ID" sz="4639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 flipH="1">
            <a:off x="7796046" y="906862"/>
            <a:ext cx="379631" cy="80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63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id-ID" sz="4639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-24349" y="-411"/>
            <a:ext cx="3214687" cy="48207"/>
          </a:xfrm>
          <a:prstGeom prst="rect">
            <a:avLst/>
          </a:prstGeom>
          <a:solidFill>
            <a:srgbClr val="F66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3190339" y="-411"/>
            <a:ext cx="3214687" cy="48207"/>
          </a:xfrm>
          <a:prstGeom prst="rect">
            <a:avLst/>
          </a:prstGeom>
          <a:solidFill>
            <a:srgbClr val="F3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6405026" y="-411"/>
            <a:ext cx="3214687" cy="48207"/>
          </a:xfrm>
          <a:prstGeom prst="rect">
            <a:avLst/>
          </a:prstGeom>
          <a:solidFill>
            <a:srgbClr val="059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9593924" y="-411"/>
            <a:ext cx="3240477" cy="48207"/>
          </a:xfrm>
          <a:prstGeom prst="rect">
            <a:avLst/>
          </a:prstGeom>
          <a:solidFill>
            <a:srgbClr val="037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 rot="2700000">
            <a:off x="-564260" y="2778593"/>
            <a:ext cx="2354052" cy="2354052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 rot="2700000">
            <a:off x="-787372" y="1747745"/>
            <a:ext cx="1737046" cy="1737046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 rot="2700000">
            <a:off x="-384040" y="4580272"/>
            <a:ext cx="1402915" cy="1402915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 rot="2700000">
            <a:off x="655123" y="4407764"/>
            <a:ext cx="574635" cy="574635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 rot="2700000">
            <a:off x="-590998" y="2795117"/>
            <a:ext cx="1181994" cy="1181994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 rot="2700000">
            <a:off x="10941003" y="2667519"/>
            <a:ext cx="2354052" cy="2354052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 rot="2700000">
            <a:off x="11485576" y="1576420"/>
            <a:ext cx="1737046" cy="173704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 rot="2700000">
            <a:off x="12042046" y="4545447"/>
            <a:ext cx="1379153" cy="1379153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 rot="2700000">
            <a:off x="11580001" y="5077004"/>
            <a:ext cx="574635" cy="574635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57" name="矩形 56"/>
          <p:cNvSpPr/>
          <p:nvPr/>
        </p:nvSpPr>
        <p:spPr>
          <a:xfrm rot="2700000">
            <a:off x="11276323" y="2424778"/>
            <a:ext cx="1181994" cy="1181994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 rot="2700000">
            <a:off x="-436820" y="5077005"/>
            <a:ext cx="574635" cy="574635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 rot="2700000">
            <a:off x="10973159" y="4358350"/>
            <a:ext cx="305325" cy="305325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60" name="矩形 59"/>
          <p:cNvSpPr/>
          <p:nvPr/>
        </p:nvSpPr>
        <p:spPr>
          <a:xfrm rot="2700000">
            <a:off x="1505245" y="3150206"/>
            <a:ext cx="305325" cy="305325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23899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5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75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25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25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75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28" grpId="0" animBg="1"/>
      <p:bldP spid="29" grpId="0"/>
      <p:bldP spid="26" grpId="0" animBg="1"/>
      <p:bldP spid="24" grpId="0" animBg="1"/>
      <p:bldP spid="7" grpId="0" animBg="1"/>
      <p:bldP spid="20" grpId="0" animBg="1"/>
      <p:bldP spid="21" grpId="0" animBg="1"/>
      <p:bldP spid="22" grpId="0" animBg="1"/>
      <p:bldP spid="25" grpId="0"/>
      <p:bldP spid="27" grpId="0"/>
      <p:bldP spid="41" grpId="0"/>
      <p:bldP spid="42" grpId="0"/>
      <p:bldP spid="43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2553359"/>
            <a:ext cx="12858750" cy="2125933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5518261" y="3587710"/>
            <a:ext cx="3264825" cy="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746040" y="2988717"/>
            <a:ext cx="2809267" cy="551641"/>
          </a:xfrm>
          <a:prstGeom prst="rect">
            <a:avLst/>
          </a:prstGeom>
        </p:spPr>
        <p:txBody>
          <a:bodyPr wrap="square" lIns="96406" tIns="48204" rIns="96406" bIns="48204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52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年度工作概述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151591" y="2880534"/>
            <a:ext cx="1471584" cy="1471584"/>
            <a:chOff x="1677608" y="2996952"/>
            <a:chExt cx="1395643" cy="1395643"/>
          </a:xfrm>
        </p:grpSpPr>
        <p:sp>
          <p:nvSpPr>
            <p:cNvPr id="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6" dirty="0">
                <a:solidFill>
                  <a:prstClr val="white"/>
                </a:solidFill>
              </a:endParaRPr>
            </a:p>
          </p:txBody>
        </p:sp>
        <p:sp>
          <p:nvSpPr>
            <p:cNvPr id="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DC4A1B"/>
                </a:gs>
                <a:gs pos="100000">
                  <a:srgbClr val="F66C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2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5" name="KSO_Shape"/>
          <p:cNvSpPr/>
          <p:nvPr/>
        </p:nvSpPr>
        <p:spPr bwMode="auto">
          <a:xfrm>
            <a:off x="4578615" y="3375807"/>
            <a:ext cx="617535" cy="468296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897892" y="3768785"/>
            <a:ext cx="1514849" cy="227113"/>
            <a:chOff x="4369395" y="3284984"/>
            <a:chExt cx="1436675" cy="215393"/>
          </a:xfrm>
        </p:grpSpPr>
        <p:sp>
          <p:nvSpPr>
            <p:cNvPr id="9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6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团队成员介绍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F66C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7340489" y="3768174"/>
            <a:ext cx="1514849" cy="227113"/>
            <a:chOff x="4369395" y="3284984"/>
            <a:chExt cx="1436675" cy="215393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6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年度工作概述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F66C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897892" y="4072490"/>
            <a:ext cx="1514849" cy="227113"/>
            <a:chOff x="4369395" y="3284984"/>
            <a:chExt cx="1436675" cy="215393"/>
          </a:xfrm>
        </p:grpSpPr>
        <p:sp>
          <p:nvSpPr>
            <p:cNvPr id="19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6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重点工作回顾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F66C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7340489" y="4071878"/>
            <a:ext cx="1514849" cy="227113"/>
            <a:chOff x="4369395" y="3284984"/>
            <a:chExt cx="1436675" cy="215393"/>
          </a:xfrm>
        </p:grpSpPr>
        <p:sp>
          <p:nvSpPr>
            <p:cNvPr id="24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6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重点项目概况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F66C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0" name="矩形 29"/>
          <p:cNvSpPr/>
          <p:nvPr/>
        </p:nvSpPr>
        <p:spPr>
          <a:xfrm>
            <a:off x="1" y="743"/>
            <a:ext cx="1038617" cy="614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03430" y="743"/>
            <a:ext cx="607409" cy="882240"/>
            <a:chOff x="841003" y="360040"/>
            <a:chExt cx="504056" cy="836712"/>
          </a:xfrm>
          <a:solidFill>
            <a:srgbClr val="F66C47"/>
          </a:solidFill>
        </p:grpSpPr>
        <p:sp>
          <p:nvSpPr>
            <p:cNvPr id="32" name="矩形 3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文本框 9"/>
          <p:cNvSpPr txBox="1"/>
          <p:nvPr/>
        </p:nvSpPr>
        <p:spPr>
          <a:xfrm>
            <a:off x="886765" y="214190"/>
            <a:ext cx="1366671" cy="350017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rgbClr val="F66C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  </a:t>
            </a:r>
            <a:endParaRPr lang="en-US" altLang="ko-KR" kern="0" dirty="0" smtClean="0">
              <a:solidFill>
                <a:srgbClr val="F66C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KSO_Shape"/>
          <p:cNvSpPr/>
          <p:nvPr/>
        </p:nvSpPr>
        <p:spPr bwMode="auto">
          <a:xfrm>
            <a:off x="352751" y="269205"/>
            <a:ext cx="308767" cy="234148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 rot="2700000">
            <a:off x="4040056" y="5963431"/>
            <a:ext cx="1312952" cy="131295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 rot="2700000">
            <a:off x="1613409" y="5802903"/>
            <a:ext cx="1710940" cy="1710940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 rot="2700000">
            <a:off x="-291242" y="5451505"/>
            <a:ext cx="1737046" cy="1737046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2700000">
            <a:off x="1346266" y="6959286"/>
            <a:ext cx="1159644" cy="1159644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 rot="2700000">
            <a:off x="2979504" y="6531792"/>
            <a:ext cx="1463016" cy="146301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 rot="2700000">
            <a:off x="4972779" y="7213522"/>
            <a:ext cx="865996" cy="865996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rot="2700000">
            <a:off x="5925709" y="6418460"/>
            <a:ext cx="1829989" cy="1829989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 rot="2700000">
            <a:off x="9008588" y="5760049"/>
            <a:ext cx="1918130" cy="1918130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 rot="2700000">
            <a:off x="6419174" y="5619043"/>
            <a:ext cx="1401965" cy="1401965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 rot="2700000">
            <a:off x="7918216" y="6686371"/>
            <a:ext cx="1258772" cy="125877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 rot="2700000">
            <a:off x="8194663" y="5531026"/>
            <a:ext cx="653631" cy="653631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 rot="2700000">
            <a:off x="11251240" y="6165645"/>
            <a:ext cx="1737046" cy="173704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 rot="2700000">
            <a:off x="12299116" y="5147764"/>
            <a:ext cx="865996" cy="865996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 rot="2700000">
            <a:off x="5706531" y="6316679"/>
            <a:ext cx="424360" cy="424360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 rot="2700000">
            <a:off x="3596278" y="6071102"/>
            <a:ext cx="229473" cy="229473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 rot="2700000">
            <a:off x="11344699" y="-236575"/>
            <a:ext cx="1737046" cy="1737046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 rot="2700000">
            <a:off x="10476711" y="254662"/>
            <a:ext cx="1016465" cy="1016465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 rot="2700000">
            <a:off x="12732099" y="-223037"/>
            <a:ext cx="588392" cy="58839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 rot="2700000">
            <a:off x="9984544" y="105075"/>
            <a:ext cx="294196" cy="29419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48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" grpId="0"/>
      <p:bldP spid="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837358" y="4907917"/>
            <a:ext cx="3243766" cy="1330425"/>
            <a:chOff x="620310" y="4663505"/>
            <a:chExt cx="3351081" cy="1374438"/>
          </a:xfrm>
        </p:grpSpPr>
        <p:sp>
          <p:nvSpPr>
            <p:cNvPr id="6" name="Oval 5"/>
            <p:cNvSpPr/>
            <p:nvPr/>
          </p:nvSpPr>
          <p:spPr>
            <a:xfrm>
              <a:off x="811580" y="5233298"/>
              <a:ext cx="2995556" cy="600614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57000"/>
              </a:schemeClr>
            </a:solidFill>
            <a:ln>
              <a:noFill/>
            </a:ln>
            <a:effectLst>
              <a:outerShdw blurRad="685800" sx="119000" sy="119000" algn="ctr" rotWithShape="0">
                <a:prstClr val="black">
                  <a:alpha val="8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620310" y="5074129"/>
              <a:ext cx="3351081" cy="963814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620310" y="4663505"/>
              <a:ext cx="3351081" cy="821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17"/>
            <p:cNvSpPr>
              <a:spLocks noChangeArrowheads="1"/>
            </p:cNvSpPr>
            <p:nvPr/>
          </p:nvSpPr>
          <p:spPr bwMode="auto">
            <a:xfrm>
              <a:off x="1405949" y="5012020"/>
              <a:ext cx="1779802" cy="3124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39076" y="4428488"/>
            <a:ext cx="2840330" cy="1164953"/>
            <a:chOff x="620310" y="4663505"/>
            <a:chExt cx="3351081" cy="1374438"/>
          </a:xfrm>
        </p:grpSpPr>
        <p:sp>
          <p:nvSpPr>
            <p:cNvPr id="11" name="Oval 10"/>
            <p:cNvSpPr/>
            <p:nvPr/>
          </p:nvSpPr>
          <p:spPr>
            <a:xfrm>
              <a:off x="811580" y="5233298"/>
              <a:ext cx="2995556" cy="600614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57000"/>
              </a:schemeClr>
            </a:solidFill>
            <a:ln>
              <a:noFill/>
            </a:ln>
            <a:effectLst>
              <a:outerShdw blurRad="685800" sx="119000" sy="119000" algn="ctr" rotWithShape="0">
                <a:prstClr val="black">
                  <a:alpha val="8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620310" y="5074129"/>
              <a:ext cx="3351081" cy="963814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620310" y="4663505"/>
              <a:ext cx="3351081" cy="82124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1405949" y="5012020"/>
              <a:ext cx="1779802" cy="3124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09480" y="3966590"/>
            <a:ext cx="2499522" cy="1025171"/>
            <a:chOff x="6724539" y="1872152"/>
            <a:chExt cx="2057954" cy="967954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6724539" y="2161336"/>
              <a:ext cx="2057954" cy="678770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6724539" y="1872152"/>
              <a:ext cx="2057954" cy="57836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7207013" y="2117595"/>
              <a:ext cx="1093006" cy="22004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54284" y="3562743"/>
            <a:ext cx="2209913" cy="906390"/>
            <a:chOff x="6724539" y="1872152"/>
            <a:chExt cx="2057954" cy="967954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6724539" y="2161336"/>
              <a:ext cx="2057954" cy="678770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6724539" y="1872152"/>
              <a:ext cx="2057954" cy="57836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uppe 203"/>
          <p:cNvGrpSpPr>
            <a:grpSpLocks noChangeAspect="1"/>
          </p:cNvGrpSpPr>
          <p:nvPr/>
        </p:nvGrpSpPr>
        <p:grpSpPr bwMode="auto">
          <a:xfrm>
            <a:off x="5646715" y="1758825"/>
            <a:ext cx="1625053" cy="2163886"/>
            <a:chOff x="5947532" y="1849623"/>
            <a:chExt cx="602159" cy="80287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3" name="Gruppe 65"/>
            <p:cNvGrpSpPr>
              <a:grpSpLocks/>
            </p:cNvGrpSpPr>
            <p:nvPr/>
          </p:nvGrpSpPr>
          <p:grpSpPr bwMode="auto">
            <a:xfrm flipH="1">
              <a:off x="5947524" y="1938472"/>
              <a:ext cx="293160" cy="707672"/>
              <a:chOff x="506456" y="1658064"/>
              <a:chExt cx="1625556" cy="3599525"/>
            </a:xfrm>
          </p:grpSpPr>
          <p:sp>
            <p:nvSpPr>
              <p:cNvPr id="33" name="Freeform 64"/>
              <p:cNvSpPr>
                <a:spLocks/>
              </p:cNvSpPr>
              <p:nvPr/>
            </p:nvSpPr>
            <p:spPr bwMode="auto">
              <a:xfrm>
                <a:off x="726098" y="1847581"/>
                <a:ext cx="388078" cy="833969"/>
              </a:xfrm>
              <a:custGeom>
                <a:avLst/>
                <a:gdLst>
                  <a:gd name="T0" fmla="*/ 209550 w 246"/>
                  <a:gd name="T1" fmla="*/ 508000 h 512"/>
                  <a:gd name="T2" fmla="*/ 234950 w 246"/>
                  <a:gd name="T3" fmla="*/ 508000 h 512"/>
                  <a:gd name="T4" fmla="*/ 304800 w 246"/>
                  <a:gd name="T5" fmla="*/ 812800 h 512"/>
                  <a:gd name="T6" fmla="*/ 292100 w 246"/>
                  <a:gd name="T7" fmla="*/ 485775 h 512"/>
                  <a:gd name="T8" fmla="*/ 314325 w 246"/>
                  <a:gd name="T9" fmla="*/ 473075 h 512"/>
                  <a:gd name="T10" fmla="*/ 330200 w 246"/>
                  <a:gd name="T11" fmla="*/ 466725 h 512"/>
                  <a:gd name="T12" fmla="*/ 346075 w 246"/>
                  <a:gd name="T13" fmla="*/ 457200 h 512"/>
                  <a:gd name="T14" fmla="*/ 358775 w 246"/>
                  <a:gd name="T15" fmla="*/ 447675 h 512"/>
                  <a:gd name="T16" fmla="*/ 371475 w 246"/>
                  <a:gd name="T17" fmla="*/ 434975 h 512"/>
                  <a:gd name="T18" fmla="*/ 377825 w 246"/>
                  <a:gd name="T19" fmla="*/ 419100 h 512"/>
                  <a:gd name="T20" fmla="*/ 384175 w 246"/>
                  <a:gd name="T21" fmla="*/ 406400 h 512"/>
                  <a:gd name="T22" fmla="*/ 387350 w 246"/>
                  <a:gd name="T23" fmla="*/ 390525 h 512"/>
                  <a:gd name="T24" fmla="*/ 390525 w 246"/>
                  <a:gd name="T25" fmla="*/ 384175 h 512"/>
                  <a:gd name="T26" fmla="*/ 368300 w 246"/>
                  <a:gd name="T27" fmla="*/ 336550 h 512"/>
                  <a:gd name="T28" fmla="*/ 368300 w 246"/>
                  <a:gd name="T29" fmla="*/ 285750 h 512"/>
                  <a:gd name="T30" fmla="*/ 361950 w 246"/>
                  <a:gd name="T31" fmla="*/ 244475 h 512"/>
                  <a:gd name="T32" fmla="*/ 371475 w 246"/>
                  <a:gd name="T33" fmla="*/ 219075 h 512"/>
                  <a:gd name="T34" fmla="*/ 374650 w 246"/>
                  <a:gd name="T35" fmla="*/ 200025 h 512"/>
                  <a:gd name="T36" fmla="*/ 368300 w 246"/>
                  <a:gd name="T37" fmla="*/ 174625 h 512"/>
                  <a:gd name="T38" fmla="*/ 361950 w 246"/>
                  <a:gd name="T39" fmla="*/ 155575 h 512"/>
                  <a:gd name="T40" fmla="*/ 349250 w 246"/>
                  <a:gd name="T41" fmla="*/ 142875 h 512"/>
                  <a:gd name="T42" fmla="*/ 346075 w 246"/>
                  <a:gd name="T43" fmla="*/ 149225 h 512"/>
                  <a:gd name="T44" fmla="*/ 342900 w 246"/>
                  <a:gd name="T45" fmla="*/ 155575 h 512"/>
                  <a:gd name="T46" fmla="*/ 320675 w 246"/>
                  <a:gd name="T47" fmla="*/ 88900 h 512"/>
                  <a:gd name="T48" fmla="*/ 304800 w 246"/>
                  <a:gd name="T49" fmla="*/ 60325 h 512"/>
                  <a:gd name="T50" fmla="*/ 288925 w 246"/>
                  <a:gd name="T51" fmla="*/ 31750 h 512"/>
                  <a:gd name="T52" fmla="*/ 234950 w 246"/>
                  <a:gd name="T53" fmla="*/ 9525 h 512"/>
                  <a:gd name="T54" fmla="*/ 209550 w 246"/>
                  <a:gd name="T55" fmla="*/ 3175 h 512"/>
                  <a:gd name="T56" fmla="*/ 180975 w 246"/>
                  <a:gd name="T57" fmla="*/ 3175 h 512"/>
                  <a:gd name="T58" fmla="*/ 152400 w 246"/>
                  <a:gd name="T59" fmla="*/ 0 h 512"/>
                  <a:gd name="T60" fmla="*/ 127000 w 246"/>
                  <a:gd name="T61" fmla="*/ 6350 h 512"/>
                  <a:gd name="T62" fmla="*/ 69850 w 246"/>
                  <a:gd name="T63" fmla="*/ 25400 h 512"/>
                  <a:gd name="T64" fmla="*/ 44450 w 246"/>
                  <a:gd name="T65" fmla="*/ 53975 h 512"/>
                  <a:gd name="T66" fmla="*/ 31750 w 246"/>
                  <a:gd name="T67" fmla="*/ 66675 h 512"/>
                  <a:gd name="T68" fmla="*/ 22225 w 246"/>
                  <a:gd name="T69" fmla="*/ 82550 h 512"/>
                  <a:gd name="T70" fmla="*/ 9525 w 246"/>
                  <a:gd name="T71" fmla="*/ 114300 h 512"/>
                  <a:gd name="T72" fmla="*/ 0 w 246"/>
                  <a:gd name="T73" fmla="*/ 142875 h 512"/>
                  <a:gd name="T74" fmla="*/ 34925 w 246"/>
                  <a:gd name="T75" fmla="*/ 257175 h 512"/>
                  <a:gd name="T76" fmla="*/ 31750 w 246"/>
                  <a:gd name="T77" fmla="*/ 250825 h 512"/>
                  <a:gd name="T78" fmla="*/ 28575 w 246"/>
                  <a:gd name="T79" fmla="*/ 250825 h 512"/>
                  <a:gd name="T80" fmla="*/ 28575 w 246"/>
                  <a:gd name="T81" fmla="*/ 254000 h 512"/>
                  <a:gd name="T82" fmla="*/ 25400 w 246"/>
                  <a:gd name="T83" fmla="*/ 260350 h 512"/>
                  <a:gd name="T84" fmla="*/ 28575 w 246"/>
                  <a:gd name="T85" fmla="*/ 269875 h 512"/>
                  <a:gd name="T86" fmla="*/ 34925 w 246"/>
                  <a:gd name="T87" fmla="*/ 282575 h 512"/>
                  <a:gd name="T88" fmla="*/ 44450 w 246"/>
                  <a:gd name="T89" fmla="*/ 301625 h 512"/>
                  <a:gd name="T90" fmla="*/ 57150 w 246"/>
                  <a:gd name="T91" fmla="*/ 323850 h 512"/>
                  <a:gd name="T92" fmla="*/ 82550 w 246"/>
                  <a:gd name="T93" fmla="*/ 361950 h 512"/>
                  <a:gd name="T94" fmla="*/ 107950 w 246"/>
                  <a:gd name="T95" fmla="*/ 400050 h 512"/>
                  <a:gd name="T96" fmla="*/ 136525 w 246"/>
                  <a:gd name="T97" fmla="*/ 431800 h 512"/>
                  <a:gd name="T98" fmla="*/ 161925 w 246"/>
                  <a:gd name="T99" fmla="*/ 457200 h 512"/>
                  <a:gd name="T100" fmla="*/ 187325 w 246"/>
                  <a:gd name="T101" fmla="*/ 482600 h 512"/>
                  <a:gd name="T102" fmla="*/ 209550 w 246"/>
                  <a:gd name="T103" fmla="*/ 495300 h 512"/>
                  <a:gd name="T104" fmla="*/ 209550 w 246"/>
                  <a:gd name="T105" fmla="*/ 508000 h 5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46"/>
                  <a:gd name="T160" fmla="*/ 0 h 512"/>
                  <a:gd name="T161" fmla="*/ 246 w 246"/>
                  <a:gd name="T162" fmla="*/ 512 h 5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46" h="512">
                    <a:moveTo>
                      <a:pt x="132" y="320"/>
                    </a:moveTo>
                    <a:lnTo>
                      <a:pt x="148" y="320"/>
                    </a:lnTo>
                    <a:lnTo>
                      <a:pt x="192" y="512"/>
                    </a:lnTo>
                    <a:lnTo>
                      <a:pt x="184" y="306"/>
                    </a:lnTo>
                    <a:lnTo>
                      <a:pt x="198" y="298"/>
                    </a:lnTo>
                    <a:lnTo>
                      <a:pt x="208" y="294"/>
                    </a:lnTo>
                    <a:lnTo>
                      <a:pt x="218" y="288"/>
                    </a:lnTo>
                    <a:lnTo>
                      <a:pt x="226" y="282"/>
                    </a:lnTo>
                    <a:lnTo>
                      <a:pt x="234" y="274"/>
                    </a:lnTo>
                    <a:lnTo>
                      <a:pt x="238" y="264"/>
                    </a:lnTo>
                    <a:lnTo>
                      <a:pt x="242" y="256"/>
                    </a:lnTo>
                    <a:lnTo>
                      <a:pt x="244" y="246"/>
                    </a:lnTo>
                    <a:lnTo>
                      <a:pt x="246" y="242"/>
                    </a:lnTo>
                    <a:lnTo>
                      <a:pt x="232" y="212"/>
                    </a:lnTo>
                    <a:lnTo>
                      <a:pt x="232" y="180"/>
                    </a:lnTo>
                    <a:lnTo>
                      <a:pt x="228" y="154"/>
                    </a:lnTo>
                    <a:lnTo>
                      <a:pt x="234" y="138"/>
                    </a:lnTo>
                    <a:lnTo>
                      <a:pt x="236" y="126"/>
                    </a:lnTo>
                    <a:lnTo>
                      <a:pt x="232" y="110"/>
                    </a:lnTo>
                    <a:lnTo>
                      <a:pt x="228" y="98"/>
                    </a:lnTo>
                    <a:lnTo>
                      <a:pt x="220" y="90"/>
                    </a:lnTo>
                    <a:lnTo>
                      <a:pt x="218" y="94"/>
                    </a:lnTo>
                    <a:lnTo>
                      <a:pt x="216" y="98"/>
                    </a:lnTo>
                    <a:lnTo>
                      <a:pt x="202" y="56"/>
                    </a:lnTo>
                    <a:lnTo>
                      <a:pt x="192" y="38"/>
                    </a:lnTo>
                    <a:lnTo>
                      <a:pt x="182" y="20"/>
                    </a:lnTo>
                    <a:lnTo>
                      <a:pt x="148" y="6"/>
                    </a:lnTo>
                    <a:lnTo>
                      <a:pt x="132" y="2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0" y="4"/>
                    </a:lnTo>
                    <a:lnTo>
                      <a:pt x="44" y="16"/>
                    </a:lnTo>
                    <a:lnTo>
                      <a:pt x="28" y="34"/>
                    </a:lnTo>
                    <a:lnTo>
                      <a:pt x="20" y="42"/>
                    </a:lnTo>
                    <a:lnTo>
                      <a:pt x="14" y="52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22" y="162"/>
                    </a:lnTo>
                    <a:lnTo>
                      <a:pt x="20" y="158"/>
                    </a:lnTo>
                    <a:lnTo>
                      <a:pt x="18" y="158"/>
                    </a:lnTo>
                    <a:lnTo>
                      <a:pt x="18" y="160"/>
                    </a:lnTo>
                    <a:lnTo>
                      <a:pt x="16" y="164"/>
                    </a:lnTo>
                    <a:lnTo>
                      <a:pt x="18" y="170"/>
                    </a:lnTo>
                    <a:lnTo>
                      <a:pt x="22" y="178"/>
                    </a:lnTo>
                    <a:lnTo>
                      <a:pt x="28" y="190"/>
                    </a:lnTo>
                    <a:lnTo>
                      <a:pt x="36" y="204"/>
                    </a:lnTo>
                    <a:lnTo>
                      <a:pt x="52" y="228"/>
                    </a:lnTo>
                    <a:lnTo>
                      <a:pt x="68" y="252"/>
                    </a:lnTo>
                    <a:lnTo>
                      <a:pt x="86" y="272"/>
                    </a:lnTo>
                    <a:lnTo>
                      <a:pt x="102" y="288"/>
                    </a:lnTo>
                    <a:lnTo>
                      <a:pt x="118" y="304"/>
                    </a:lnTo>
                    <a:lnTo>
                      <a:pt x="132" y="312"/>
                    </a:lnTo>
                    <a:lnTo>
                      <a:pt x="132" y="32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65"/>
              <p:cNvSpPr>
                <a:spLocks/>
              </p:cNvSpPr>
              <p:nvPr/>
            </p:nvSpPr>
            <p:spPr bwMode="auto">
              <a:xfrm>
                <a:off x="1147127" y="2146869"/>
                <a:ext cx="307534" cy="1035735"/>
              </a:xfrm>
              <a:custGeom>
                <a:avLst/>
                <a:gdLst>
                  <a:gd name="T0" fmla="*/ 3175 w 198"/>
                  <a:gd name="T1" fmla="*/ 107950 h 642"/>
                  <a:gd name="T2" fmla="*/ 0 w 198"/>
                  <a:gd name="T3" fmla="*/ 133350 h 642"/>
                  <a:gd name="T4" fmla="*/ 12700 w 198"/>
                  <a:gd name="T5" fmla="*/ 161925 h 642"/>
                  <a:gd name="T6" fmla="*/ 50800 w 198"/>
                  <a:gd name="T7" fmla="*/ 200025 h 642"/>
                  <a:gd name="T8" fmla="*/ 117475 w 198"/>
                  <a:gd name="T9" fmla="*/ 260350 h 642"/>
                  <a:gd name="T10" fmla="*/ 165100 w 198"/>
                  <a:gd name="T11" fmla="*/ 304800 h 642"/>
                  <a:gd name="T12" fmla="*/ 190500 w 198"/>
                  <a:gd name="T13" fmla="*/ 333375 h 642"/>
                  <a:gd name="T14" fmla="*/ 180975 w 198"/>
                  <a:gd name="T15" fmla="*/ 349250 h 642"/>
                  <a:gd name="T16" fmla="*/ 168275 w 198"/>
                  <a:gd name="T17" fmla="*/ 365125 h 642"/>
                  <a:gd name="T18" fmla="*/ 142875 w 198"/>
                  <a:gd name="T19" fmla="*/ 371475 h 642"/>
                  <a:gd name="T20" fmla="*/ 107950 w 198"/>
                  <a:gd name="T21" fmla="*/ 384175 h 642"/>
                  <a:gd name="T22" fmla="*/ 133350 w 198"/>
                  <a:gd name="T23" fmla="*/ 409575 h 642"/>
                  <a:gd name="T24" fmla="*/ 165100 w 198"/>
                  <a:gd name="T25" fmla="*/ 438150 h 642"/>
                  <a:gd name="T26" fmla="*/ 177800 w 198"/>
                  <a:gd name="T27" fmla="*/ 450850 h 642"/>
                  <a:gd name="T28" fmla="*/ 193675 w 198"/>
                  <a:gd name="T29" fmla="*/ 463550 h 642"/>
                  <a:gd name="T30" fmla="*/ 196850 w 198"/>
                  <a:gd name="T31" fmla="*/ 476250 h 642"/>
                  <a:gd name="T32" fmla="*/ 196850 w 198"/>
                  <a:gd name="T33" fmla="*/ 492125 h 642"/>
                  <a:gd name="T34" fmla="*/ 193675 w 198"/>
                  <a:gd name="T35" fmla="*/ 536575 h 642"/>
                  <a:gd name="T36" fmla="*/ 187325 w 198"/>
                  <a:gd name="T37" fmla="*/ 609600 h 642"/>
                  <a:gd name="T38" fmla="*/ 177800 w 198"/>
                  <a:gd name="T39" fmla="*/ 708025 h 642"/>
                  <a:gd name="T40" fmla="*/ 155575 w 198"/>
                  <a:gd name="T41" fmla="*/ 844550 h 642"/>
                  <a:gd name="T42" fmla="*/ 196850 w 198"/>
                  <a:gd name="T43" fmla="*/ 965200 h 642"/>
                  <a:gd name="T44" fmla="*/ 222250 w 198"/>
                  <a:gd name="T45" fmla="*/ 1006475 h 642"/>
                  <a:gd name="T46" fmla="*/ 215900 w 198"/>
                  <a:gd name="T47" fmla="*/ 977900 h 642"/>
                  <a:gd name="T48" fmla="*/ 209550 w 198"/>
                  <a:gd name="T49" fmla="*/ 917575 h 642"/>
                  <a:gd name="T50" fmla="*/ 206375 w 198"/>
                  <a:gd name="T51" fmla="*/ 809625 h 642"/>
                  <a:gd name="T52" fmla="*/ 206375 w 198"/>
                  <a:gd name="T53" fmla="*/ 746125 h 642"/>
                  <a:gd name="T54" fmla="*/ 206375 w 198"/>
                  <a:gd name="T55" fmla="*/ 708025 h 642"/>
                  <a:gd name="T56" fmla="*/ 206375 w 198"/>
                  <a:gd name="T57" fmla="*/ 587375 h 642"/>
                  <a:gd name="T58" fmla="*/ 215900 w 198"/>
                  <a:gd name="T59" fmla="*/ 419100 h 642"/>
                  <a:gd name="T60" fmla="*/ 228600 w 198"/>
                  <a:gd name="T61" fmla="*/ 307975 h 642"/>
                  <a:gd name="T62" fmla="*/ 238125 w 198"/>
                  <a:gd name="T63" fmla="*/ 206375 h 642"/>
                  <a:gd name="T64" fmla="*/ 247650 w 198"/>
                  <a:gd name="T65" fmla="*/ 149225 h 642"/>
                  <a:gd name="T66" fmla="*/ 257175 w 198"/>
                  <a:gd name="T67" fmla="*/ 92075 h 642"/>
                  <a:gd name="T68" fmla="*/ 292100 w 198"/>
                  <a:gd name="T69" fmla="*/ 15875 h 642"/>
                  <a:gd name="T70" fmla="*/ 25400 w 198"/>
                  <a:gd name="T71" fmla="*/ 88900 h 642"/>
                  <a:gd name="T72" fmla="*/ 12700 w 198"/>
                  <a:gd name="T73" fmla="*/ 92075 h 642"/>
                  <a:gd name="T74" fmla="*/ 3175 w 198"/>
                  <a:gd name="T75" fmla="*/ 104775 h 64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8"/>
                  <a:gd name="T115" fmla="*/ 0 h 642"/>
                  <a:gd name="T116" fmla="*/ 198 w 198"/>
                  <a:gd name="T117" fmla="*/ 642 h 64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8" h="642">
                    <a:moveTo>
                      <a:pt x="2" y="66"/>
                    </a:moveTo>
                    <a:lnTo>
                      <a:pt x="2" y="68"/>
                    </a:lnTo>
                    <a:lnTo>
                      <a:pt x="2" y="74"/>
                    </a:lnTo>
                    <a:lnTo>
                      <a:pt x="0" y="84"/>
                    </a:lnTo>
                    <a:lnTo>
                      <a:pt x="0" y="92"/>
                    </a:lnTo>
                    <a:lnTo>
                      <a:pt x="8" y="102"/>
                    </a:lnTo>
                    <a:lnTo>
                      <a:pt x="18" y="112"/>
                    </a:lnTo>
                    <a:lnTo>
                      <a:pt x="32" y="126"/>
                    </a:lnTo>
                    <a:lnTo>
                      <a:pt x="48" y="142"/>
                    </a:lnTo>
                    <a:lnTo>
                      <a:pt x="74" y="164"/>
                    </a:lnTo>
                    <a:lnTo>
                      <a:pt x="96" y="184"/>
                    </a:lnTo>
                    <a:lnTo>
                      <a:pt x="104" y="192"/>
                    </a:lnTo>
                    <a:lnTo>
                      <a:pt x="112" y="202"/>
                    </a:lnTo>
                    <a:lnTo>
                      <a:pt x="120" y="210"/>
                    </a:lnTo>
                    <a:lnTo>
                      <a:pt x="124" y="220"/>
                    </a:lnTo>
                    <a:lnTo>
                      <a:pt x="114" y="220"/>
                    </a:lnTo>
                    <a:lnTo>
                      <a:pt x="100" y="226"/>
                    </a:lnTo>
                    <a:lnTo>
                      <a:pt x="106" y="230"/>
                    </a:lnTo>
                    <a:lnTo>
                      <a:pt x="98" y="230"/>
                    </a:lnTo>
                    <a:lnTo>
                      <a:pt x="90" y="234"/>
                    </a:lnTo>
                    <a:lnTo>
                      <a:pt x="80" y="236"/>
                    </a:lnTo>
                    <a:lnTo>
                      <a:pt x="68" y="242"/>
                    </a:lnTo>
                    <a:lnTo>
                      <a:pt x="68" y="248"/>
                    </a:lnTo>
                    <a:lnTo>
                      <a:pt x="84" y="258"/>
                    </a:lnTo>
                    <a:lnTo>
                      <a:pt x="96" y="270"/>
                    </a:lnTo>
                    <a:lnTo>
                      <a:pt x="104" y="276"/>
                    </a:lnTo>
                    <a:lnTo>
                      <a:pt x="108" y="280"/>
                    </a:lnTo>
                    <a:lnTo>
                      <a:pt x="112" y="284"/>
                    </a:lnTo>
                    <a:lnTo>
                      <a:pt x="118" y="288"/>
                    </a:lnTo>
                    <a:lnTo>
                      <a:pt x="122" y="292"/>
                    </a:lnTo>
                    <a:lnTo>
                      <a:pt x="124" y="296"/>
                    </a:lnTo>
                    <a:lnTo>
                      <a:pt x="124" y="300"/>
                    </a:lnTo>
                    <a:lnTo>
                      <a:pt x="124" y="302"/>
                    </a:lnTo>
                    <a:lnTo>
                      <a:pt x="124" y="310"/>
                    </a:lnTo>
                    <a:lnTo>
                      <a:pt x="124" y="320"/>
                    </a:lnTo>
                    <a:lnTo>
                      <a:pt x="122" y="338"/>
                    </a:lnTo>
                    <a:lnTo>
                      <a:pt x="120" y="358"/>
                    </a:lnTo>
                    <a:lnTo>
                      <a:pt x="118" y="384"/>
                    </a:lnTo>
                    <a:lnTo>
                      <a:pt x="116" y="412"/>
                    </a:lnTo>
                    <a:lnTo>
                      <a:pt x="112" y="446"/>
                    </a:lnTo>
                    <a:lnTo>
                      <a:pt x="106" y="486"/>
                    </a:lnTo>
                    <a:lnTo>
                      <a:pt x="98" y="532"/>
                    </a:lnTo>
                    <a:lnTo>
                      <a:pt x="96" y="544"/>
                    </a:lnTo>
                    <a:lnTo>
                      <a:pt x="124" y="608"/>
                    </a:lnTo>
                    <a:lnTo>
                      <a:pt x="142" y="642"/>
                    </a:lnTo>
                    <a:lnTo>
                      <a:pt x="140" y="634"/>
                    </a:lnTo>
                    <a:lnTo>
                      <a:pt x="138" y="626"/>
                    </a:lnTo>
                    <a:lnTo>
                      <a:pt x="136" y="616"/>
                    </a:lnTo>
                    <a:lnTo>
                      <a:pt x="134" y="606"/>
                    </a:lnTo>
                    <a:lnTo>
                      <a:pt x="132" y="578"/>
                    </a:lnTo>
                    <a:lnTo>
                      <a:pt x="130" y="548"/>
                    </a:lnTo>
                    <a:lnTo>
                      <a:pt x="130" y="510"/>
                    </a:lnTo>
                    <a:lnTo>
                      <a:pt x="130" y="490"/>
                    </a:lnTo>
                    <a:lnTo>
                      <a:pt x="130" y="470"/>
                    </a:lnTo>
                    <a:lnTo>
                      <a:pt x="130" y="456"/>
                    </a:lnTo>
                    <a:lnTo>
                      <a:pt x="130" y="446"/>
                    </a:lnTo>
                    <a:lnTo>
                      <a:pt x="130" y="422"/>
                    </a:lnTo>
                    <a:lnTo>
                      <a:pt x="130" y="370"/>
                    </a:lnTo>
                    <a:lnTo>
                      <a:pt x="134" y="314"/>
                    </a:lnTo>
                    <a:lnTo>
                      <a:pt x="136" y="264"/>
                    </a:lnTo>
                    <a:lnTo>
                      <a:pt x="142" y="216"/>
                    </a:lnTo>
                    <a:lnTo>
                      <a:pt x="144" y="194"/>
                    </a:lnTo>
                    <a:lnTo>
                      <a:pt x="144" y="172"/>
                    </a:lnTo>
                    <a:lnTo>
                      <a:pt x="150" y="130"/>
                    </a:lnTo>
                    <a:lnTo>
                      <a:pt x="154" y="110"/>
                    </a:lnTo>
                    <a:lnTo>
                      <a:pt x="156" y="94"/>
                    </a:lnTo>
                    <a:lnTo>
                      <a:pt x="160" y="74"/>
                    </a:lnTo>
                    <a:lnTo>
                      <a:pt x="162" y="58"/>
                    </a:lnTo>
                    <a:lnTo>
                      <a:pt x="168" y="28"/>
                    </a:lnTo>
                    <a:lnTo>
                      <a:pt x="184" y="10"/>
                    </a:lnTo>
                    <a:lnTo>
                      <a:pt x="198" y="0"/>
                    </a:lnTo>
                    <a:lnTo>
                      <a:pt x="16" y="56"/>
                    </a:lnTo>
                    <a:lnTo>
                      <a:pt x="12" y="56"/>
                    </a:lnTo>
                    <a:lnTo>
                      <a:pt x="8" y="58"/>
                    </a:lnTo>
                    <a:lnTo>
                      <a:pt x="6" y="60"/>
                    </a:lnTo>
                    <a:lnTo>
                      <a:pt x="2" y="6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66"/>
              <p:cNvSpPr>
                <a:spLocks/>
              </p:cNvSpPr>
              <p:nvPr/>
            </p:nvSpPr>
            <p:spPr bwMode="auto">
              <a:xfrm>
                <a:off x="806642" y="2237663"/>
                <a:ext cx="508896" cy="1113080"/>
              </a:xfrm>
              <a:custGeom>
                <a:avLst/>
                <a:gdLst>
                  <a:gd name="T0" fmla="*/ 44450 w 322"/>
                  <a:gd name="T1" fmla="*/ 346075 h 692"/>
                  <a:gd name="T2" fmla="*/ 0 w 322"/>
                  <a:gd name="T3" fmla="*/ 762000 h 692"/>
                  <a:gd name="T4" fmla="*/ 9525 w 322"/>
                  <a:gd name="T5" fmla="*/ 1022350 h 692"/>
                  <a:gd name="T6" fmla="*/ 82550 w 322"/>
                  <a:gd name="T7" fmla="*/ 1054100 h 692"/>
                  <a:gd name="T8" fmla="*/ 120650 w 322"/>
                  <a:gd name="T9" fmla="*/ 1066800 h 692"/>
                  <a:gd name="T10" fmla="*/ 200025 w 322"/>
                  <a:gd name="T11" fmla="*/ 1085850 h 692"/>
                  <a:gd name="T12" fmla="*/ 228600 w 322"/>
                  <a:gd name="T13" fmla="*/ 1089025 h 692"/>
                  <a:gd name="T14" fmla="*/ 241300 w 322"/>
                  <a:gd name="T15" fmla="*/ 1082675 h 692"/>
                  <a:gd name="T16" fmla="*/ 244475 w 322"/>
                  <a:gd name="T17" fmla="*/ 1012825 h 692"/>
                  <a:gd name="T18" fmla="*/ 247650 w 322"/>
                  <a:gd name="T19" fmla="*/ 955675 h 692"/>
                  <a:gd name="T20" fmla="*/ 250825 w 322"/>
                  <a:gd name="T21" fmla="*/ 911225 h 692"/>
                  <a:gd name="T22" fmla="*/ 250825 w 322"/>
                  <a:gd name="T23" fmla="*/ 876300 h 692"/>
                  <a:gd name="T24" fmla="*/ 257175 w 322"/>
                  <a:gd name="T25" fmla="*/ 876300 h 692"/>
                  <a:gd name="T26" fmla="*/ 260350 w 322"/>
                  <a:gd name="T27" fmla="*/ 904875 h 692"/>
                  <a:gd name="T28" fmla="*/ 266700 w 322"/>
                  <a:gd name="T29" fmla="*/ 949325 h 692"/>
                  <a:gd name="T30" fmla="*/ 288925 w 322"/>
                  <a:gd name="T31" fmla="*/ 1038225 h 692"/>
                  <a:gd name="T32" fmla="*/ 298450 w 322"/>
                  <a:gd name="T33" fmla="*/ 1098550 h 692"/>
                  <a:gd name="T34" fmla="*/ 384175 w 322"/>
                  <a:gd name="T35" fmla="*/ 1098550 h 692"/>
                  <a:gd name="T36" fmla="*/ 444500 w 322"/>
                  <a:gd name="T37" fmla="*/ 1066800 h 692"/>
                  <a:gd name="T38" fmla="*/ 454025 w 322"/>
                  <a:gd name="T39" fmla="*/ 1025525 h 692"/>
                  <a:gd name="T40" fmla="*/ 454025 w 322"/>
                  <a:gd name="T41" fmla="*/ 1006475 h 692"/>
                  <a:gd name="T42" fmla="*/ 450850 w 322"/>
                  <a:gd name="T43" fmla="*/ 977900 h 692"/>
                  <a:gd name="T44" fmla="*/ 450850 w 322"/>
                  <a:gd name="T45" fmla="*/ 977900 h 692"/>
                  <a:gd name="T46" fmla="*/ 479425 w 322"/>
                  <a:gd name="T47" fmla="*/ 996950 h 692"/>
                  <a:gd name="T48" fmla="*/ 508000 w 322"/>
                  <a:gd name="T49" fmla="*/ 1012825 h 692"/>
                  <a:gd name="T50" fmla="*/ 495300 w 322"/>
                  <a:gd name="T51" fmla="*/ 993775 h 692"/>
                  <a:gd name="T52" fmla="*/ 485775 w 322"/>
                  <a:gd name="T53" fmla="*/ 968375 h 692"/>
                  <a:gd name="T54" fmla="*/ 473075 w 322"/>
                  <a:gd name="T55" fmla="*/ 933450 h 692"/>
                  <a:gd name="T56" fmla="*/ 457200 w 322"/>
                  <a:gd name="T57" fmla="*/ 889000 h 692"/>
                  <a:gd name="T58" fmla="*/ 444500 w 322"/>
                  <a:gd name="T59" fmla="*/ 857250 h 692"/>
                  <a:gd name="T60" fmla="*/ 431800 w 322"/>
                  <a:gd name="T61" fmla="*/ 790575 h 692"/>
                  <a:gd name="T62" fmla="*/ 431800 w 322"/>
                  <a:gd name="T63" fmla="*/ 781050 h 692"/>
                  <a:gd name="T64" fmla="*/ 425450 w 322"/>
                  <a:gd name="T65" fmla="*/ 768350 h 692"/>
                  <a:gd name="T66" fmla="*/ 412750 w 322"/>
                  <a:gd name="T67" fmla="*/ 698500 h 692"/>
                  <a:gd name="T68" fmla="*/ 396875 w 322"/>
                  <a:gd name="T69" fmla="*/ 625475 h 692"/>
                  <a:gd name="T70" fmla="*/ 384175 w 322"/>
                  <a:gd name="T71" fmla="*/ 520700 h 692"/>
                  <a:gd name="T72" fmla="*/ 381000 w 322"/>
                  <a:gd name="T73" fmla="*/ 460375 h 692"/>
                  <a:gd name="T74" fmla="*/ 374650 w 322"/>
                  <a:gd name="T75" fmla="*/ 400050 h 692"/>
                  <a:gd name="T76" fmla="*/ 374650 w 322"/>
                  <a:gd name="T77" fmla="*/ 390525 h 692"/>
                  <a:gd name="T78" fmla="*/ 355600 w 322"/>
                  <a:gd name="T79" fmla="*/ 282575 h 692"/>
                  <a:gd name="T80" fmla="*/ 346075 w 322"/>
                  <a:gd name="T81" fmla="*/ 193675 h 692"/>
                  <a:gd name="T82" fmla="*/ 339725 w 322"/>
                  <a:gd name="T83" fmla="*/ 136525 h 692"/>
                  <a:gd name="T84" fmla="*/ 336550 w 322"/>
                  <a:gd name="T85" fmla="*/ 111125 h 692"/>
                  <a:gd name="T86" fmla="*/ 336550 w 322"/>
                  <a:gd name="T87" fmla="*/ 57150 h 692"/>
                  <a:gd name="T88" fmla="*/ 339725 w 322"/>
                  <a:gd name="T89" fmla="*/ 28575 h 692"/>
                  <a:gd name="T90" fmla="*/ 339725 w 322"/>
                  <a:gd name="T91" fmla="*/ 15875 h 692"/>
                  <a:gd name="T92" fmla="*/ 349250 w 322"/>
                  <a:gd name="T93" fmla="*/ 3175 h 692"/>
                  <a:gd name="T94" fmla="*/ 311150 w 322"/>
                  <a:gd name="T95" fmla="*/ 9525 h 692"/>
                  <a:gd name="T96" fmla="*/ 301625 w 322"/>
                  <a:gd name="T97" fmla="*/ 22225 h 692"/>
                  <a:gd name="T98" fmla="*/ 288925 w 322"/>
                  <a:gd name="T99" fmla="*/ 50800 h 692"/>
                  <a:gd name="T100" fmla="*/ 263525 w 322"/>
                  <a:gd name="T101" fmla="*/ 73025 h 692"/>
                  <a:gd name="T102" fmla="*/ 231775 w 322"/>
                  <a:gd name="T103" fmla="*/ 88900 h 692"/>
                  <a:gd name="T104" fmla="*/ 222250 w 322"/>
                  <a:gd name="T105" fmla="*/ 428625 h 692"/>
                  <a:gd name="T106" fmla="*/ 127000 w 322"/>
                  <a:gd name="T107" fmla="*/ 123825 h 692"/>
                  <a:gd name="T108" fmla="*/ 104775 w 322"/>
                  <a:gd name="T109" fmla="*/ 98425 h 692"/>
                  <a:gd name="T110" fmla="*/ 88900 w 322"/>
                  <a:gd name="T111" fmla="*/ 127000 h 692"/>
                  <a:gd name="T112" fmla="*/ 101600 w 322"/>
                  <a:gd name="T113" fmla="*/ 155575 h 692"/>
                  <a:gd name="T114" fmla="*/ 114300 w 322"/>
                  <a:gd name="T115" fmla="*/ 206375 h 69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22"/>
                  <a:gd name="T175" fmla="*/ 0 h 692"/>
                  <a:gd name="T176" fmla="*/ 322 w 322"/>
                  <a:gd name="T177" fmla="*/ 692 h 69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22" h="692">
                    <a:moveTo>
                      <a:pt x="72" y="130"/>
                    </a:moveTo>
                    <a:lnTo>
                      <a:pt x="28" y="218"/>
                    </a:lnTo>
                    <a:lnTo>
                      <a:pt x="42" y="374"/>
                    </a:lnTo>
                    <a:lnTo>
                      <a:pt x="0" y="480"/>
                    </a:lnTo>
                    <a:lnTo>
                      <a:pt x="4" y="642"/>
                    </a:lnTo>
                    <a:lnTo>
                      <a:pt x="6" y="644"/>
                    </a:lnTo>
                    <a:lnTo>
                      <a:pt x="36" y="658"/>
                    </a:lnTo>
                    <a:lnTo>
                      <a:pt x="52" y="664"/>
                    </a:lnTo>
                    <a:lnTo>
                      <a:pt x="66" y="668"/>
                    </a:lnTo>
                    <a:lnTo>
                      <a:pt x="76" y="672"/>
                    </a:lnTo>
                    <a:lnTo>
                      <a:pt x="100" y="678"/>
                    </a:lnTo>
                    <a:lnTo>
                      <a:pt x="126" y="684"/>
                    </a:lnTo>
                    <a:lnTo>
                      <a:pt x="138" y="686"/>
                    </a:lnTo>
                    <a:lnTo>
                      <a:pt x="144" y="686"/>
                    </a:lnTo>
                    <a:lnTo>
                      <a:pt x="150" y="688"/>
                    </a:lnTo>
                    <a:lnTo>
                      <a:pt x="152" y="682"/>
                    </a:lnTo>
                    <a:lnTo>
                      <a:pt x="154" y="658"/>
                    </a:lnTo>
                    <a:lnTo>
                      <a:pt x="154" y="638"/>
                    </a:lnTo>
                    <a:lnTo>
                      <a:pt x="156" y="618"/>
                    </a:lnTo>
                    <a:lnTo>
                      <a:pt x="156" y="602"/>
                    </a:lnTo>
                    <a:lnTo>
                      <a:pt x="158" y="586"/>
                    </a:lnTo>
                    <a:lnTo>
                      <a:pt x="158" y="574"/>
                    </a:lnTo>
                    <a:lnTo>
                      <a:pt x="158" y="562"/>
                    </a:lnTo>
                    <a:lnTo>
                      <a:pt x="158" y="552"/>
                    </a:lnTo>
                    <a:lnTo>
                      <a:pt x="162" y="552"/>
                    </a:lnTo>
                    <a:lnTo>
                      <a:pt x="164" y="570"/>
                    </a:lnTo>
                    <a:lnTo>
                      <a:pt x="166" y="584"/>
                    </a:lnTo>
                    <a:lnTo>
                      <a:pt x="168" y="598"/>
                    </a:lnTo>
                    <a:lnTo>
                      <a:pt x="170" y="610"/>
                    </a:lnTo>
                    <a:lnTo>
                      <a:pt x="182" y="654"/>
                    </a:lnTo>
                    <a:lnTo>
                      <a:pt x="186" y="672"/>
                    </a:lnTo>
                    <a:lnTo>
                      <a:pt x="188" y="692"/>
                    </a:lnTo>
                    <a:lnTo>
                      <a:pt x="208" y="692"/>
                    </a:lnTo>
                    <a:lnTo>
                      <a:pt x="242" y="692"/>
                    </a:lnTo>
                    <a:lnTo>
                      <a:pt x="274" y="692"/>
                    </a:lnTo>
                    <a:lnTo>
                      <a:pt x="280" y="672"/>
                    </a:lnTo>
                    <a:lnTo>
                      <a:pt x="282" y="658"/>
                    </a:lnTo>
                    <a:lnTo>
                      <a:pt x="286" y="646"/>
                    </a:lnTo>
                    <a:lnTo>
                      <a:pt x="286" y="638"/>
                    </a:lnTo>
                    <a:lnTo>
                      <a:pt x="286" y="634"/>
                    </a:lnTo>
                    <a:lnTo>
                      <a:pt x="284" y="618"/>
                    </a:lnTo>
                    <a:lnTo>
                      <a:pt x="284" y="616"/>
                    </a:lnTo>
                    <a:lnTo>
                      <a:pt x="282" y="614"/>
                    </a:lnTo>
                    <a:lnTo>
                      <a:pt x="284" y="616"/>
                    </a:lnTo>
                    <a:lnTo>
                      <a:pt x="302" y="628"/>
                    </a:lnTo>
                    <a:lnTo>
                      <a:pt x="322" y="642"/>
                    </a:lnTo>
                    <a:lnTo>
                      <a:pt x="320" y="638"/>
                    </a:lnTo>
                    <a:lnTo>
                      <a:pt x="316" y="632"/>
                    </a:lnTo>
                    <a:lnTo>
                      <a:pt x="312" y="626"/>
                    </a:lnTo>
                    <a:lnTo>
                      <a:pt x="308" y="618"/>
                    </a:lnTo>
                    <a:lnTo>
                      <a:pt x="306" y="610"/>
                    </a:lnTo>
                    <a:lnTo>
                      <a:pt x="302" y="600"/>
                    </a:lnTo>
                    <a:lnTo>
                      <a:pt x="298" y="588"/>
                    </a:lnTo>
                    <a:lnTo>
                      <a:pt x="292" y="576"/>
                    </a:lnTo>
                    <a:lnTo>
                      <a:pt x="288" y="560"/>
                    </a:lnTo>
                    <a:lnTo>
                      <a:pt x="282" y="544"/>
                    </a:lnTo>
                    <a:lnTo>
                      <a:pt x="280" y="540"/>
                    </a:lnTo>
                    <a:lnTo>
                      <a:pt x="274" y="512"/>
                    </a:lnTo>
                    <a:lnTo>
                      <a:pt x="272" y="498"/>
                    </a:lnTo>
                    <a:lnTo>
                      <a:pt x="272" y="494"/>
                    </a:lnTo>
                    <a:lnTo>
                      <a:pt x="272" y="492"/>
                    </a:lnTo>
                    <a:lnTo>
                      <a:pt x="270" y="490"/>
                    </a:lnTo>
                    <a:lnTo>
                      <a:pt x="268" y="484"/>
                    </a:lnTo>
                    <a:lnTo>
                      <a:pt x="262" y="456"/>
                    </a:lnTo>
                    <a:lnTo>
                      <a:pt x="260" y="440"/>
                    </a:lnTo>
                    <a:lnTo>
                      <a:pt x="256" y="426"/>
                    </a:lnTo>
                    <a:lnTo>
                      <a:pt x="250" y="394"/>
                    </a:lnTo>
                    <a:lnTo>
                      <a:pt x="246" y="362"/>
                    </a:lnTo>
                    <a:lnTo>
                      <a:pt x="242" y="328"/>
                    </a:lnTo>
                    <a:lnTo>
                      <a:pt x="242" y="308"/>
                    </a:lnTo>
                    <a:lnTo>
                      <a:pt x="240" y="290"/>
                    </a:lnTo>
                    <a:lnTo>
                      <a:pt x="236" y="254"/>
                    </a:lnTo>
                    <a:lnTo>
                      <a:pt x="236" y="252"/>
                    </a:lnTo>
                    <a:lnTo>
                      <a:pt x="236" y="246"/>
                    </a:lnTo>
                    <a:lnTo>
                      <a:pt x="230" y="210"/>
                    </a:lnTo>
                    <a:lnTo>
                      <a:pt x="224" y="178"/>
                    </a:lnTo>
                    <a:lnTo>
                      <a:pt x="222" y="148"/>
                    </a:lnTo>
                    <a:lnTo>
                      <a:pt x="218" y="122"/>
                    </a:lnTo>
                    <a:lnTo>
                      <a:pt x="216" y="98"/>
                    </a:lnTo>
                    <a:lnTo>
                      <a:pt x="214" y="86"/>
                    </a:lnTo>
                    <a:lnTo>
                      <a:pt x="212" y="76"/>
                    </a:lnTo>
                    <a:lnTo>
                      <a:pt x="212" y="70"/>
                    </a:lnTo>
                    <a:lnTo>
                      <a:pt x="212" y="52"/>
                    </a:lnTo>
                    <a:lnTo>
                      <a:pt x="212" y="36"/>
                    </a:lnTo>
                    <a:lnTo>
                      <a:pt x="212" y="28"/>
                    </a:lnTo>
                    <a:lnTo>
                      <a:pt x="214" y="18"/>
                    </a:lnTo>
                    <a:lnTo>
                      <a:pt x="214" y="12"/>
                    </a:lnTo>
                    <a:lnTo>
                      <a:pt x="214" y="10"/>
                    </a:lnTo>
                    <a:lnTo>
                      <a:pt x="218" y="4"/>
                    </a:lnTo>
                    <a:lnTo>
                      <a:pt x="220" y="2"/>
                    </a:lnTo>
                    <a:lnTo>
                      <a:pt x="218" y="0"/>
                    </a:lnTo>
                    <a:lnTo>
                      <a:pt x="196" y="6"/>
                    </a:lnTo>
                    <a:lnTo>
                      <a:pt x="192" y="4"/>
                    </a:lnTo>
                    <a:lnTo>
                      <a:pt x="190" y="14"/>
                    </a:lnTo>
                    <a:lnTo>
                      <a:pt x="186" y="22"/>
                    </a:lnTo>
                    <a:lnTo>
                      <a:pt x="182" y="32"/>
                    </a:lnTo>
                    <a:lnTo>
                      <a:pt x="174" y="40"/>
                    </a:lnTo>
                    <a:lnTo>
                      <a:pt x="166" y="46"/>
                    </a:lnTo>
                    <a:lnTo>
                      <a:pt x="156" y="52"/>
                    </a:lnTo>
                    <a:lnTo>
                      <a:pt x="146" y="56"/>
                    </a:lnTo>
                    <a:lnTo>
                      <a:pt x="132" y="64"/>
                    </a:lnTo>
                    <a:lnTo>
                      <a:pt x="140" y="270"/>
                    </a:lnTo>
                    <a:lnTo>
                      <a:pt x="96" y="78"/>
                    </a:lnTo>
                    <a:lnTo>
                      <a:pt x="80" y="78"/>
                    </a:lnTo>
                    <a:lnTo>
                      <a:pt x="80" y="70"/>
                    </a:lnTo>
                    <a:lnTo>
                      <a:pt x="66" y="62"/>
                    </a:lnTo>
                    <a:lnTo>
                      <a:pt x="52" y="78"/>
                    </a:lnTo>
                    <a:lnTo>
                      <a:pt x="56" y="80"/>
                    </a:lnTo>
                    <a:lnTo>
                      <a:pt x="56" y="86"/>
                    </a:lnTo>
                    <a:lnTo>
                      <a:pt x="64" y="98"/>
                    </a:lnTo>
                    <a:lnTo>
                      <a:pt x="74" y="118"/>
                    </a:lnTo>
                    <a:lnTo>
                      <a:pt x="72" y="1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67"/>
              <p:cNvSpPr>
                <a:spLocks/>
              </p:cNvSpPr>
              <p:nvPr/>
            </p:nvSpPr>
            <p:spPr bwMode="auto">
              <a:xfrm>
                <a:off x="1147127" y="2348635"/>
                <a:ext cx="168411" cy="622113"/>
              </a:xfrm>
              <a:custGeom>
                <a:avLst/>
                <a:gdLst>
                  <a:gd name="T0" fmla="*/ 38100 w 106"/>
                  <a:gd name="T1" fmla="*/ 282575 h 382"/>
                  <a:gd name="T2" fmla="*/ 38100 w 106"/>
                  <a:gd name="T3" fmla="*/ 285750 h 382"/>
                  <a:gd name="T4" fmla="*/ 53975 w 106"/>
                  <a:gd name="T5" fmla="*/ 358775 h 382"/>
                  <a:gd name="T6" fmla="*/ 63500 w 106"/>
                  <a:gd name="T7" fmla="*/ 396875 h 382"/>
                  <a:gd name="T8" fmla="*/ 73025 w 106"/>
                  <a:gd name="T9" fmla="*/ 438150 h 382"/>
                  <a:gd name="T10" fmla="*/ 101600 w 106"/>
                  <a:gd name="T11" fmla="*/ 517525 h 382"/>
                  <a:gd name="T12" fmla="*/ 130175 w 106"/>
                  <a:gd name="T13" fmla="*/ 606425 h 382"/>
                  <a:gd name="T14" fmla="*/ 133350 w 106"/>
                  <a:gd name="T15" fmla="*/ 603250 h 382"/>
                  <a:gd name="T16" fmla="*/ 142875 w 106"/>
                  <a:gd name="T17" fmla="*/ 558800 h 382"/>
                  <a:gd name="T18" fmla="*/ 146050 w 106"/>
                  <a:gd name="T19" fmla="*/ 520700 h 382"/>
                  <a:gd name="T20" fmla="*/ 152400 w 106"/>
                  <a:gd name="T21" fmla="*/ 466725 h 382"/>
                  <a:gd name="T22" fmla="*/ 158750 w 106"/>
                  <a:gd name="T23" fmla="*/ 419100 h 382"/>
                  <a:gd name="T24" fmla="*/ 161925 w 106"/>
                  <a:gd name="T25" fmla="*/ 381000 h 382"/>
                  <a:gd name="T26" fmla="*/ 161925 w 106"/>
                  <a:gd name="T27" fmla="*/ 346075 h 382"/>
                  <a:gd name="T28" fmla="*/ 165100 w 106"/>
                  <a:gd name="T29" fmla="*/ 320675 h 382"/>
                  <a:gd name="T30" fmla="*/ 168275 w 106"/>
                  <a:gd name="T31" fmla="*/ 301625 h 382"/>
                  <a:gd name="T32" fmla="*/ 168275 w 106"/>
                  <a:gd name="T33" fmla="*/ 288925 h 382"/>
                  <a:gd name="T34" fmla="*/ 168275 w 106"/>
                  <a:gd name="T35" fmla="*/ 285750 h 382"/>
                  <a:gd name="T36" fmla="*/ 168275 w 106"/>
                  <a:gd name="T37" fmla="*/ 279400 h 382"/>
                  <a:gd name="T38" fmla="*/ 161925 w 106"/>
                  <a:gd name="T39" fmla="*/ 276225 h 382"/>
                  <a:gd name="T40" fmla="*/ 158750 w 106"/>
                  <a:gd name="T41" fmla="*/ 269875 h 382"/>
                  <a:gd name="T42" fmla="*/ 146050 w 106"/>
                  <a:gd name="T43" fmla="*/ 263525 h 382"/>
                  <a:gd name="T44" fmla="*/ 136525 w 106"/>
                  <a:gd name="T45" fmla="*/ 250825 h 382"/>
                  <a:gd name="T46" fmla="*/ 117475 w 106"/>
                  <a:gd name="T47" fmla="*/ 234950 h 382"/>
                  <a:gd name="T48" fmla="*/ 95250 w 106"/>
                  <a:gd name="T49" fmla="*/ 215900 h 382"/>
                  <a:gd name="T50" fmla="*/ 66675 w 106"/>
                  <a:gd name="T51" fmla="*/ 193675 h 382"/>
                  <a:gd name="T52" fmla="*/ 88900 w 106"/>
                  <a:gd name="T53" fmla="*/ 184150 h 382"/>
                  <a:gd name="T54" fmla="*/ 98425 w 106"/>
                  <a:gd name="T55" fmla="*/ 177800 h 382"/>
                  <a:gd name="T56" fmla="*/ 130175 w 106"/>
                  <a:gd name="T57" fmla="*/ 161925 h 382"/>
                  <a:gd name="T58" fmla="*/ 155575 w 106"/>
                  <a:gd name="T59" fmla="*/ 152400 h 382"/>
                  <a:gd name="T60" fmla="*/ 155575 w 106"/>
                  <a:gd name="T61" fmla="*/ 152400 h 382"/>
                  <a:gd name="T62" fmla="*/ 155575 w 106"/>
                  <a:gd name="T63" fmla="*/ 142875 h 382"/>
                  <a:gd name="T64" fmla="*/ 146050 w 106"/>
                  <a:gd name="T65" fmla="*/ 130175 h 382"/>
                  <a:gd name="T66" fmla="*/ 136525 w 106"/>
                  <a:gd name="T67" fmla="*/ 120650 h 382"/>
                  <a:gd name="T68" fmla="*/ 111125 w 106"/>
                  <a:gd name="T69" fmla="*/ 92075 h 382"/>
                  <a:gd name="T70" fmla="*/ 82550 w 106"/>
                  <a:gd name="T71" fmla="*/ 63500 h 382"/>
                  <a:gd name="T72" fmla="*/ 47625 w 106"/>
                  <a:gd name="T73" fmla="*/ 38100 h 382"/>
                  <a:gd name="T74" fmla="*/ 25400 w 106"/>
                  <a:gd name="T75" fmla="*/ 15875 h 382"/>
                  <a:gd name="T76" fmla="*/ 3175 w 106"/>
                  <a:gd name="T77" fmla="*/ 0 h 382"/>
                  <a:gd name="T78" fmla="*/ 0 w 106"/>
                  <a:gd name="T79" fmla="*/ 3175 h 382"/>
                  <a:gd name="T80" fmla="*/ 3175 w 106"/>
                  <a:gd name="T81" fmla="*/ 19050 h 382"/>
                  <a:gd name="T82" fmla="*/ 6350 w 106"/>
                  <a:gd name="T83" fmla="*/ 38100 h 382"/>
                  <a:gd name="T84" fmla="*/ 9525 w 106"/>
                  <a:gd name="T85" fmla="*/ 76200 h 382"/>
                  <a:gd name="T86" fmla="*/ 15875 w 106"/>
                  <a:gd name="T87" fmla="*/ 117475 h 382"/>
                  <a:gd name="T88" fmla="*/ 19050 w 106"/>
                  <a:gd name="T89" fmla="*/ 165100 h 382"/>
                  <a:gd name="T90" fmla="*/ 28575 w 106"/>
                  <a:gd name="T91" fmla="*/ 215900 h 382"/>
                  <a:gd name="T92" fmla="*/ 38100 w 106"/>
                  <a:gd name="T93" fmla="*/ 273050 h 382"/>
                  <a:gd name="T94" fmla="*/ 38100 w 106"/>
                  <a:gd name="T95" fmla="*/ 273050 h 382"/>
                  <a:gd name="T96" fmla="*/ 38100 w 106"/>
                  <a:gd name="T97" fmla="*/ 276225 h 382"/>
                  <a:gd name="T98" fmla="*/ 38100 w 106"/>
                  <a:gd name="T99" fmla="*/ 282575 h 38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6"/>
                  <a:gd name="T151" fmla="*/ 0 h 382"/>
                  <a:gd name="T152" fmla="*/ 106 w 106"/>
                  <a:gd name="T153" fmla="*/ 382 h 38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6" h="382">
                    <a:moveTo>
                      <a:pt x="24" y="178"/>
                    </a:moveTo>
                    <a:lnTo>
                      <a:pt x="24" y="180"/>
                    </a:lnTo>
                    <a:lnTo>
                      <a:pt x="34" y="226"/>
                    </a:lnTo>
                    <a:lnTo>
                      <a:pt x="40" y="250"/>
                    </a:lnTo>
                    <a:lnTo>
                      <a:pt x="46" y="276"/>
                    </a:lnTo>
                    <a:lnTo>
                      <a:pt x="64" y="326"/>
                    </a:lnTo>
                    <a:lnTo>
                      <a:pt x="82" y="382"/>
                    </a:lnTo>
                    <a:lnTo>
                      <a:pt x="84" y="380"/>
                    </a:lnTo>
                    <a:lnTo>
                      <a:pt x="90" y="352"/>
                    </a:lnTo>
                    <a:lnTo>
                      <a:pt x="92" y="328"/>
                    </a:lnTo>
                    <a:lnTo>
                      <a:pt x="96" y="294"/>
                    </a:lnTo>
                    <a:lnTo>
                      <a:pt x="100" y="264"/>
                    </a:lnTo>
                    <a:lnTo>
                      <a:pt x="102" y="240"/>
                    </a:lnTo>
                    <a:lnTo>
                      <a:pt x="102" y="218"/>
                    </a:lnTo>
                    <a:lnTo>
                      <a:pt x="104" y="202"/>
                    </a:lnTo>
                    <a:lnTo>
                      <a:pt x="106" y="190"/>
                    </a:lnTo>
                    <a:lnTo>
                      <a:pt x="106" y="182"/>
                    </a:lnTo>
                    <a:lnTo>
                      <a:pt x="106" y="180"/>
                    </a:lnTo>
                    <a:lnTo>
                      <a:pt x="106" y="176"/>
                    </a:lnTo>
                    <a:lnTo>
                      <a:pt x="102" y="174"/>
                    </a:lnTo>
                    <a:lnTo>
                      <a:pt x="100" y="170"/>
                    </a:lnTo>
                    <a:lnTo>
                      <a:pt x="92" y="166"/>
                    </a:lnTo>
                    <a:lnTo>
                      <a:pt x="86" y="158"/>
                    </a:lnTo>
                    <a:lnTo>
                      <a:pt x="74" y="148"/>
                    </a:lnTo>
                    <a:lnTo>
                      <a:pt x="60" y="136"/>
                    </a:lnTo>
                    <a:lnTo>
                      <a:pt x="42" y="122"/>
                    </a:lnTo>
                    <a:lnTo>
                      <a:pt x="56" y="116"/>
                    </a:lnTo>
                    <a:lnTo>
                      <a:pt x="62" y="112"/>
                    </a:lnTo>
                    <a:lnTo>
                      <a:pt x="82" y="102"/>
                    </a:lnTo>
                    <a:lnTo>
                      <a:pt x="98" y="96"/>
                    </a:lnTo>
                    <a:lnTo>
                      <a:pt x="98" y="90"/>
                    </a:lnTo>
                    <a:lnTo>
                      <a:pt x="92" y="82"/>
                    </a:lnTo>
                    <a:lnTo>
                      <a:pt x="86" y="76"/>
                    </a:lnTo>
                    <a:lnTo>
                      <a:pt x="70" y="58"/>
                    </a:lnTo>
                    <a:lnTo>
                      <a:pt x="52" y="40"/>
                    </a:lnTo>
                    <a:lnTo>
                      <a:pt x="30" y="24"/>
                    </a:lnTo>
                    <a:lnTo>
                      <a:pt x="16" y="1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12"/>
                    </a:lnTo>
                    <a:lnTo>
                      <a:pt x="4" y="24"/>
                    </a:lnTo>
                    <a:lnTo>
                      <a:pt x="6" y="48"/>
                    </a:lnTo>
                    <a:lnTo>
                      <a:pt x="10" y="74"/>
                    </a:lnTo>
                    <a:lnTo>
                      <a:pt x="12" y="104"/>
                    </a:lnTo>
                    <a:lnTo>
                      <a:pt x="18" y="136"/>
                    </a:lnTo>
                    <a:lnTo>
                      <a:pt x="24" y="172"/>
                    </a:lnTo>
                    <a:lnTo>
                      <a:pt x="24" y="174"/>
                    </a:lnTo>
                    <a:lnTo>
                      <a:pt x="24" y="17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7" name="Freeform 68"/>
              <p:cNvSpPr>
                <a:spLocks/>
              </p:cNvSpPr>
              <p:nvPr/>
            </p:nvSpPr>
            <p:spPr bwMode="auto">
              <a:xfrm>
                <a:off x="1147127" y="2284742"/>
                <a:ext cx="194038" cy="736449"/>
              </a:xfrm>
              <a:custGeom>
                <a:avLst/>
                <a:gdLst/>
                <a:ahLst/>
                <a:cxnLst>
                  <a:cxn ang="0">
                    <a:pos x="30" y="62"/>
                  </a:cxn>
                  <a:cxn ang="0">
                    <a:pos x="70" y="96"/>
                  </a:cxn>
                  <a:cxn ang="0">
                    <a:pos x="92" y="120"/>
                  </a:cxn>
                  <a:cxn ang="0">
                    <a:pos x="98" y="134"/>
                  </a:cxn>
                  <a:cxn ang="0">
                    <a:pos x="82" y="140"/>
                  </a:cxn>
                  <a:cxn ang="0">
                    <a:pos x="56" y="154"/>
                  </a:cxn>
                  <a:cxn ang="0">
                    <a:pos x="60" y="174"/>
                  </a:cxn>
                  <a:cxn ang="0">
                    <a:pos x="86" y="196"/>
                  </a:cxn>
                  <a:cxn ang="0">
                    <a:pos x="100" y="208"/>
                  </a:cxn>
                  <a:cxn ang="0">
                    <a:pos x="106" y="214"/>
                  </a:cxn>
                  <a:cxn ang="0">
                    <a:pos x="106" y="220"/>
                  </a:cxn>
                  <a:cxn ang="0">
                    <a:pos x="104" y="240"/>
                  </a:cxn>
                  <a:cxn ang="0">
                    <a:pos x="102" y="278"/>
                  </a:cxn>
                  <a:cxn ang="0">
                    <a:pos x="96" y="332"/>
                  </a:cxn>
                  <a:cxn ang="0">
                    <a:pos x="90" y="390"/>
                  </a:cxn>
                  <a:cxn ang="0">
                    <a:pos x="82" y="420"/>
                  </a:cxn>
                  <a:cxn ang="0">
                    <a:pos x="84" y="424"/>
                  </a:cxn>
                  <a:cxn ang="0">
                    <a:pos x="98" y="440"/>
                  </a:cxn>
                  <a:cxn ang="0">
                    <a:pos x="112" y="354"/>
                  </a:cxn>
                  <a:cxn ang="0">
                    <a:pos x="118" y="292"/>
                  </a:cxn>
                  <a:cxn ang="0">
                    <a:pos x="122" y="246"/>
                  </a:cxn>
                  <a:cxn ang="0">
                    <a:pos x="124" y="218"/>
                  </a:cxn>
                  <a:cxn ang="0">
                    <a:pos x="124" y="208"/>
                  </a:cxn>
                  <a:cxn ang="0">
                    <a:pos x="122" y="200"/>
                  </a:cxn>
                  <a:cxn ang="0">
                    <a:pos x="112" y="192"/>
                  </a:cxn>
                  <a:cxn ang="0">
                    <a:pos x="104" y="184"/>
                  </a:cxn>
                  <a:cxn ang="0">
                    <a:pos x="84" y="166"/>
                  </a:cxn>
                  <a:cxn ang="0">
                    <a:pos x="68" y="150"/>
                  </a:cxn>
                  <a:cxn ang="0">
                    <a:pos x="90" y="142"/>
                  </a:cxn>
                  <a:cxn ang="0">
                    <a:pos x="106" y="138"/>
                  </a:cxn>
                  <a:cxn ang="0">
                    <a:pos x="114" y="128"/>
                  </a:cxn>
                  <a:cxn ang="0">
                    <a:pos x="120" y="118"/>
                  </a:cxn>
                  <a:cxn ang="0">
                    <a:pos x="104" y="100"/>
                  </a:cxn>
                  <a:cxn ang="0">
                    <a:pos x="74" y="72"/>
                  </a:cxn>
                  <a:cxn ang="0">
                    <a:pos x="32" y="34"/>
                  </a:cxn>
                  <a:cxn ang="0">
                    <a:pos x="8" y="10"/>
                  </a:cxn>
                  <a:cxn ang="0">
                    <a:pos x="0" y="16"/>
                  </a:cxn>
                  <a:cxn ang="0">
                    <a:pos x="0" y="40"/>
                  </a:cxn>
                  <a:cxn ang="0">
                    <a:pos x="16" y="48"/>
                  </a:cxn>
                </a:cxnLst>
                <a:rect l="0" t="0" r="r" b="b"/>
                <a:pathLst>
                  <a:path w="124" h="452">
                    <a:moveTo>
                      <a:pt x="16" y="48"/>
                    </a:moveTo>
                    <a:lnTo>
                      <a:pt x="30" y="62"/>
                    </a:lnTo>
                    <a:lnTo>
                      <a:pt x="52" y="78"/>
                    </a:lnTo>
                    <a:lnTo>
                      <a:pt x="70" y="96"/>
                    </a:lnTo>
                    <a:lnTo>
                      <a:pt x="86" y="114"/>
                    </a:lnTo>
                    <a:lnTo>
                      <a:pt x="92" y="120"/>
                    </a:lnTo>
                    <a:lnTo>
                      <a:pt x="98" y="128"/>
                    </a:lnTo>
                    <a:lnTo>
                      <a:pt x="98" y="134"/>
                    </a:lnTo>
                    <a:lnTo>
                      <a:pt x="98" y="134"/>
                    </a:lnTo>
                    <a:lnTo>
                      <a:pt x="82" y="140"/>
                    </a:lnTo>
                    <a:lnTo>
                      <a:pt x="62" y="150"/>
                    </a:lnTo>
                    <a:lnTo>
                      <a:pt x="56" y="154"/>
                    </a:lnTo>
                    <a:lnTo>
                      <a:pt x="42" y="160"/>
                    </a:lnTo>
                    <a:lnTo>
                      <a:pt x="60" y="174"/>
                    </a:lnTo>
                    <a:lnTo>
                      <a:pt x="74" y="186"/>
                    </a:lnTo>
                    <a:lnTo>
                      <a:pt x="86" y="196"/>
                    </a:lnTo>
                    <a:lnTo>
                      <a:pt x="92" y="204"/>
                    </a:lnTo>
                    <a:lnTo>
                      <a:pt x="100" y="208"/>
                    </a:lnTo>
                    <a:lnTo>
                      <a:pt x="102" y="212"/>
                    </a:lnTo>
                    <a:lnTo>
                      <a:pt x="106" y="214"/>
                    </a:lnTo>
                    <a:lnTo>
                      <a:pt x="106" y="218"/>
                    </a:lnTo>
                    <a:lnTo>
                      <a:pt x="106" y="220"/>
                    </a:lnTo>
                    <a:lnTo>
                      <a:pt x="106" y="228"/>
                    </a:lnTo>
                    <a:lnTo>
                      <a:pt x="104" y="240"/>
                    </a:lnTo>
                    <a:lnTo>
                      <a:pt x="102" y="256"/>
                    </a:lnTo>
                    <a:lnTo>
                      <a:pt x="102" y="278"/>
                    </a:lnTo>
                    <a:lnTo>
                      <a:pt x="100" y="302"/>
                    </a:lnTo>
                    <a:lnTo>
                      <a:pt x="96" y="332"/>
                    </a:lnTo>
                    <a:lnTo>
                      <a:pt x="92" y="366"/>
                    </a:lnTo>
                    <a:lnTo>
                      <a:pt x="90" y="390"/>
                    </a:lnTo>
                    <a:lnTo>
                      <a:pt x="84" y="418"/>
                    </a:lnTo>
                    <a:lnTo>
                      <a:pt x="82" y="420"/>
                    </a:lnTo>
                    <a:lnTo>
                      <a:pt x="84" y="424"/>
                    </a:lnTo>
                    <a:lnTo>
                      <a:pt x="84" y="424"/>
                    </a:lnTo>
                    <a:lnTo>
                      <a:pt x="96" y="452"/>
                    </a:lnTo>
                    <a:lnTo>
                      <a:pt x="98" y="440"/>
                    </a:lnTo>
                    <a:lnTo>
                      <a:pt x="106" y="394"/>
                    </a:lnTo>
                    <a:lnTo>
                      <a:pt x="112" y="354"/>
                    </a:lnTo>
                    <a:lnTo>
                      <a:pt x="116" y="320"/>
                    </a:lnTo>
                    <a:lnTo>
                      <a:pt x="118" y="292"/>
                    </a:lnTo>
                    <a:lnTo>
                      <a:pt x="120" y="266"/>
                    </a:lnTo>
                    <a:lnTo>
                      <a:pt x="122" y="246"/>
                    </a:lnTo>
                    <a:lnTo>
                      <a:pt x="124" y="228"/>
                    </a:lnTo>
                    <a:lnTo>
                      <a:pt x="124" y="218"/>
                    </a:lnTo>
                    <a:lnTo>
                      <a:pt x="124" y="210"/>
                    </a:lnTo>
                    <a:lnTo>
                      <a:pt x="124" y="208"/>
                    </a:lnTo>
                    <a:lnTo>
                      <a:pt x="124" y="204"/>
                    </a:lnTo>
                    <a:lnTo>
                      <a:pt x="122" y="200"/>
                    </a:lnTo>
                    <a:lnTo>
                      <a:pt x="118" y="196"/>
                    </a:lnTo>
                    <a:lnTo>
                      <a:pt x="112" y="192"/>
                    </a:lnTo>
                    <a:lnTo>
                      <a:pt x="108" y="188"/>
                    </a:lnTo>
                    <a:lnTo>
                      <a:pt x="104" y="184"/>
                    </a:lnTo>
                    <a:lnTo>
                      <a:pt x="96" y="178"/>
                    </a:lnTo>
                    <a:lnTo>
                      <a:pt x="84" y="166"/>
                    </a:lnTo>
                    <a:lnTo>
                      <a:pt x="68" y="156"/>
                    </a:lnTo>
                    <a:lnTo>
                      <a:pt x="68" y="150"/>
                    </a:lnTo>
                    <a:lnTo>
                      <a:pt x="80" y="144"/>
                    </a:lnTo>
                    <a:lnTo>
                      <a:pt x="90" y="142"/>
                    </a:lnTo>
                    <a:lnTo>
                      <a:pt x="98" y="138"/>
                    </a:lnTo>
                    <a:lnTo>
                      <a:pt x="106" y="138"/>
                    </a:lnTo>
                    <a:lnTo>
                      <a:pt x="100" y="134"/>
                    </a:lnTo>
                    <a:lnTo>
                      <a:pt x="114" y="128"/>
                    </a:lnTo>
                    <a:lnTo>
                      <a:pt x="124" y="128"/>
                    </a:lnTo>
                    <a:lnTo>
                      <a:pt x="120" y="118"/>
                    </a:lnTo>
                    <a:lnTo>
                      <a:pt x="112" y="110"/>
                    </a:lnTo>
                    <a:lnTo>
                      <a:pt x="104" y="100"/>
                    </a:lnTo>
                    <a:lnTo>
                      <a:pt x="96" y="92"/>
                    </a:lnTo>
                    <a:lnTo>
                      <a:pt x="74" y="72"/>
                    </a:lnTo>
                    <a:lnTo>
                      <a:pt x="48" y="50"/>
                    </a:lnTo>
                    <a:lnTo>
                      <a:pt x="32" y="34"/>
                    </a:lnTo>
                    <a:lnTo>
                      <a:pt x="18" y="20"/>
                    </a:lnTo>
                    <a:lnTo>
                      <a:pt x="8" y="1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38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Freeform 69"/>
              <p:cNvSpPr>
                <a:spLocks/>
              </p:cNvSpPr>
              <p:nvPr/>
            </p:nvSpPr>
            <p:spPr bwMode="auto">
              <a:xfrm>
                <a:off x="1183738" y="2647922"/>
                <a:ext cx="252616" cy="702821"/>
              </a:xfrm>
              <a:custGeom>
                <a:avLst/>
                <a:gdLst>
                  <a:gd name="T0" fmla="*/ 158750 w 162"/>
                  <a:gd name="T1" fmla="*/ 514350 h 438"/>
                  <a:gd name="T2" fmla="*/ 155575 w 162"/>
                  <a:gd name="T3" fmla="*/ 539750 h 438"/>
                  <a:gd name="T4" fmla="*/ 152400 w 162"/>
                  <a:gd name="T5" fmla="*/ 555625 h 438"/>
                  <a:gd name="T6" fmla="*/ 139700 w 162"/>
                  <a:gd name="T7" fmla="*/ 581025 h 438"/>
                  <a:gd name="T8" fmla="*/ 152400 w 162"/>
                  <a:gd name="T9" fmla="*/ 555625 h 438"/>
                  <a:gd name="T10" fmla="*/ 155575 w 162"/>
                  <a:gd name="T11" fmla="*/ 539750 h 438"/>
                  <a:gd name="T12" fmla="*/ 158750 w 162"/>
                  <a:gd name="T13" fmla="*/ 514350 h 438"/>
                  <a:gd name="T14" fmla="*/ 158750 w 162"/>
                  <a:gd name="T15" fmla="*/ 473075 h 438"/>
                  <a:gd name="T16" fmla="*/ 95250 w 162"/>
                  <a:gd name="T17" fmla="*/ 327025 h 438"/>
                  <a:gd name="T18" fmla="*/ 92075 w 162"/>
                  <a:gd name="T19" fmla="*/ 320675 h 438"/>
                  <a:gd name="T20" fmla="*/ 34925 w 162"/>
                  <a:gd name="T21" fmla="*/ 152400 h 438"/>
                  <a:gd name="T22" fmla="*/ 15875 w 162"/>
                  <a:gd name="T23" fmla="*/ 73025 h 438"/>
                  <a:gd name="T24" fmla="*/ 0 w 162"/>
                  <a:gd name="T25" fmla="*/ 0 h 438"/>
                  <a:gd name="T26" fmla="*/ 9525 w 162"/>
                  <a:gd name="T27" fmla="*/ 85725 h 438"/>
                  <a:gd name="T28" fmla="*/ 15875 w 162"/>
                  <a:gd name="T29" fmla="*/ 171450 h 438"/>
                  <a:gd name="T30" fmla="*/ 31750 w 162"/>
                  <a:gd name="T31" fmla="*/ 273050 h 438"/>
                  <a:gd name="T32" fmla="*/ 41275 w 162"/>
                  <a:gd name="T33" fmla="*/ 320675 h 438"/>
                  <a:gd name="T34" fmla="*/ 53975 w 162"/>
                  <a:gd name="T35" fmla="*/ 374650 h 438"/>
                  <a:gd name="T36" fmla="*/ 57150 w 162"/>
                  <a:gd name="T37" fmla="*/ 381000 h 438"/>
                  <a:gd name="T38" fmla="*/ 60325 w 162"/>
                  <a:gd name="T39" fmla="*/ 409575 h 438"/>
                  <a:gd name="T40" fmla="*/ 73025 w 162"/>
                  <a:gd name="T41" fmla="*/ 460375 h 438"/>
                  <a:gd name="T42" fmla="*/ 88900 w 162"/>
                  <a:gd name="T43" fmla="*/ 511175 h 438"/>
                  <a:gd name="T44" fmla="*/ 104775 w 162"/>
                  <a:gd name="T45" fmla="*/ 549275 h 438"/>
                  <a:gd name="T46" fmla="*/ 114300 w 162"/>
                  <a:gd name="T47" fmla="*/ 577850 h 438"/>
                  <a:gd name="T48" fmla="*/ 127000 w 162"/>
                  <a:gd name="T49" fmla="*/ 600075 h 438"/>
                  <a:gd name="T50" fmla="*/ 136525 w 162"/>
                  <a:gd name="T51" fmla="*/ 615950 h 438"/>
                  <a:gd name="T52" fmla="*/ 76200 w 162"/>
                  <a:gd name="T53" fmla="*/ 574675 h 438"/>
                  <a:gd name="T54" fmla="*/ 76200 w 162"/>
                  <a:gd name="T55" fmla="*/ 577850 h 438"/>
                  <a:gd name="T56" fmla="*/ 79375 w 162"/>
                  <a:gd name="T57" fmla="*/ 609600 h 438"/>
                  <a:gd name="T58" fmla="*/ 73025 w 162"/>
                  <a:gd name="T59" fmla="*/ 641350 h 438"/>
                  <a:gd name="T60" fmla="*/ 60325 w 162"/>
                  <a:gd name="T61" fmla="*/ 695325 h 438"/>
                  <a:gd name="T62" fmla="*/ 107950 w 162"/>
                  <a:gd name="T63" fmla="*/ 688975 h 438"/>
                  <a:gd name="T64" fmla="*/ 206375 w 162"/>
                  <a:gd name="T65" fmla="*/ 676275 h 438"/>
                  <a:gd name="T66" fmla="*/ 225425 w 162"/>
                  <a:gd name="T67" fmla="*/ 669925 h 438"/>
                  <a:gd name="T68" fmla="*/ 254000 w 162"/>
                  <a:gd name="T69" fmla="*/ 666750 h 438"/>
                  <a:gd name="T70" fmla="*/ 222250 w 162"/>
                  <a:gd name="T71" fmla="*/ 596900 h 438"/>
                  <a:gd name="T72" fmla="*/ 187325 w 162"/>
                  <a:gd name="T73" fmla="*/ 527050 h 438"/>
                  <a:gd name="T74" fmla="*/ 158750 w 162"/>
                  <a:gd name="T75" fmla="*/ 495300 h 43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62"/>
                  <a:gd name="T115" fmla="*/ 0 h 438"/>
                  <a:gd name="T116" fmla="*/ 162 w 162"/>
                  <a:gd name="T117" fmla="*/ 438 h 43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62" h="438">
                    <a:moveTo>
                      <a:pt x="100" y="312"/>
                    </a:moveTo>
                    <a:lnTo>
                      <a:pt x="100" y="324"/>
                    </a:lnTo>
                    <a:lnTo>
                      <a:pt x="100" y="332"/>
                    </a:lnTo>
                    <a:lnTo>
                      <a:pt x="98" y="340"/>
                    </a:lnTo>
                    <a:lnTo>
                      <a:pt x="98" y="344"/>
                    </a:lnTo>
                    <a:lnTo>
                      <a:pt x="96" y="350"/>
                    </a:lnTo>
                    <a:lnTo>
                      <a:pt x="94" y="356"/>
                    </a:lnTo>
                    <a:lnTo>
                      <a:pt x="88" y="366"/>
                    </a:lnTo>
                    <a:lnTo>
                      <a:pt x="94" y="356"/>
                    </a:lnTo>
                    <a:lnTo>
                      <a:pt x="96" y="350"/>
                    </a:lnTo>
                    <a:lnTo>
                      <a:pt x="98" y="344"/>
                    </a:lnTo>
                    <a:lnTo>
                      <a:pt x="98" y="340"/>
                    </a:lnTo>
                    <a:lnTo>
                      <a:pt x="100" y="332"/>
                    </a:lnTo>
                    <a:lnTo>
                      <a:pt x="100" y="324"/>
                    </a:lnTo>
                    <a:lnTo>
                      <a:pt x="100" y="312"/>
                    </a:lnTo>
                    <a:lnTo>
                      <a:pt x="100" y="298"/>
                    </a:lnTo>
                    <a:lnTo>
                      <a:pt x="72" y="234"/>
                    </a:lnTo>
                    <a:lnTo>
                      <a:pt x="60" y="206"/>
                    </a:lnTo>
                    <a:lnTo>
                      <a:pt x="58" y="202"/>
                    </a:lnTo>
                    <a:lnTo>
                      <a:pt x="40" y="146"/>
                    </a:lnTo>
                    <a:lnTo>
                      <a:pt x="22" y="96"/>
                    </a:lnTo>
                    <a:lnTo>
                      <a:pt x="16" y="70"/>
                    </a:lnTo>
                    <a:lnTo>
                      <a:pt x="10" y="46"/>
                    </a:lnTo>
                    <a:lnTo>
                      <a:pt x="0" y="0"/>
                    </a:lnTo>
                    <a:lnTo>
                      <a:pt x="4" y="36"/>
                    </a:lnTo>
                    <a:lnTo>
                      <a:pt x="6" y="54"/>
                    </a:lnTo>
                    <a:lnTo>
                      <a:pt x="6" y="74"/>
                    </a:lnTo>
                    <a:lnTo>
                      <a:pt x="10" y="108"/>
                    </a:lnTo>
                    <a:lnTo>
                      <a:pt x="14" y="140"/>
                    </a:lnTo>
                    <a:lnTo>
                      <a:pt x="20" y="172"/>
                    </a:lnTo>
                    <a:lnTo>
                      <a:pt x="24" y="186"/>
                    </a:lnTo>
                    <a:lnTo>
                      <a:pt x="26" y="202"/>
                    </a:lnTo>
                    <a:lnTo>
                      <a:pt x="32" y="230"/>
                    </a:lnTo>
                    <a:lnTo>
                      <a:pt x="34" y="236"/>
                    </a:lnTo>
                    <a:lnTo>
                      <a:pt x="36" y="238"/>
                    </a:lnTo>
                    <a:lnTo>
                      <a:pt x="36" y="240"/>
                    </a:lnTo>
                    <a:lnTo>
                      <a:pt x="36" y="244"/>
                    </a:lnTo>
                    <a:lnTo>
                      <a:pt x="38" y="258"/>
                    </a:lnTo>
                    <a:lnTo>
                      <a:pt x="44" y="286"/>
                    </a:lnTo>
                    <a:lnTo>
                      <a:pt x="46" y="290"/>
                    </a:lnTo>
                    <a:lnTo>
                      <a:pt x="52" y="306"/>
                    </a:lnTo>
                    <a:lnTo>
                      <a:pt x="56" y="322"/>
                    </a:lnTo>
                    <a:lnTo>
                      <a:pt x="62" y="334"/>
                    </a:lnTo>
                    <a:lnTo>
                      <a:pt x="66" y="346"/>
                    </a:lnTo>
                    <a:lnTo>
                      <a:pt x="70" y="356"/>
                    </a:lnTo>
                    <a:lnTo>
                      <a:pt x="72" y="364"/>
                    </a:lnTo>
                    <a:lnTo>
                      <a:pt x="76" y="372"/>
                    </a:lnTo>
                    <a:lnTo>
                      <a:pt x="80" y="378"/>
                    </a:lnTo>
                    <a:lnTo>
                      <a:pt x="84" y="384"/>
                    </a:lnTo>
                    <a:lnTo>
                      <a:pt x="86" y="388"/>
                    </a:lnTo>
                    <a:lnTo>
                      <a:pt x="66" y="374"/>
                    </a:lnTo>
                    <a:lnTo>
                      <a:pt x="48" y="362"/>
                    </a:lnTo>
                    <a:lnTo>
                      <a:pt x="48" y="364"/>
                    </a:lnTo>
                    <a:lnTo>
                      <a:pt x="50" y="380"/>
                    </a:lnTo>
                    <a:lnTo>
                      <a:pt x="50" y="384"/>
                    </a:lnTo>
                    <a:lnTo>
                      <a:pt x="50" y="392"/>
                    </a:lnTo>
                    <a:lnTo>
                      <a:pt x="46" y="404"/>
                    </a:lnTo>
                    <a:lnTo>
                      <a:pt x="44" y="418"/>
                    </a:lnTo>
                    <a:lnTo>
                      <a:pt x="38" y="438"/>
                    </a:lnTo>
                    <a:lnTo>
                      <a:pt x="54" y="436"/>
                    </a:lnTo>
                    <a:lnTo>
                      <a:pt x="68" y="434"/>
                    </a:lnTo>
                    <a:lnTo>
                      <a:pt x="98" y="430"/>
                    </a:lnTo>
                    <a:lnTo>
                      <a:pt x="130" y="426"/>
                    </a:lnTo>
                    <a:lnTo>
                      <a:pt x="138" y="422"/>
                    </a:lnTo>
                    <a:lnTo>
                      <a:pt x="142" y="422"/>
                    </a:lnTo>
                    <a:lnTo>
                      <a:pt x="144" y="422"/>
                    </a:lnTo>
                    <a:lnTo>
                      <a:pt x="160" y="420"/>
                    </a:lnTo>
                    <a:lnTo>
                      <a:pt x="162" y="418"/>
                    </a:lnTo>
                    <a:lnTo>
                      <a:pt x="140" y="376"/>
                    </a:lnTo>
                    <a:lnTo>
                      <a:pt x="118" y="334"/>
                    </a:lnTo>
                    <a:lnTo>
                      <a:pt x="118" y="332"/>
                    </a:lnTo>
                    <a:lnTo>
                      <a:pt x="100" y="298"/>
                    </a:lnTo>
                    <a:lnTo>
                      <a:pt x="100" y="312"/>
                    </a:lnTo>
                    <a:close/>
                  </a:path>
                </a:pathLst>
              </a:custGeom>
              <a:solidFill>
                <a:srgbClr val="CD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70"/>
              <p:cNvSpPr>
                <a:spLocks/>
              </p:cNvSpPr>
              <p:nvPr/>
            </p:nvSpPr>
            <p:spPr bwMode="auto">
              <a:xfrm>
                <a:off x="689486" y="2388989"/>
                <a:ext cx="237974" cy="904586"/>
              </a:xfrm>
              <a:custGeom>
                <a:avLst/>
                <a:gdLst>
                  <a:gd name="T0" fmla="*/ 184150 w 148"/>
                  <a:gd name="T1" fmla="*/ 438150 h 558"/>
                  <a:gd name="T2" fmla="*/ 161925 w 148"/>
                  <a:gd name="T3" fmla="*/ 190500 h 558"/>
                  <a:gd name="T4" fmla="*/ 231775 w 148"/>
                  <a:gd name="T5" fmla="*/ 50800 h 558"/>
                  <a:gd name="T6" fmla="*/ 234950 w 148"/>
                  <a:gd name="T7" fmla="*/ 31750 h 558"/>
                  <a:gd name="T8" fmla="*/ 219075 w 148"/>
                  <a:gd name="T9" fmla="*/ 0 h 558"/>
                  <a:gd name="T10" fmla="*/ 209550 w 148"/>
                  <a:gd name="T11" fmla="*/ 6350 h 558"/>
                  <a:gd name="T12" fmla="*/ 206375 w 148"/>
                  <a:gd name="T13" fmla="*/ 15875 h 558"/>
                  <a:gd name="T14" fmla="*/ 104775 w 148"/>
                  <a:gd name="T15" fmla="*/ 285750 h 558"/>
                  <a:gd name="T16" fmla="*/ 79375 w 148"/>
                  <a:gd name="T17" fmla="*/ 520700 h 558"/>
                  <a:gd name="T18" fmla="*/ 0 w 148"/>
                  <a:gd name="T19" fmla="*/ 885825 h 558"/>
                  <a:gd name="T20" fmla="*/ 117475 w 148"/>
                  <a:gd name="T21" fmla="*/ 606425 h 558"/>
                  <a:gd name="T22" fmla="*/ 184150 w 148"/>
                  <a:gd name="T23" fmla="*/ 438150 h 5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8"/>
                  <a:gd name="T37" fmla="*/ 0 h 558"/>
                  <a:gd name="T38" fmla="*/ 148 w 148"/>
                  <a:gd name="T39" fmla="*/ 558 h 5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8" h="558">
                    <a:moveTo>
                      <a:pt x="116" y="276"/>
                    </a:moveTo>
                    <a:lnTo>
                      <a:pt x="102" y="120"/>
                    </a:lnTo>
                    <a:lnTo>
                      <a:pt x="146" y="32"/>
                    </a:lnTo>
                    <a:lnTo>
                      <a:pt x="148" y="20"/>
                    </a:lnTo>
                    <a:lnTo>
                      <a:pt x="138" y="0"/>
                    </a:lnTo>
                    <a:lnTo>
                      <a:pt x="132" y="4"/>
                    </a:lnTo>
                    <a:lnTo>
                      <a:pt x="130" y="10"/>
                    </a:lnTo>
                    <a:lnTo>
                      <a:pt x="66" y="180"/>
                    </a:lnTo>
                    <a:lnTo>
                      <a:pt x="50" y="328"/>
                    </a:lnTo>
                    <a:lnTo>
                      <a:pt x="0" y="558"/>
                    </a:lnTo>
                    <a:lnTo>
                      <a:pt x="74" y="382"/>
                    </a:lnTo>
                    <a:lnTo>
                      <a:pt x="116" y="276"/>
                    </a:lnTo>
                    <a:close/>
                  </a:path>
                </a:pathLst>
              </a:custGeom>
              <a:solidFill>
                <a:schemeClr val="accent1"/>
              </a:solidFill>
              <a:ln w="8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71"/>
              <p:cNvSpPr>
                <a:spLocks/>
              </p:cNvSpPr>
              <p:nvPr/>
            </p:nvSpPr>
            <p:spPr bwMode="auto">
              <a:xfrm>
                <a:off x="1040953" y="3125436"/>
                <a:ext cx="62240" cy="225307"/>
              </a:xfrm>
              <a:custGeom>
                <a:avLst/>
                <a:gdLst>
                  <a:gd name="T0" fmla="*/ 50800 w 38"/>
                  <a:gd name="T1" fmla="*/ 161925 h 140"/>
                  <a:gd name="T2" fmla="*/ 31750 w 38"/>
                  <a:gd name="T3" fmla="*/ 92075 h 140"/>
                  <a:gd name="T4" fmla="*/ 28575 w 38"/>
                  <a:gd name="T5" fmla="*/ 73025 h 140"/>
                  <a:gd name="T6" fmla="*/ 25400 w 38"/>
                  <a:gd name="T7" fmla="*/ 50800 h 140"/>
                  <a:gd name="T8" fmla="*/ 22225 w 38"/>
                  <a:gd name="T9" fmla="*/ 28575 h 140"/>
                  <a:gd name="T10" fmla="*/ 19050 w 38"/>
                  <a:gd name="T11" fmla="*/ 0 h 140"/>
                  <a:gd name="T12" fmla="*/ 12700 w 38"/>
                  <a:gd name="T13" fmla="*/ 0 h 140"/>
                  <a:gd name="T14" fmla="*/ 12700 w 38"/>
                  <a:gd name="T15" fmla="*/ 15875 h 140"/>
                  <a:gd name="T16" fmla="*/ 12700 w 38"/>
                  <a:gd name="T17" fmla="*/ 34925 h 140"/>
                  <a:gd name="T18" fmla="*/ 12700 w 38"/>
                  <a:gd name="T19" fmla="*/ 53975 h 140"/>
                  <a:gd name="T20" fmla="*/ 9525 w 38"/>
                  <a:gd name="T21" fmla="*/ 79375 h 140"/>
                  <a:gd name="T22" fmla="*/ 9525 w 38"/>
                  <a:gd name="T23" fmla="*/ 104775 h 140"/>
                  <a:gd name="T24" fmla="*/ 6350 w 38"/>
                  <a:gd name="T25" fmla="*/ 136525 h 140"/>
                  <a:gd name="T26" fmla="*/ 6350 w 38"/>
                  <a:gd name="T27" fmla="*/ 168275 h 140"/>
                  <a:gd name="T28" fmla="*/ 3175 w 38"/>
                  <a:gd name="T29" fmla="*/ 206375 h 140"/>
                  <a:gd name="T30" fmla="*/ 0 w 38"/>
                  <a:gd name="T31" fmla="*/ 215900 h 140"/>
                  <a:gd name="T32" fmla="*/ 60325 w 38"/>
                  <a:gd name="T33" fmla="*/ 222250 h 140"/>
                  <a:gd name="T34" fmla="*/ 57150 w 38"/>
                  <a:gd name="T35" fmla="*/ 190500 h 140"/>
                  <a:gd name="T36" fmla="*/ 50800 w 38"/>
                  <a:gd name="T37" fmla="*/ 161925 h 1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"/>
                  <a:gd name="T58" fmla="*/ 0 h 140"/>
                  <a:gd name="T59" fmla="*/ 38 w 38"/>
                  <a:gd name="T60" fmla="*/ 140 h 1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" h="140">
                    <a:moveTo>
                      <a:pt x="32" y="102"/>
                    </a:moveTo>
                    <a:lnTo>
                      <a:pt x="20" y="58"/>
                    </a:lnTo>
                    <a:lnTo>
                      <a:pt x="18" y="46"/>
                    </a:lnTo>
                    <a:lnTo>
                      <a:pt x="16" y="32"/>
                    </a:lnTo>
                    <a:lnTo>
                      <a:pt x="14" y="18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10"/>
                    </a:lnTo>
                    <a:lnTo>
                      <a:pt x="8" y="22"/>
                    </a:lnTo>
                    <a:lnTo>
                      <a:pt x="8" y="34"/>
                    </a:lnTo>
                    <a:lnTo>
                      <a:pt x="6" y="50"/>
                    </a:lnTo>
                    <a:lnTo>
                      <a:pt x="6" y="66"/>
                    </a:lnTo>
                    <a:lnTo>
                      <a:pt x="4" y="86"/>
                    </a:lnTo>
                    <a:lnTo>
                      <a:pt x="4" y="106"/>
                    </a:lnTo>
                    <a:lnTo>
                      <a:pt x="2" y="130"/>
                    </a:lnTo>
                    <a:lnTo>
                      <a:pt x="0" y="136"/>
                    </a:lnTo>
                    <a:lnTo>
                      <a:pt x="38" y="140"/>
                    </a:lnTo>
                    <a:lnTo>
                      <a:pt x="36" y="120"/>
                    </a:lnTo>
                    <a:lnTo>
                      <a:pt x="32" y="102"/>
                    </a:lnTo>
                    <a:close/>
                  </a:path>
                </a:pathLst>
              </a:custGeom>
              <a:solidFill>
                <a:srgbClr val="CD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72"/>
              <p:cNvSpPr>
                <a:spLocks/>
              </p:cNvSpPr>
              <p:nvPr/>
            </p:nvSpPr>
            <p:spPr bwMode="auto">
              <a:xfrm>
                <a:off x="645553" y="3011101"/>
                <a:ext cx="219667" cy="850784"/>
              </a:xfrm>
              <a:custGeom>
                <a:avLst/>
                <a:gdLst>
                  <a:gd name="T0" fmla="*/ 209550 w 140"/>
                  <a:gd name="T1" fmla="*/ 358775 h 532"/>
                  <a:gd name="T2" fmla="*/ 222250 w 140"/>
                  <a:gd name="T3" fmla="*/ 282575 h 532"/>
                  <a:gd name="T4" fmla="*/ 174625 w 140"/>
                  <a:gd name="T5" fmla="*/ 260350 h 532"/>
                  <a:gd name="T6" fmla="*/ 171450 w 140"/>
                  <a:gd name="T7" fmla="*/ 257175 h 532"/>
                  <a:gd name="T8" fmla="*/ 165100 w 140"/>
                  <a:gd name="T9" fmla="*/ 0 h 532"/>
                  <a:gd name="T10" fmla="*/ 47625 w 140"/>
                  <a:gd name="T11" fmla="*/ 279400 h 532"/>
                  <a:gd name="T12" fmla="*/ 22225 w 140"/>
                  <a:gd name="T13" fmla="*/ 358775 h 532"/>
                  <a:gd name="T14" fmla="*/ 22225 w 140"/>
                  <a:gd name="T15" fmla="*/ 361950 h 532"/>
                  <a:gd name="T16" fmla="*/ 15875 w 140"/>
                  <a:gd name="T17" fmla="*/ 406400 h 532"/>
                  <a:gd name="T18" fmla="*/ 6350 w 140"/>
                  <a:gd name="T19" fmla="*/ 511175 h 532"/>
                  <a:gd name="T20" fmla="*/ 0 w 140"/>
                  <a:gd name="T21" fmla="*/ 577850 h 532"/>
                  <a:gd name="T22" fmla="*/ 3175 w 140"/>
                  <a:gd name="T23" fmla="*/ 577850 h 532"/>
                  <a:gd name="T24" fmla="*/ 6350 w 140"/>
                  <a:gd name="T25" fmla="*/ 844550 h 532"/>
                  <a:gd name="T26" fmla="*/ 123825 w 140"/>
                  <a:gd name="T27" fmla="*/ 339725 h 532"/>
                  <a:gd name="T28" fmla="*/ 209550 w 140"/>
                  <a:gd name="T29" fmla="*/ 358775 h 5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532"/>
                  <a:gd name="T47" fmla="*/ 140 w 140"/>
                  <a:gd name="T48" fmla="*/ 532 h 5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532">
                    <a:moveTo>
                      <a:pt x="132" y="226"/>
                    </a:moveTo>
                    <a:lnTo>
                      <a:pt x="140" y="178"/>
                    </a:lnTo>
                    <a:lnTo>
                      <a:pt x="110" y="164"/>
                    </a:lnTo>
                    <a:lnTo>
                      <a:pt x="108" y="162"/>
                    </a:lnTo>
                    <a:lnTo>
                      <a:pt x="104" y="0"/>
                    </a:lnTo>
                    <a:lnTo>
                      <a:pt x="30" y="176"/>
                    </a:lnTo>
                    <a:lnTo>
                      <a:pt x="14" y="226"/>
                    </a:lnTo>
                    <a:lnTo>
                      <a:pt x="14" y="228"/>
                    </a:lnTo>
                    <a:lnTo>
                      <a:pt x="10" y="256"/>
                    </a:lnTo>
                    <a:lnTo>
                      <a:pt x="4" y="322"/>
                    </a:lnTo>
                    <a:lnTo>
                      <a:pt x="0" y="364"/>
                    </a:lnTo>
                    <a:lnTo>
                      <a:pt x="2" y="364"/>
                    </a:lnTo>
                    <a:lnTo>
                      <a:pt x="4" y="532"/>
                    </a:lnTo>
                    <a:lnTo>
                      <a:pt x="78" y="214"/>
                    </a:lnTo>
                    <a:lnTo>
                      <a:pt x="132" y="22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73"/>
              <p:cNvSpPr>
                <a:spLocks/>
              </p:cNvSpPr>
              <p:nvPr/>
            </p:nvSpPr>
            <p:spPr bwMode="auto">
              <a:xfrm>
                <a:off x="601620" y="3293575"/>
                <a:ext cx="538185" cy="1607407"/>
              </a:xfrm>
              <a:custGeom>
                <a:avLst/>
                <a:gdLst>
                  <a:gd name="T0" fmla="*/ 79375 w 336"/>
                  <a:gd name="T1" fmla="*/ 1562100 h 1014"/>
                  <a:gd name="T2" fmla="*/ 127000 w 336"/>
                  <a:gd name="T3" fmla="*/ 1463675 h 1014"/>
                  <a:gd name="T4" fmla="*/ 136525 w 336"/>
                  <a:gd name="T5" fmla="*/ 1143000 h 1014"/>
                  <a:gd name="T6" fmla="*/ 120650 w 336"/>
                  <a:gd name="T7" fmla="*/ 1092200 h 1014"/>
                  <a:gd name="T8" fmla="*/ 158750 w 336"/>
                  <a:gd name="T9" fmla="*/ 1012825 h 1014"/>
                  <a:gd name="T10" fmla="*/ 215900 w 336"/>
                  <a:gd name="T11" fmla="*/ 555625 h 1014"/>
                  <a:gd name="T12" fmla="*/ 279400 w 336"/>
                  <a:gd name="T13" fmla="*/ 530225 h 1014"/>
                  <a:gd name="T14" fmla="*/ 206375 w 336"/>
                  <a:gd name="T15" fmla="*/ 447675 h 1014"/>
                  <a:gd name="T16" fmla="*/ 314325 w 336"/>
                  <a:gd name="T17" fmla="*/ 447675 h 1014"/>
                  <a:gd name="T18" fmla="*/ 238125 w 336"/>
                  <a:gd name="T19" fmla="*/ 346075 h 1014"/>
                  <a:gd name="T20" fmla="*/ 304800 w 336"/>
                  <a:gd name="T21" fmla="*/ 95250 h 1014"/>
                  <a:gd name="T22" fmla="*/ 403225 w 336"/>
                  <a:gd name="T23" fmla="*/ 311150 h 1014"/>
                  <a:gd name="T24" fmla="*/ 403225 w 336"/>
                  <a:gd name="T25" fmla="*/ 142875 h 1014"/>
                  <a:gd name="T26" fmla="*/ 390525 w 336"/>
                  <a:gd name="T27" fmla="*/ 136525 h 1014"/>
                  <a:gd name="T28" fmla="*/ 374650 w 336"/>
                  <a:gd name="T29" fmla="*/ 133350 h 1014"/>
                  <a:gd name="T30" fmla="*/ 377825 w 336"/>
                  <a:gd name="T31" fmla="*/ 53975 h 1014"/>
                  <a:gd name="T32" fmla="*/ 396875 w 336"/>
                  <a:gd name="T33" fmla="*/ 57150 h 1014"/>
                  <a:gd name="T34" fmla="*/ 400050 w 336"/>
                  <a:gd name="T35" fmla="*/ 57150 h 1014"/>
                  <a:gd name="T36" fmla="*/ 403225 w 336"/>
                  <a:gd name="T37" fmla="*/ 60325 h 1014"/>
                  <a:gd name="T38" fmla="*/ 409575 w 336"/>
                  <a:gd name="T39" fmla="*/ 63500 h 1014"/>
                  <a:gd name="T40" fmla="*/ 419100 w 336"/>
                  <a:gd name="T41" fmla="*/ 63500 h 1014"/>
                  <a:gd name="T42" fmla="*/ 425450 w 336"/>
                  <a:gd name="T43" fmla="*/ 63500 h 1014"/>
                  <a:gd name="T44" fmla="*/ 428625 w 336"/>
                  <a:gd name="T45" fmla="*/ 63500 h 1014"/>
                  <a:gd name="T46" fmla="*/ 447675 w 336"/>
                  <a:gd name="T47" fmla="*/ 66675 h 1014"/>
                  <a:gd name="T48" fmla="*/ 466725 w 336"/>
                  <a:gd name="T49" fmla="*/ 66675 h 1014"/>
                  <a:gd name="T50" fmla="*/ 488950 w 336"/>
                  <a:gd name="T51" fmla="*/ 69850 h 1014"/>
                  <a:gd name="T52" fmla="*/ 533400 w 336"/>
                  <a:gd name="T53" fmla="*/ 69850 h 1014"/>
                  <a:gd name="T54" fmla="*/ 533400 w 336"/>
                  <a:gd name="T55" fmla="*/ 53975 h 1014"/>
                  <a:gd name="T56" fmla="*/ 501650 w 336"/>
                  <a:gd name="T57" fmla="*/ 53975 h 1014"/>
                  <a:gd name="T58" fmla="*/ 441325 w 336"/>
                  <a:gd name="T59" fmla="*/ 47625 h 1014"/>
                  <a:gd name="T60" fmla="*/ 431800 w 336"/>
                  <a:gd name="T61" fmla="*/ 44450 h 1014"/>
                  <a:gd name="T62" fmla="*/ 422275 w 336"/>
                  <a:gd name="T63" fmla="*/ 44450 h 1014"/>
                  <a:gd name="T64" fmla="*/ 403225 w 336"/>
                  <a:gd name="T65" fmla="*/ 41275 h 1014"/>
                  <a:gd name="T66" fmla="*/ 361950 w 336"/>
                  <a:gd name="T67" fmla="*/ 31750 h 1014"/>
                  <a:gd name="T68" fmla="*/ 323850 w 336"/>
                  <a:gd name="T69" fmla="*/ 22225 h 1014"/>
                  <a:gd name="T70" fmla="*/ 307975 w 336"/>
                  <a:gd name="T71" fmla="*/ 15875 h 1014"/>
                  <a:gd name="T72" fmla="*/ 285750 w 336"/>
                  <a:gd name="T73" fmla="*/ 9525 h 1014"/>
                  <a:gd name="T74" fmla="*/ 260350 w 336"/>
                  <a:gd name="T75" fmla="*/ 0 h 1014"/>
                  <a:gd name="T76" fmla="*/ 247650 w 336"/>
                  <a:gd name="T77" fmla="*/ 76200 h 1014"/>
                  <a:gd name="T78" fmla="*/ 161925 w 336"/>
                  <a:gd name="T79" fmla="*/ 57150 h 1014"/>
                  <a:gd name="T80" fmla="*/ 44450 w 336"/>
                  <a:gd name="T81" fmla="*/ 561975 h 1014"/>
                  <a:gd name="T82" fmla="*/ 47625 w 336"/>
                  <a:gd name="T83" fmla="*/ 736600 h 1014"/>
                  <a:gd name="T84" fmla="*/ 0 w 336"/>
                  <a:gd name="T85" fmla="*/ 1466850 h 1014"/>
                  <a:gd name="T86" fmla="*/ 12700 w 336"/>
                  <a:gd name="T87" fmla="*/ 1549400 h 1014"/>
                  <a:gd name="T88" fmla="*/ 3175 w 336"/>
                  <a:gd name="T89" fmla="*/ 1577975 h 1014"/>
                  <a:gd name="T90" fmla="*/ 117475 w 336"/>
                  <a:gd name="T91" fmla="*/ 1609725 h 1014"/>
                  <a:gd name="T92" fmla="*/ 79375 w 336"/>
                  <a:gd name="T93" fmla="*/ 1562100 h 101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36"/>
                  <a:gd name="T142" fmla="*/ 0 h 1014"/>
                  <a:gd name="T143" fmla="*/ 336 w 336"/>
                  <a:gd name="T144" fmla="*/ 1014 h 101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36" h="1014">
                    <a:moveTo>
                      <a:pt x="50" y="984"/>
                    </a:moveTo>
                    <a:lnTo>
                      <a:pt x="80" y="922"/>
                    </a:lnTo>
                    <a:lnTo>
                      <a:pt x="86" y="720"/>
                    </a:lnTo>
                    <a:lnTo>
                      <a:pt x="76" y="688"/>
                    </a:lnTo>
                    <a:lnTo>
                      <a:pt x="100" y="638"/>
                    </a:lnTo>
                    <a:lnTo>
                      <a:pt x="136" y="350"/>
                    </a:lnTo>
                    <a:lnTo>
                      <a:pt x="176" y="334"/>
                    </a:lnTo>
                    <a:lnTo>
                      <a:pt x="130" y="282"/>
                    </a:lnTo>
                    <a:lnTo>
                      <a:pt x="198" y="282"/>
                    </a:lnTo>
                    <a:lnTo>
                      <a:pt x="150" y="218"/>
                    </a:lnTo>
                    <a:lnTo>
                      <a:pt x="192" y="60"/>
                    </a:lnTo>
                    <a:lnTo>
                      <a:pt x="254" y="196"/>
                    </a:lnTo>
                    <a:lnTo>
                      <a:pt x="254" y="90"/>
                    </a:lnTo>
                    <a:lnTo>
                      <a:pt x="246" y="86"/>
                    </a:lnTo>
                    <a:lnTo>
                      <a:pt x="236" y="84"/>
                    </a:lnTo>
                    <a:lnTo>
                      <a:pt x="238" y="34"/>
                    </a:lnTo>
                    <a:lnTo>
                      <a:pt x="250" y="36"/>
                    </a:lnTo>
                    <a:lnTo>
                      <a:pt x="252" y="36"/>
                    </a:lnTo>
                    <a:lnTo>
                      <a:pt x="254" y="38"/>
                    </a:lnTo>
                    <a:lnTo>
                      <a:pt x="258" y="40"/>
                    </a:lnTo>
                    <a:lnTo>
                      <a:pt x="264" y="40"/>
                    </a:lnTo>
                    <a:lnTo>
                      <a:pt x="268" y="40"/>
                    </a:lnTo>
                    <a:lnTo>
                      <a:pt x="270" y="40"/>
                    </a:lnTo>
                    <a:lnTo>
                      <a:pt x="282" y="42"/>
                    </a:lnTo>
                    <a:lnTo>
                      <a:pt x="294" y="42"/>
                    </a:lnTo>
                    <a:lnTo>
                      <a:pt x="308" y="44"/>
                    </a:lnTo>
                    <a:lnTo>
                      <a:pt x="336" y="44"/>
                    </a:lnTo>
                    <a:lnTo>
                      <a:pt x="336" y="34"/>
                    </a:lnTo>
                    <a:lnTo>
                      <a:pt x="316" y="34"/>
                    </a:lnTo>
                    <a:lnTo>
                      <a:pt x="278" y="30"/>
                    </a:lnTo>
                    <a:lnTo>
                      <a:pt x="272" y="28"/>
                    </a:lnTo>
                    <a:lnTo>
                      <a:pt x="266" y="28"/>
                    </a:lnTo>
                    <a:lnTo>
                      <a:pt x="254" y="26"/>
                    </a:lnTo>
                    <a:lnTo>
                      <a:pt x="228" y="20"/>
                    </a:lnTo>
                    <a:lnTo>
                      <a:pt x="204" y="14"/>
                    </a:lnTo>
                    <a:lnTo>
                      <a:pt x="194" y="10"/>
                    </a:lnTo>
                    <a:lnTo>
                      <a:pt x="180" y="6"/>
                    </a:lnTo>
                    <a:lnTo>
                      <a:pt x="164" y="0"/>
                    </a:lnTo>
                    <a:lnTo>
                      <a:pt x="156" y="48"/>
                    </a:lnTo>
                    <a:lnTo>
                      <a:pt x="102" y="36"/>
                    </a:lnTo>
                    <a:lnTo>
                      <a:pt x="28" y="354"/>
                    </a:lnTo>
                    <a:lnTo>
                      <a:pt x="30" y="464"/>
                    </a:lnTo>
                    <a:lnTo>
                      <a:pt x="0" y="924"/>
                    </a:lnTo>
                    <a:lnTo>
                      <a:pt x="8" y="976"/>
                    </a:lnTo>
                    <a:lnTo>
                      <a:pt x="2" y="994"/>
                    </a:lnTo>
                    <a:lnTo>
                      <a:pt x="74" y="1014"/>
                    </a:lnTo>
                    <a:lnTo>
                      <a:pt x="50" y="984"/>
                    </a:lnTo>
                    <a:close/>
                  </a:path>
                </a:pathLst>
              </a:custGeom>
              <a:solidFill>
                <a:schemeClr val="accent1"/>
              </a:solidFill>
              <a:ln w="8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Freeform 74"/>
              <p:cNvSpPr>
                <a:spLocks/>
              </p:cNvSpPr>
              <p:nvPr/>
            </p:nvSpPr>
            <p:spPr bwMode="auto">
              <a:xfrm>
                <a:off x="1103194" y="3458352"/>
                <a:ext cx="845717" cy="1614133"/>
              </a:xfrm>
              <a:custGeom>
                <a:avLst/>
                <a:gdLst>
                  <a:gd name="T0" fmla="*/ 685800 w 530"/>
                  <a:gd name="T1" fmla="*/ 1482725 h 1018"/>
                  <a:gd name="T2" fmla="*/ 695325 w 530"/>
                  <a:gd name="T3" fmla="*/ 1393825 h 1018"/>
                  <a:gd name="T4" fmla="*/ 615950 w 530"/>
                  <a:gd name="T5" fmla="*/ 1403350 h 1018"/>
                  <a:gd name="T6" fmla="*/ 647700 w 530"/>
                  <a:gd name="T7" fmla="*/ 1314450 h 1018"/>
                  <a:gd name="T8" fmla="*/ 520700 w 530"/>
                  <a:gd name="T9" fmla="*/ 1060450 h 1018"/>
                  <a:gd name="T10" fmla="*/ 390525 w 530"/>
                  <a:gd name="T11" fmla="*/ 974725 h 1018"/>
                  <a:gd name="T12" fmla="*/ 400050 w 530"/>
                  <a:gd name="T13" fmla="*/ 885825 h 1018"/>
                  <a:gd name="T14" fmla="*/ 206375 w 530"/>
                  <a:gd name="T15" fmla="*/ 396875 h 1018"/>
                  <a:gd name="T16" fmla="*/ 149225 w 530"/>
                  <a:gd name="T17" fmla="*/ 358775 h 1018"/>
                  <a:gd name="T18" fmla="*/ 225425 w 530"/>
                  <a:gd name="T19" fmla="*/ 279400 h 1018"/>
                  <a:gd name="T20" fmla="*/ 85725 w 530"/>
                  <a:gd name="T21" fmla="*/ 263525 h 1018"/>
                  <a:gd name="T22" fmla="*/ 225425 w 530"/>
                  <a:gd name="T23" fmla="*/ 142875 h 1018"/>
                  <a:gd name="T24" fmla="*/ 41275 w 530"/>
                  <a:gd name="T25" fmla="*/ 190500 h 1018"/>
                  <a:gd name="T26" fmla="*/ 161925 w 530"/>
                  <a:gd name="T27" fmla="*/ 0 h 1018"/>
                  <a:gd name="T28" fmla="*/ 0 w 530"/>
                  <a:gd name="T29" fmla="*/ 130175 h 1018"/>
                  <a:gd name="T30" fmla="*/ 3175 w 530"/>
                  <a:gd name="T31" fmla="*/ 431800 h 1018"/>
                  <a:gd name="T32" fmla="*/ 254000 w 530"/>
                  <a:gd name="T33" fmla="*/ 1003300 h 1018"/>
                  <a:gd name="T34" fmla="*/ 609600 w 530"/>
                  <a:gd name="T35" fmla="*/ 1590675 h 1018"/>
                  <a:gd name="T36" fmla="*/ 654050 w 530"/>
                  <a:gd name="T37" fmla="*/ 1603375 h 1018"/>
                  <a:gd name="T38" fmla="*/ 692150 w 530"/>
                  <a:gd name="T39" fmla="*/ 1612900 h 1018"/>
                  <a:gd name="T40" fmla="*/ 733425 w 530"/>
                  <a:gd name="T41" fmla="*/ 1616075 h 1018"/>
                  <a:gd name="T42" fmla="*/ 768350 w 530"/>
                  <a:gd name="T43" fmla="*/ 1616075 h 1018"/>
                  <a:gd name="T44" fmla="*/ 771525 w 530"/>
                  <a:gd name="T45" fmla="*/ 1612900 h 1018"/>
                  <a:gd name="T46" fmla="*/ 841375 w 530"/>
                  <a:gd name="T47" fmla="*/ 1587500 h 1018"/>
                  <a:gd name="T48" fmla="*/ 685800 w 530"/>
                  <a:gd name="T49" fmla="*/ 1482725 h 101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30"/>
                  <a:gd name="T76" fmla="*/ 0 h 1018"/>
                  <a:gd name="T77" fmla="*/ 530 w 530"/>
                  <a:gd name="T78" fmla="*/ 1018 h 101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30" h="1018">
                    <a:moveTo>
                      <a:pt x="432" y="934"/>
                    </a:moveTo>
                    <a:lnTo>
                      <a:pt x="438" y="878"/>
                    </a:lnTo>
                    <a:lnTo>
                      <a:pt x="388" y="884"/>
                    </a:lnTo>
                    <a:lnTo>
                      <a:pt x="408" y="828"/>
                    </a:lnTo>
                    <a:lnTo>
                      <a:pt x="328" y="668"/>
                    </a:lnTo>
                    <a:lnTo>
                      <a:pt x="246" y="614"/>
                    </a:lnTo>
                    <a:lnTo>
                      <a:pt x="252" y="558"/>
                    </a:lnTo>
                    <a:lnTo>
                      <a:pt x="130" y="250"/>
                    </a:lnTo>
                    <a:lnTo>
                      <a:pt x="94" y="226"/>
                    </a:lnTo>
                    <a:lnTo>
                      <a:pt x="142" y="176"/>
                    </a:lnTo>
                    <a:lnTo>
                      <a:pt x="54" y="166"/>
                    </a:lnTo>
                    <a:lnTo>
                      <a:pt x="142" y="90"/>
                    </a:lnTo>
                    <a:lnTo>
                      <a:pt x="26" y="120"/>
                    </a:lnTo>
                    <a:lnTo>
                      <a:pt x="102" y="0"/>
                    </a:lnTo>
                    <a:lnTo>
                      <a:pt x="0" y="82"/>
                    </a:lnTo>
                    <a:lnTo>
                      <a:pt x="2" y="272"/>
                    </a:lnTo>
                    <a:lnTo>
                      <a:pt x="160" y="632"/>
                    </a:lnTo>
                    <a:lnTo>
                      <a:pt x="384" y="1002"/>
                    </a:lnTo>
                    <a:lnTo>
                      <a:pt x="412" y="1010"/>
                    </a:lnTo>
                    <a:lnTo>
                      <a:pt x="436" y="1016"/>
                    </a:lnTo>
                    <a:lnTo>
                      <a:pt x="462" y="1018"/>
                    </a:lnTo>
                    <a:lnTo>
                      <a:pt x="484" y="1018"/>
                    </a:lnTo>
                    <a:lnTo>
                      <a:pt x="486" y="1016"/>
                    </a:lnTo>
                    <a:lnTo>
                      <a:pt x="530" y="1000"/>
                    </a:lnTo>
                    <a:lnTo>
                      <a:pt x="432" y="934"/>
                    </a:lnTo>
                    <a:close/>
                  </a:path>
                </a:pathLst>
              </a:custGeom>
              <a:solidFill>
                <a:schemeClr val="accent1"/>
              </a:solidFill>
              <a:ln w="8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Freeform 75"/>
              <p:cNvSpPr>
                <a:spLocks/>
              </p:cNvSpPr>
              <p:nvPr/>
            </p:nvSpPr>
            <p:spPr bwMode="auto">
              <a:xfrm>
                <a:off x="506431" y="1639088"/>
                <a:ext cx="1625535" cy="3618348"/>
              </a:xfrm>
              <a:custGeom>
                <a:avLst/>
                <a:gdLst>
                  <a:gd name="T0" fmla="*/ 1558925 w 1024"/>
                  <a:gd name="T1" fmla="*/ 3314700 h 2268"/>
                  <a:gd name="T2" fmla="*/ 1558925 w 1024"/>
                  <a:gd name="T3" fmla="*/ 3282950 h 2268"/>
                  <a:gd name="T4" fmla="*/ 1543050 w 1024"/>
                  <a:gd name="T5" fmla="*/ 3241674 h 2268"/>
                  <a:gd name="T6" fmla="*/ 1104900 w 1024"/>
                  <a:gd name="T7" fmla="*/ 1943100 h 2268"/>
                  <a:gd name="T8" fmla="*/ 1466850 w 1024"/>
                  <a:gd name="T9" fmla="*/ 1733550 h 2268"/>
                  <a:gd name="T10" fmla="*/ 1155700 w 1024"/>
                  <a:gd name="T11" fmla="*/ 863600 h 2268"/>
                  <a:gd name="T12" fmla="*/ 1203325 w 1024"/>
                  <a:gd name="T13" fmla="*/ 860425 h 2268"/>
                  <a:gd name="T14" fmla="*/ 1346200 w 1024"/>
                  <a:gd name="T15" fmla="*/ 838200 h 2268"/>
                  <a:gd name="T16" fmla="*/ 1454150 w 1024"/>
                  <a:gd name="T17" fmla="*/ 784225 h 2268"/>
                  <a:gd name="T18" fmla="*/ 1314450 w 1024"/>
                  <a:gd name="T19" fmla="*/ 82550 h 2268"/>
                  <a:gd name="T20" fmla="*/ 1289050 w 1024"/>
                  <a:gd name="T21" fmla="*/ 0 h 2268"/>
                  <a:gd name="T22" fmla="*/ 1133475 w 1024"/>
                  <a:gd name="T23" fmla="*/ 28575 h 2268"/>
                  <a:gd name="T24" fmla="*/ 1111250 w 1024"/>
                  <a:gd name="T25" fmla="*/ 88900 h 2268"/>
                  <a:gd name="T26" fmla="*/ 1101725 w 1024"/>
                  <a:gd name="T27" fmla="*/ 130175 h 2268"/>
                  <a:gd name="T28" fmla="*/ 1143000 w 1024"/>
                  <a:gd name="T29" fmla="*/ 161925 h 2268"/>
                  <a:gd name="T30" fmla="*/ 1174750 w 1024"/>
                  <a:gd name="T31" fmla="*/ 168275 h 2268"/>
                  <a:gd name="T32" fmla="*/ 1181100 w 1024"/>
                  <a:gd name="T33" fmla="*/ 203200 h 2268"/>
                  <a:gd name="T34" fmla="*/ 1216025 w 1024"/>
                  <a:gd name="T35" fmla="*/ 574675 h 2268"/>
                  <a:gd name="T36" fmla="*/ 1193800 w 1024"/>
                  <a:gd name="T37" fmla="*/ 568325 h 2268"/>
                  <a:gd name="T38" fmla="*/ 1190625 w 1024"/>
                  <a:gd name="T39" fmla="*/ 590550 h 2268"/>
                  <a:gd name="T40" fmla="*/ 1133475 w 1024"/>
                  <a:gd name="T41" fmla="*/ 568325 h 2268"/>
                  <a:gd name="T42" fmla="*/ 971550 w 1024"/>
                  <a:gd name="T43" fmla="*/ 498475 h 2268"/>
                  <a:gd name="T44" fmla="*/ 904875 w 1024"/>
                  <a:gd name="T45" fmla="*/ 549275 h 2268"/>
                  <a:gd name="T46" fmla="*/ 885825 w 1024"/>
                  <a:gd name="T47" fmla="*/ 654050 h 2268"/>
                  <a:gd name="T48" fmla="*/ 866775 w 1024"/>
                  <a:gd name="T49" fmla="*/ 777875 h 2268"/>
                  <a:gd name="T50" fmla="*/ 854075 w 1024"/>
                  <a:gd name="T51" fmla="*/ 923925 h 2268"/>
                  <a:gd name="T52" fmla="*/ 844550 w 1024"/>
                  <a:gd name="T53" fmla="*/ 1174750 h 2268"/>
                  <a:gd name="T54" fmla="*/ 844550 w 1024"/>
                  <a:gd name="T55" fmla="*/ 1250950 h 2268"/>
                  <a:gd name="T56" fmla="*/ 844550 w 1024"/>
                  <a:gd name="T57" fmla="*/ 1374775 h 2268"/>
                  <a:gd name="T58" fmla="*/ 854075 w 1024"/>
                  <a:gd name="T59" fmla="*/ 1482725 h 2268"/>
                  <a:gd name="T60" fmla="*/ 863600 w 1024"/>
                  <a:gd name="T61" fmla="*/ 1524000 h 2268"/>
                  <a:gd name="T62" fmla="*/ 933450 w 1024"/>
                  <a:gd name="T63" fmla="*/ 1660525 h 2268"/>
                  <a:gd name="T64" fmla="*/ 930275 w 1024"/>
                  <a:gd name="T65" fmla="*/ 1663700 h 2268"/>
                  <a:gd name="T66" fmla="*/ 895350 w 1024"/>
                  <a:gd name="T67" fmla="*/ 1666875 h 2268"/>
                  <a:gd name="T68" fmla="*/ 784225 w 1024"/>
                  <a:gd name="T69" fmla="*/ 1685925 h 2268"/>
                  <a:gd name="T70" fmla="*/ 685800 w 1024"/>
                  <a:gd name="T71" fmla="*/ 1692275 h 2268"/>
                  <a:gd name="T72" fmla="*/ 447675 w 1024"/>
                  <a:gd name="T73" fmla="*/ 1689100 h 2268"/>
                  <a:gd name="T74" fmla="*/ 501650 w 1024"/>
                  <a:gd name="T75" fmla="*/ 1797050 h 2268"/>
                  <a:gd name="T76" fmla="*/ 336550 w 1024"/>
                  <a:gd name="T77" fmla="*/ 1984375 h 2268"/>
                  <a:gd name="T78" fmla="*/ 377825 w 1024"/>
                  <a:gd name="T79" fmla="*/ 2168525 h 2268"/>
                  <a:gd name="T80" fmla="*/ 219075 w 1024"/>
                  <a:gd name="T81" fmla="*/ 2730500 h 2268"/>
                  <a:gd name="T82" fmla="*/ 177800 w 1024"/>
                  <a:gd name="T83" fmla="*/ 3200399 h 2268"/>
                  <a:gd name="T84" fmla="*/ 0 w 1024"/>
                  <a:gd name="T85" fmla="*/ 3556000 h 2268"/>
                  <a:gd name="T86" fmla="*/ 28575 w 1024"/>
                  <a:gd name="T87" fmla="*/ 3578225 h 2268"/>
                  <a:gd name="T88" fmla="*/ 69850 w 1024"/>
                  <a:gd name="T89" fmla="*/ 3594100 h 2268"/>
                  <a:gd name="T90" fmla="*/ 98425 w 1024"/>
                  <a:gd name="T91" fmla="*/ 3597275 h 2268"/>
                  <a:gd name="T92" fmla="*/ 142875 w 1024"/>
                  <a:gd name="T93" fmla="*/ 3597275 h 2268"/>
                  <a:gd name="T94" fmla="*/ 196850 w 1024"/>
                  <a:gd name="T95" fmla="*/ 3556000 h 2268"/>
                  <a:gd name="T96" fmla="*/ 288925 w 1024"/>
                  <a:gd name="T97" fmla="*/ 3419475 h 2268"/>
                  <a:gd name="T98" fmla="*/ 320675 w 1024"/>
                  <a:gd name="T99" fmla="*/ 3397250 h 2268"/>
                  <a:gd name="T100" fmla="*/ 333375 w 1024"/>
                  <a:gd name="T101" fmla="*/ 3270250 h 2268"/>
                  <a:gd name="T102" fmla="*/ 476250 w 1024"/>
                  <a:gd name="T103" fmla="*/ 2717800 h 2268"/>
                  <a:gd name="T104" fmla="*/ 596900 w 1024"/>
                  <a:gd name="T105" fmla="*/ 1927225 h 2268"/>
                  <a:gd name="T106" fmla="*/ 822325 w 1024"/>
                  <a:gd name="T107" fmla="*/ 1939925 h 2268"/>
                  <a:gd name="T108" fmla="*/ 746125 w 1024"/>
                  <a:gd name="T109" fmla="*/ 2155825 h 2268"/>
                  <a:gd name="T110" fmla="*/ 987425 w 1024"/>
                  <a:gd name="T111" fmla="*/ 2771775 h 2268"/>
                  <a:gd name="T112" fmla="*/ 1212850 w 1024"/>
                  <a:gd name="T113" fmla="*/ 3200399 h 2268"/>
                  <a:gd name="T114" fmla="*/ 1438275 w 1024"/>
                  <a:gd name="T115" fmla="*/ 3384550 h 2268"/>
                  <a:gd name="T116" fmla="*/ 1444625 w 1024"/>
                  <a:gd name="T117" fmla="*/ 3524250 h 2268"/>
                  <a:gd name="T118" fmla="*/ 1476375 w 1024"/>
                  <a:gd name="T119" fmla="*/ 3527425 h 2268"/>
                  <a:gd name="T120" fmla="*/ 1552575 w 1024"/>
                  <a:gd name="T121" fmla="*/ 3517900 h 2268"/>
                  <a:gd name="T122" fmla="*/ 1603375 w 1024"/>
                  <a:gd name="T123" fmla="*/ 3502025 h 2268"/>
                  <a:gd name="T124" fmla="*/ 1549400 w 1024"/>
                  <a:gd name="T125" fmla="*/ 3333750 h 226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24"/>
                  <a:gd name="T190" fmla="*/ 0 h 2268"/>
                  <a:gd name="T191" fmla="*/ 1024 w 1024"/>
                  <a:gd name="T192" fmla="*/ 2268 h 226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24" h="2268">
                    <a:moveTo>
                      <a:pt x="976" y="2100"/>
                    </a:moveTo>
                    <a:lnTo>
                      <a:pt x="980" y="2094"/>
                    </a:lnTo>
                    <a:lnTo>
                      <a:pt x="982" y="2088"/>
                    </a:lnTo>
                    <a:lnTo>
                      <a:pt x="984" y="2082"/>
                    </a:lnTo>
                    <a:lnTo>
                      <a:pt x="982" y="2076"/>
                    </a:lnTo>
                    <a:lnTo>
                      <a:pt x="982" y="2068"/>
                    </a:lnTo>
                    <a:lnTo>
                      <a:pt x="980" y="2060"/>
                    </a:lnTo>
                    <a:lnTo>
                      <a:pt x="978" y="2050"/>
                    </a:lnTo>
                    <a:lnTo>
                      <a:pt x="972" y="2042"/>
                    </a:lnTo>
                    <a:lnTo>
                      <a:pt x="900" y="1962"/>
                    </a:lnTo>
                    <a:lnTo>
                      <a:pt x="708" y="1488"/>
                    </a:lnTo>
                    <a:lnTo>
                      <a:pt x="696" y="1224"/>
                    </a:lnTo>
                    <a:lnTo>
                      <a:pt x="714" y="1260"/>
                    </a:lnTo>
                    <a:lnTo>
                      <a:pt x="924" y="1092"/>
                    </a:lnTo>
                    <a:lnTo>
                      <a:pt x="670" y="540"/>
                    </a:lnTo>
                    <a:lnTo>
                      <a:pt x="700" y="542"/>
                    </a:lnTo>
                    <a:lnTo>
                      <a:pt x="728" y="544"/>
                    </a:lnTo>
                    <a:lnTo>
                      <a:pt x="736" y="542"/>
                    </a:lnTo>
                    <a:lnTo>
                      <a:pt x="744" y="542"/>
                    </a:lnTo>
                    <a:lnTo>
                      <a:pt x="758" y="542"/>
                    </a:lnTo>
                    <a:lnTo>
                      <a:pt x="788" y="540"/>
                    </a:lnTo>
                    <a:lnTo>
                      <a:pt x="818" y="534"/>
                    </a:lnTo>
                    <a:lnTo>
                      <a:pt x="848" y="528"/>
                    </a:lnTo>
                    <a:lnTo>
                      <a:pt x="878" y="518"/>
                    </a:lnTo>
                    <a:lnTo>
                      <a:pt x="908" y="510"/>
                    </a:lnTo>
                    <a:lnTo>
                      <a:pt x="916" y="494"/>
                    </a:lnTo>
                    <a:lnTo>
                      <a:pt x="914" y="172"/>
                    </a:lnTo>
                    <a:lnTo>
                      <a:pt x="862" y="66"/>
                    </a:lnTo>
                    <a:lnTo>
                      <a:pt x="828" y="52"/>
                    </a:lnTo>
                    <a:lnTo>
                      <a:pt x="822" y="28"/>
                    </a:lnTo>
                    <a:lnTo>
                      <a:pt x="818" y="14"/>
                    </a:lnTo>
                    <a:lnTo>
                      <a:pt x="812" y="0"/>
                    </a:lnTo>
                    <a:lnTo>
                      <a:pt x="732" y="0"/>
                    </a:lnTo>
                    <a:lnTo>
                      <a:pt x="726" y="8"/>
                    </a:lnTo>
                    <a:lnTo>
                      <a:pt x="714" y="18"/>
                    </a:lnTo>
                    <a:lnTo>
                      <a:pt x="706" y="32"/>
                    </a:lnTo>
                    <a:lnTo>
                      <a:pt x="704" y="42"/>
                    </a:lnTo>
                    <a:lnTo>
                      <a:pt x="700" y="56"/>
                    </a:lnTo>
                    <a:lnTo>
                      <a:pt x="700" y="66"/>
                    </a:lnTo>
                    <a:lnTo>
                      <a:pt x="696" y="74"/>
                    </a:lnTo>
                    <a:lnTo>
                      <a:pt x="694" y="82"/>
                    </a:lnTo>
                    <a:lnTo>
                      <a:pt x="688" y="90"/>
                    </a:lnTo>
                    <a:lnTo>
                      <a:pt x="706" y="96"/>
                    </a:lnTo>
                    <a:lnTo>
                      <a:pt x="720" y="102"/>
                    </a:lnTo>
                    <a:lnTo>
                      <a:pt x="728" y="106"/>
                    </a:lnTo>
                    <a:lnTo>
                      <a:pt x="734" y="110"/>
                    </a:lnTo>
                    <a:lnTo>
                      <a:pt x="740" y="106"/>
                    </a:lnTo>
                    <a:lnTo>
                      <a:pt x="742" y="106"/>
                    </a:lnTo>
                    <a:lnTo>
                      <a:pt x="758" y="110"/>
                    </a:lnTo>
                    <a:lnTo>
                      <a:pt x="744" y="128"/>
                    </a:lnTo>
                    <a:lnTo>
                      <a:pt x="782" y="372"/>
                    </a:lnTo>
                    <a:lnTo>
                      <a:pt x="774" y="364"/>
                    </a:lnTo>
                    <a:lnTo>
                      <a:pt x="766" y="362"/>
                    </a:lnTo>
                    <a:lnTo>
                      <a:pt x="760" y="358"/>
                    </a:lnTo>
                    <a:lnTo>
                      <a:pt x="754" y="358"/>
                    </a:lnTo>
                    <a:lnTo>
                      <a:pt x="752" y="358"/>
                    </a:lnTo>
                    <a:lnTo>
                      <a:pt x="750" y="362"/>
                    </a:lnTo>
                    <a:lnTo>
                      <a:pt x="750" y="364"/>
                    </a:lnTo>
                    <a:lnTo>
                      <a:pt x="750" y="372"/>
                    </a:lnTo>
                    <a:lnTo>
                      <a:pt x="746" y="374"/>
                    </a:lnTo>
                    <a:lnTo>
                      <a:pt x="746" y="370"/>
                    </a:lnTo>
                    <a:lnTo>
                      <a:pt x="714" y="358"/>
                    </a:lnTo>
                    <a:lnTo>
                      <a:pt x="682" y="346"/>
                    </a:lnTo>
                    <a:lnTo>
                      <a:pt x="648" y="330"/>
                    </a:lnTo>
                    <a:lnTo>
                      <a:pt x="612" y="314"/>
                    </a:lnTo>
                    <a:lnTo>
                      <a:pt x="600" y="318"/>
                    </a:lnTo>
                    <a:lnTo>
                      <a:pt x="586" y="328"/>
                    </a:lnTo>
                    <a:lnTo>
                      <a:pt x="570" y="346"/>
                    </a:lnTo>
                    <a:lnTo>
                      <a:pt x="564" y="376"/>
                    </a:lnTo>
                    <a:lnTo>
                      <a:pt x="562" y="392"/>
                    </a:lnTo>
                    <a:lnTo>
                      <a:pt x="558" y="412"/>
                    </a:lnTo>
                    <a:lnTo>
                      <a:pt x="556" y="428"/>
                    </a:lnTo>
                    <a:lnTo>
                      <a:pt x="552" y="448"/>
                    </a:lnTo>
                    <a:lnTo>
                      <a:pt x="546" y="490"/>
                    </a:lnTo>
                    <a:lnTo>
                      <a:pt x="546" y="512"/>
                    </a:lnTo>
                    <a:lnTo>
                      <a:pt x="544" y="534"/>
                    </a:lnTo>
                    <a:lnTo>
                      <a:pt x="538" y="582"/>
                    </a:lnTo>
                    <a:lnTo>
                      <a:pt x="536" y="632"/>
                    </a:lnTo>
                    <a:lnTo>
                      <a:pt x="532" y="688"/>
                    </a:lnTo>
                    <a:lnTo>
                      <a:pt x="532" y="740"/>
                    </a:lnTo>
                    <a:lnTo>
                      <a:pt x="532" y="764"/>
                    </a:lnTo>
                    <a:lnTo>
                      <a:pt x="532" y="774"/>
                    </a:lnTo>
                    <a:lnTo>
                      <a:pt x="532" y="788"/>
                    </a:lnTo>
                    <a:lnTo>
                      <a:pt x="532" y="808"/>
                    </a:lnTo>
                    <a:lnTo>
                      <a:pt x="532" y="828"/>
                    </a:lnTo>
                    <a:lnTo>
                      <a:pt x="532" y="866"/>
                    </a:lnTo>
                    <a:lnTo>
                      <a:pt x="534" y="896"/>
                    </a:lnTo>
                    <a:lnTo>
                      <a:pt x="536" y="924"/>
                    </a:lnTo>
                    <a:lnTo>
                      <a:pt x="538" y="934"/>
                    </a:lnTo>
                    <a:lnTo>
                      <a:pt x="540" y="944"/>
                    </a:lnTo>
                    <a:lnTo>
                      <a:pt x="542" y="952"/>
                    </a:lnTo>
                    <a:lnTo>
                      <a:pt x="544" y="960"/>
                    </a:lnTo>
                    <a:lnTo>
                      <a:pt x="544" y="962"/>
                    </a:lnTo>
                    <a:lnTo>
                      <a:pt x="566" y="1004"/>
                    </a:lnTo>
                    <a:lnTo>
                      <a:pt x="588" y="1046"/>
                    </a:lnTo>
                    <a:lnTo>
                      <a:pt x="590" y="1046"/>
                    </a:lnTo>
                    <a:lnTo>
                      <a:pt x="590" y="1048"/>
                    </a:lnTo>
                    <a:lnTo>
                      <a:pt x="586" y="1048"/>
                    </a:lnTo>
                    <a:lnTo>
                      <a:pt x="570" y="1050"/>
                    </a:lnTo>
                    <a:lnTo>
                      <a:pt x="568" y="1050"/>
                    </a:lnTo>
                    <a:lnTo>
                      <a:pt x="564" y="1050"/>
                    </a:lnTo>
                    <a:lnTo>
                      <a:pt x="556" y="1054"/>
                    </a:lnTo>
                    <a:lnTo>
                      <a:pt x="524" y="1058"/>
                    </a:lnTo>
                    <a:lnTo>
                      <a:pt x="494" y="1062"/>
                    </a:lnTo>
                    <a:lnTo>
                      <a:pt x="480" y="1064"/>
                    </a:lnTo>
                    <a:lnTo>
                      <a:pt x="464" y="1066"/>
                    </a:lnTo>
                    <a:lnTo>
                      <a:pt x="432" y="1066"/>
                    </a:lnTo>
                    <a:lnTo>
                      <a:pt x="398" y="1066"/>
                    </a:lnTo>
                    <a:lnTo>
                      <a:pt x="398" y="1074"/>
                    </a:lnTo>
                    <a:lnTo>
                      <a:pt x="282" y="1064"/>
                    </a:lnTo>
                    <a:lnTo>
                      <a:pt x="276" y="1108"/>
                    </a:lnTo>
                    <a:lnTo>
                      <a:pt x="308" y="1130"/>
                    </a:lnTo>
                    <a:lnTo>
                      <a:pt x="316" y="1132"/>
                    </a:lnTo>
                    <a:lnTo>
                      <a:pt x="316" y="1228"/>
                    </a:lnTo>
                    <a:lnTo>
                      <a:pt x="254" y="1092"/>
                    </a:lnTo>
                    <a:lnTo>
                      <a:pt x="212" y="1250"/>
                    </a:lnTo>
                    <a:lnTo>
                      <a:pt x="260" y="1314"/>
                    </a:lnTo>
                    <a:lnTo>
                      <a:pt x="192" y="1314"/>
                    </a:lnTo>
                    <a:lnTo>
                      <a:pt x="238" y="1366"/>
                    </a:lnTo>
                    <a:lnTo>
                      <a:pt x="198" y="1382"/>
                    </a:lnTo>
                    <a:lnTo>
                      <a:pt x="162" y="1670"/>
                    </a:lnTo>
                    <a:lnTo>
                      <a:pt x="138" y="1720"/>
                    </a:lnTo>
                    <a:lnTo>
                      <a:pt x="148" y="1752"/>
                    </a:lnTo>
                    <a:lnTo>
                      <a:pt x="142" y="1954"/>
                    </a:lnTo>
                    <a:lnTo>
                      <a:pt x="112" y="2016"/>
                    </a:lnTo>
                    <a:lnTo>
                      <a:pt x="136" y="2046"/>
                    </a:lnTo>
                    <a:lnTo>
                      <a:pt x="64" y="2026"/>
                    </a:lnTo>
                    <a:lnTo>
                      <a:pt x="0" y="2240"/>
                    </a:lnTo>
                    <a:lnTo>
                      <a:pt x="4" y="2244"/>
                    </a:lnTo>
                    <a:lnTo>
                      <a:pt x="10" y="2250"/>
                    </a:lnTo>
                    <a:lnTo>
                      <a:pt x="18" y="2254"/>
                    </a:lnTo>
                    <a:lnTo>
                      <a:pt x="26" y="2260"/>
                    </a:lnTo>
                    <a:lnTo>
                      <a:pt x="36" y="2262"/>
                    </a:lnTo>
                    <a:lnTo>
                      <a:pt x="44" y="2264"/>
                    </a:lnTo>
                    <a:lnTo>
                      <a:pt x="48" y="2266"/>
                    </a:lnTo>
                    <a:lnTo>
                      <a:pt x="56" y="2266"/>
                    </a:lnTo>
                    <a:lnTo>
                      <a:pt x="62" y="2266"/>
                    </a:lnTo>
                    <a:lnTo>
                      <a:pt x="76" y="2268"/>
                    </a:lnTo>
                    <a:lnTo>
                      <a:pt x="84" y="2268"/>
                    </a:lnTo>
                    <a:lnTo>
                      <a:pt x="90" y="2266"/>
                    </a:lnTo>
                    <a:lnTo>
                      <a:pt x="102" y="2260"/>
                    </a:lnTo>
                    <a:lnTo>
                      <a:pt x="116" y="2248"/>
                    </a:lnTo>
                    <a:lnTo>
                      <a:pt x="124" y="2240"/>
                    </a:lnTo>
                    <a:lnTo>
                      <a:pt x="130" y="2230"/>
                    </a:lnTo>
                    <a:lnTo>
                      <a:pt x="166" y="2160"/>
                    </a:lnTo>
                    <a:lnTo>
                      <a:pt x="182" y="2154"/>
                    </a:lnTo>
                    <a:lnTo>
                      <a:pt x="194" y="2148"/>
                    </a:lnTo>
                    <a:lnTo>
                      <a:pt x="200" y="2144"/>
                    </a:lnTo>
                    <a:lnTo>
                      <a:pt x="202" y="2140"/>
                    </a:lnTo>
                    <a:lnTo>
                      <a:pt x="204" y="2136"/>
                    </a:lnTo>
                    <a:lnTo>
                      <a:pt x="204" y="2134"/>
                    </a:lnTo>
                    <a:lnTo>
                      <a:pt x="210" y="2060"/>
                    </a:lnTo>
                    <a:lnTo>
                      <a:pt x="248" y="2022"/>
                    </a:lnTo>
                    <a:lnTo>
                      <a:pt x="256" y="1748"/>
                    </a:lnTo>
                    <a:lnTo>
                      <a:pt x="300" y="1712"/>
                    </a:lnTo>
                    <a:lnTo>
                      <a:pt x="358" y="1362"/>
                    </a:lnTo>
                    <a:lnTo>
                      <a:pt x="378" y="1404"/>
                    </a:lnTo>
                    <a:lnTo>
                      <a:pt x="376" y="1214"/>
                    </a:lnTo>
                    <a:lnTo>
                      <a:pt x="478" y="1132"/>
                    </a:lnTo>
                    <a:lnTo>
                      <a:pt x="402" y="1252"/>
                    </a:lnTo>
                    <a:lnTo>
                      <a:pt x="518" y="1222"/>
                    </a:lnTo>
                    <a:lnTo>
                      <a:pt x="430" y="1298"/>
                    </a:lnTo>
                    <a:lnTo>
                      <a:pt x="518" y="1308"/>
                    </a:lnTo>
                    <a:lnTo>
                      <a:pt x="470" y="1358"/>
                    </a:lnTo>
                    <a:lnTo>
                      <a:pt x="506" y="1382"/>
                    </a:lnTo>
                    <a:lnTo>
                      <a:pt x="628" y="1690"/>
                    </a:lnTo>
                    <a:lnTo>
                      <a:pt x="622" y="1746"/>
                    </a:lnTo>
                    <a:lnTo>
                      <a:pt x="704" y="1800"/>
                    </a:lnTo>
                    <a:lnTo>
                      <a:pt x="784" y="1960"/>
                    </a:lnTo>
                    <a:lnTo>
                      <a:pt x="764" y="2016"/>
                    </a:lnTo>
                    <a:lnTo>
                      <a:pt x="814" y="2010"/>
                    </a:lnTo>
                    <a:lnTo>
                      <a:pt x="808" y="2066"/>
                    </a:lnTo>
                    <a:lnTo>
                      <a:pt x="906" y="2132"/>
                    </a:lnTo>
                    <a:lnTo>
                      <a:pt x="862" y="2148"/>
                    </a:lnTo>
                    <a:lnTo>
                      <a:pt x="894" y="2218"/>
                    </a:lnTo>
                    <a:lnTo>
                      <a:pt x="910" y="2220"/>
                    </a:lnTo>
                    <a:lnTo>
                      <a:pt x="920" y="2220"/>
                    </a:lnTo>
                    <a:lnTo>
                      <a:pt x="924" y="2220"/>
                    </a:lnTo>
                    <a:lnTo>
                      <a:pt x="930" y="2222"/>
                    </a:lnTo>
                    <a:lnTo>
                      <a:pt x="948" y="2220"/>
                    </a:lnTo>
                    <a:lnTo>
                      <a:pt x="964" y="2220"/>
                    </a:lnTo>
                    <a:lnTo>
                      <a:pt x="978" y="2216"/>
                    </a:lnTo>
                    <a:lnTo>
                      <a:pt x="990" y="2214"/>
                    </a:lnTo>
                    <a:lnTo>
                      <a:pt x="1000" y="2210"/>
                    </a:lnTo>
                    <a:lnTo>
                      <a:pt x="1010" y="2206"/>
                    </a:lnTo>
                    <a:lnTo>
                      <a:pt x="1018" y="2200"/>
                    </a:lnTo>
                    <a:lnTo>
                      <a:pt x="1024" y="2196"/>
                    </a:lnTo>
                    <a:lnTo>
                      <a:pt x="976" y="21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" name="Gruppe 171"/>
            <p:cNvGrpSpPr>
              <a:grpSpLocks/>
            </p:cNvGrpSpPr>
            <p:nvPr/>
          </p:nvGrpSpPr>
          <p:grpSpPr bwMode="auto">
            <a:xfrm>
              <a:off x="6218503" y="1849623"/>
              <a:ext cx="331187" cy="802872"/>
              <a:chOff x="6045328" y="1849623"/>
              <a:chExt cx="331187" cy="802872"/>
            </a:xfrm>
          </p:grpSpPr>
          <p:grpSp>
            <p:nvGrpSpPr>
              <p:cNvPr id="25" name="Gruppe 70"/>
              <p:cNvGrpSpPr>
                <a:grpSpLocks/>
              </p:cNvGrpSpPr>
              <p:nvPr/>
            </p:nvGrpSpPr>
            <p:grpSpPr bwMode="auto">
              <a:xfrm>
                <a:off x="6045328" y="1849623"/>
                <a:ext cx="331187" cy="802872"/>
                <a:chOff x="7635792" y="4784725"/>
                <a:chExt cx="3402096" cy="8248650"/>
              </a:xfrm>
            </p:grpSpPr>
            <p:sp>
              <p:nvSpPr>
                <p:cNvPr id="30" name="Freeform 96"/>
                <p:cNvSpPr>
                  <a:spLocks noEditPoints="1"/>
                </p:cNvSpPr>
                <p:nvPr/>
              </p:nvSpPr>
              <p:spPr bwMode="auto">
                <a:xfrm>
                  <a:off x="7633088" y="4783014"/>
                  <a:ext cx="3404813" cy="8252728"/>
                </a:xfrm>
                <a:custGeom>
                  <a:avLst/>
                  <a:gdLst>
                    <a:gd name="T0" fmla="*/ 3187699 w 2148"/>
                    <a:gd name="T1" fmla="*/ 193675 h 5196"/>
                    <a:gd name="T2" fmla="*/ 3003549 w 2148"/>
                    <a:gd name="T3" fmla="*/ 234950 h 5196"/>
                    <a:gd name="T4" fmla="*/ 2943224 w 2148"/>
                    <a:gd name="T5" fmla="*/ 330200 h 5196"/>
                    <a:gd name="T6" fmla="*/ 2987674 w 2148"/>
                    <a:gd name="T7" fmla="*/ 479425 h 5196"/>
                    <a:gd name="T8" fmla="*/ 2832099 w 2148"/>
                    <a:gd name="T9" fmla="*/ 1012825 h 5196"/>
                    <a:gd name="T10" fmla="*/ 2574925 w 2148"/>
                    <a:gd name="T11" fmla="*/ 1492250 h 5196"/>
                    <a:gd name="T12" fmla="*/ 2339975 w 2148"/>
                    <a:gd name="T13" fmla="*/ 1885950 h 5196"/>
                    <a:gd name="T14" fmla="*/ 2165350 w 2148"/>
                    <a:gd name="T15" fmla="*/ 2127250 h 5196"/>
                    <a:gd name="T16" fmla="*/ 1968500 w 2148"/>
                    <a:gd name="T17" fmla="*/ 2152650 h 5196"/>
                    <a:gd name="T18" fmla="*/ 1882775 w 2148"/>
                    <a:gd name="T19" fmla="*/ 1612900 h 5196"/>
                    <a:gd name="T20" fmla="*/ 1485900 w 2148"/>
                    <a:gd name="T21" fmla="*/ 1476375 h 5196"/>
                    <a:gd name="T22" fmla="*/ 1260475 w 2148"/>
                    <a:gd name="T23" fmla="*/ 1676400 h 5196"/>
                    <a:gd name="T24" fmla="*/ 1165225 w 2148"/>
                    <a:gd name="T25" fmla="*/ 2168525 h 5196"/>
                    <a:gd name="T26" fmla="*/ 1231900 w 2148"/>
                    <a:gd name="T27" fmla="*/ 2336800 h 5196"/>
                    <a:gd name="T28" fmla="*/ 1060450 w 2148"/>
                    <a:gd name="T29" fmla="*/ 2184400 h 5196"/>
                    <a:gd name="T30" fmla="*/ 742950 w 2148"/>
                    <a:gd name="T31" fmla="*/ 1473200 h 5196"/>
                    <a:gd name="T32" fmla="*/ 561975 w 2148"/>
                    <a:gd name="T33" fmla="*/ 854075 h 5196"/>
                    <a:gd name="T34" fmla="*/ 438150 w 2148"/>
                    <a:gd name="T35" fmla="*/ 371475 h 5196"/>
                    <a:gd name="T36" fmla="*/ 527050 w 2148"/>
                    <a:gd name="T37" fmla="*/ 174625 h 5196"/>
                    <a:gd name="T38" fmla="*/ 282575 w 2148"/>
                    <a:gd name="T39" fmla="*/ 6350 h 5196"/>
                    <a:gd name="T40" fmla="*/ 123825 w 2148"/>
                    <a:gd name="T41" fmla="*/ 63500 h 5196"/>
                    <a:gd name="T42" fmla="*/ 25400 w 2148"/>
                    <a:gd name="T43" fmla="*/ 228600 h 5196"/>
                    <a:gd name="T44" fmla="*/ 53975 w 2148"/>
                    <a:gd name="T45" fmla="*/ 346075 h 5196"/>
                    <a:gd name="T46" fmla="*/ 117475 w 2148"/>
                    <a:gd name="T47" fmla="*/ 479425 h 5196"/>
                    <a:gd name="T48" fmla="*/ 101600 w 2148"/>
                    <a:gd name="T49" fmla="*/ 822325 h 5196"/>
                    <a:gd name="T50" fmla="*/ 390525 w 2148"/>
                    <a:gd name="T51" fmla="*/ 1812925 h 5196"/>
                    <a:gd name="T52" fmla="*/ 508000 w 2148"/>
                    <a:gd name="T53" fmla="*/ 2000250 h 5196"/>
                    <a:gd name="T54" fmla="*/ 828675 w 2148"/>
                    <a:gd name="T55" fmla="*/ 2930525 h 5196"/>
                    <a:gd name="T56" fmla="*/ 812800 w 2148"/>
                    <a:gd name="T57" fmla="*/ 3502025 h 5196"/>
                    <a:gd name="T58" fmla="*/ 946150 w 2148"/>
                    <a:gd name="T59" fmla="*/ 4152900 h 5196"/>
                    <a:gd name="T60" fmla="*/ 920750 w 2148"/>
                    <a:gd name="T61" fmla="*/ 4610100 h 5196"/>
                    <a:gd name="T62" fmla="*/ 939800 w 2148"/>
                    <a:gd name="T63" fmla="*/ 5038725 h 5196"/>
                    <a:gd name="T64" fmla="*/ 939800 w 2148"/>
                    <a:gd name="T65" fmla="*/ 5902324 h 5196"/>
                    <a:gd name="T66" fmla="*/ 996950 w 2148"/>
                    <a:gd name="T67" fmla="*/ 6394449 h 5196"/>
                    <a:gd name="T68" fmla="*/ 1111250 w 2148"/>
                    <a:gd name="T69" fmla="*/ 7019925 h 5196"/>
                    <a:gd name="T70" fmla="*/ 1247775 w 2148"/>
                    <a:gd name="T71" fmla="*/ 7629525 h 5196"/>
                    <a:gd name="T72" fmla="*/ 1273175 w 2148"/>
                    <a:gd name="T73" fmla="*/ 8086725 h 5196"/>
                    <a:gd name="T74" fmla="*/ 1447800 w 2148"/>
                    <a:gd name="T75" fmla="*/ 8235950 h 5196"/>
                    <a:gd name="T76" fmla="*/ 1647825 w 2148"/>
                    <a:gd name="T77" fmla="*/ 8178800 h 5196"/>
                    <a:gd name="T78" fmla="*/ 1876425 w 2148"/>
                    <a:gd name="T79" fmla="*/ 8191500 h 5196"/>
                    <a:gd name="T80" fmla="*/ 1806575 w 2148"/>
                    <a:gd name="T81" fmla="*/ 7947025 h 5196"/>
                    <a:gd name="T82" fmla="*/ 1778000 w 2148"/>
                    <a:gd name="T83" fmla="*/ 7600950 h 5196"/>
                    <a:gd name="T84" fmla="*/ 2152650 w 2148"/>
                    <a:gd name="T85" fmla="*/ 6267449 h 5196"/>
                    <a:gd name="T86" fmla="*/ 2247900 w 2148"/>
                    <a:gd name="T87" fmla="*/ 4978400 h 5196"/>
                    <a:gd name="T88" fmla="*/ 2244725 w 2148"/>
                    <a:gd name="T89" fmla="*/ 3673475 h 5196"/>
                    <a:gd name="T90" fmla="*/ 2263775 w 2148"/>
                    <a:gd name="T91" fmla="*/ 3352800 h 5196"/>
                    <a:gd name="T92" fmla="*/ 2292350 w 2148"/>
                    <a:gd name="T93" fmla="*/ 2879725 h 5196"/>
                    <a:gd name="T94" fmla="*/ 2416175 w 2148"/>
                    <a:gd name="T95" fmla="*/ 2644775 h 5196"/>
                    <a:gd name="T96" fmla="*/ 2574925 w 2148"/>
                    <a:gd name="T97" fmla="*/ 2225675 h 5196"/>
                    <a:gd name="T98" fmla="*/ 2781300 w 2148"/>
                    <a:gd name="T99" fmla="*/ 1958975 h 5196"/>
                    <a:gd name="T100" fmla="*/ 2886074 w 2148"/>
                    <a:gd name="T101" fmla="*/ 1657350 h 5196"/>
                    <a:gd name="T102" fmla="*/ 3105149 w 2148"/>
                    <a:gd name="T103" fmla="*/ 1292225 h 5196"/>
                    <a:gd name="T104" fmla="*/ 3197224 w 2148"/>
                    <a:gd name="T105" fmla="*/ 847725 h 5196"/>
                    <a:gd name="T106" fmla="*/ 3286125 w 2148"/>
                    <a:gd name="T107" fmla="*/ 647700 h 5196"/>
                    <a:gd name="T108" fmla="*/ 3403600 w 2148"/>
                    <a:gd name="T109" fmla="*/ 473075 h 5196"/>
                    <a:gd name="T110" fmla="*/ 1527175 w 2148"/>
                    <a:gd name="T111" fmla="*/ 7864475 h 5196"/>
                    <a:gd name="T112" fmla="*/ 1765300 w 2148"/>
                    <a:gd name="T113" fmla="*/ 6511926 h 5196"/>
                    <a:gd name="T114" fmla="*/ 1660525 w 2148"/>
                    <a:gd name="T115" fmla="*/ 7194550 h 5196"/>
                    <a:gd name="T116" fmla="*/ 1508125 w 2148"/>
                    <a:gd name="T117" fmla="*/ 7597775 h 5196"/>
                    <a:gd name="T118" fmla="*/ 1412875 w 2148"/>
                    <a:gd name="T119" fmla="*/ 7264400 h 5196"/>
                    <a:gd name="T120" fmla="*/ 1330325 w 2148"/>
                    <a:gd name="T121" fmla="*/ 6384924 h 5196"/>
                    <a:gd name="T122" fmla="*/ 1638300 w 2148"/>
                    <a:gd name="T123" fmla="*/ 6235699 h 519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148"/>
                    <a:gd name="T187" fmla="*/ 0 h 5196"/>
                    <a:gd name="T188" fmla="*/ 2148 w 2148"/>
                    <a:gd name="T189" fmla="*/ 5196 h 519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148" h="5196">
                      <a:moveTo>
                        <a:pt x="2136" y="254"/>
                      </a:moveTo>
                      <a:lnTo>
                        <a:pt x="2086" y="166"/>
                      </a:lnTo>
                      <a:lnTo>
                        <a:pt x="2078" y="154"/>
                      </a:lnTo>
                      <a:lnTo>
                        <a:pt x="2068" y="142"/>
                      </a:lnTo>
                      <a:lnTo>
                        <a:pt x="2060" y="136"/>
                      </a:lnTo>
                      <a:lnTo>
                        <a:pt x="2054" y="132"/>
                      </a:lnTo>
                      <a:lnTo>
                        <a:pt x="2026" y="126"/>
                      </a:lnTo>
                      <a:lnTo>
                        <a:pt x="2008" y="122"/>
                      </a:lnTo>
                      <a:lnTo>
                        <a:pt x="1990" y="120"/>
                      </a:lnTo>
                      <a:lnTo>
                        <a:pt x="1976" y="120"/>
                      </a:lnTo>
                      <a:lnTo>
                        <a:pt x="1964" y="124"/>
                      </a:lnTo>
                      <a:lnTo>
                        <a:pt x="1938" y="130"/>
                      </a:lnTo>
                      <a:lnTo>
                        <a:pt x="1914" y="140"/>
                      </a:lnTo>
                      <a:lnTo>
                        <a:pt x="1892" y="148"/>
                      </a:lnTo>
                      <a:lnTo>
                        <a:pt x="1872" y="150"/>
                      </a:lnTo>
                      <a:lnTo>
                        <a:pt x="1868" y="152"/>
                      </a:lnTo>
                      <a:lnTo>
                        <a:pt x="1864" y="156"/>
                      </a:lnTo>
                      <a:lnTo>
                        <a:pt x="1858" y="164"/>
                      </a:lnTo>
                      <a:lnTo>
                        <a:pt x="1854" y="176"/>
                      </a:lnTo>
                      <a:lnTo>
                        <a:pt x="1852" y="184"/>
                      </a:lnTo>
                      <a:lnTo>
                        <a:pt x="1854" y="208"/>
                      </a:lnTo>
                      <a:lnTo>
                        <a:pt x="1856" y="234"/>
                      </a:lnTo>
                      <a:lnTo>
                        <a:pt x="1858" y="252"/>
                      </a:lnTo>
                      <a:lnTo>
                        <a:pt x="1860" y="258"/>
                      </a:lnTo>
                      <a:lnTo>
                        <a:pt x="1864" y="264"/>
                      </a:lnTo>
                      <a:lnTo>
                        <a:pt x="1872" y="270"/>
                      </a:lnTo>
                      <a:lnTo>
                        <a:pt x="1882" y="302"/>
                      </a:lnTo>
                      <a:lnTo>
                        <a:pt x="1888" y="330"/>
                      </a:lnTo>
                      <a:lnTo>
                        <a:pt x="1890" y="362"/>
                      </a:lnTo>
                      <a:lnTo>
                        <a:pt x="1888" y="394"/>
                      </a:lnTo>
                      <a:lnTo>
                        <a:pt x="1882" y="428"/>
                      </a:lnTo>
                      <a:lnTo>
                        <a:pt x="1876" y="450"/>
                      </a:lnTo>
                      <a:lnTo>
                        <a:pt x="1866" y="484"/>
                      </a:lnTo>
                      <a:lnTo>
                        <a:pt x="1850" y="516"/>
                      </a:lnTo>
                      <a:lnTo>
                        <a:pt x="1784" y="638"/>
                      </a:lnTo>
                      <a:lnTo>
                        <a:pt x="1752" y="702"/>
                      </a:lnTo>
                      <a:lnTo>
                        <a:pt x="1730" y="744"/>
                      </a:lnTo>
                      <a:lnTo>
                        <a:pt x="1712" y="776"/>
                      </a:lnTo>
                      <a:lnTo>
                        <a:pt x="1694" y="808"/>
                      </a:lnTo>
                      <a:lnTo>
                        <a:pt x="1648" y="878"/>
                      </a:lnTo>
                      <a:lnTo>
                        <a:pt x="1640" y="892"/>
                      </a:lnTo>
                      <a:lnTo>
                        <a:pt x="1632" y="908"/>
                      </a:lnTo>
                      <a:lnTo>
                        <a:pt x="1626" y="924"/>
                      </a:lnTo>
                      <a:lnTo>
                        <a:pt x="1622" y="940"/>
                      </a:lnTo>
                      <a:lnTo>
                        <a:pt x="1610" y="970"/>
                      </a:lnTo>
                      <a:lnTo>
                        <a:pt x="1596" y="1002"/>
                      </a:lnTo>
                      <a:lnTo>
                        <a:pt x="1584" y="1022"/>
                      </a:lnTo>
                      <a:lnTo>
                        <a:pt x="1548" y="1086"/>
                      </a:lnTo>
                      <a:lnTo>
                        <a:pt x="1532" y="1108"/>
                      </a:lnTo>
                      <a:lnTo>
                        <a:pt x="1512" y="1138"/>
                      </a:lnTo>
                      <a:lnTo>
                        <a:pt x="1490" y="1168"/>
                      </a:lnTo>
                      <a:lnTo>
                        <a:pt x="1474" y="1188"/>
                      </a:lnTo>
                      <a:lnTo>
                        <a:pt x="1458" y="1212"/>
                      </a:lnTo>
                      <a:lnTo>
                        <a:pt x="1448" y="1228"/>
                      </a:lnTo>
                      <a:lnTo>
                        <a:pt x="1440" y="1246"/>
                      </a:lnTo>
                      <a:lnTo>
                        <a:pt x="1424" y="1270"/>
                      </a:lnTo>
                      <a:lnTo>
                        <a:pt x="1402" y="1302"/>
                      </a:lnTo>
                      <a:lnTo>
                        <a:pt x="1392" y="1316"/>
                      </a:lnTo>
                      <a:lnTo>
                        <a:pt x="1378" y="1328"/>
                      </a:lnTo>
                      <a:lnTo>
                        <a:pt x="1364" y="1340"/>
                      </a:lnTo>
                      <a:lnTo>
                        <a:pt x="1350" y="1350"/>
                      </a:lnTo>
                      <a:lnTo>
                        <a:pt x="1306" y="1376"/>
                      </a:lnTo>
                      <a:lnTo>
                        <a:pt x="1292" y="1382"/>
                      </a:lnTo>
                      <a:lnTo>
                        <a:pt x="1278" y="1384"/>
                      </a:lnTo>
                      <a:lnTo>
                        <a:pt x="1264" y="1384"/>
                      </a:lnTo>
                      <a:lnTo>
                        <a:pt x="1260" y="1382"/>
                      </a:lnTo>
                      <a:lnTo>
                        <a:pt x="1256" y="1378"/>
                      </a:lnTo>
                      <a:lnTo>
                        <a:pt x="1248" y="1370"/>
                      </a:lnTo>
                      <a:lnTo>
                        <a:pt x="1240" y="1356"/>
                      </a:lnTo>
                      <a:lnTo>
                        <a:pt x="1236" y="1342"/>
                      </a:lnTo>
                      <a:lnTo>
                        <a:pt x="1234" y="1326"/>
                      </a:lnTo>
                      <a:lnTo>
                        <a:pt x="1230" y="1230"/>
                      </a:lnTo>
                      <a:lnTo>
                        <a:pt x="1226" y="1194"/>
                      </a:lnTo>
                      <a:lnTo>
                        <a:pt x="1222" y="1158"/>
                      </a:lnTo>
                      <a:lnTo>
                        <a:pt x="1204" y="1068"/>
                      </a:lnTo>
                      <a:lnTo>
                        <a:pt x="1200" y="1052"/>
                      </a:lnTo>
                      <a:lnTo>
                        <a:pt x="1194" y="1034"/>
                      </a:lnTo>
                      <a:lnTo>
                        <a:pt x="1186" y="1016"/>
                      </a:lnTo>
                      <a:lnTo>
                        <a:pt x="1176" y="1002"/>
                      </a:lnTo>
                      <a:lnTo>
                        <a:pt x="1148" y="962"/>
                      </a:lnTo>
                      <a:lnTo>
                        <a:pt x="1138" y="950"/>
                      </a:lnTo>
                      <a:lnTo>
                        <a:pt x="1124" y="940"/>
                      </a:lnTo>
                      <a:lnTo>
                        <a:pt x="1108" y="932"/>
                      </a:lnTo>
                      <a:lnTo>
                        <a:pt x="1092" y="930"/>
                      </a:lnTo>
                      <a:lnTo>
                        <a:pt x="972" y="926"/>
                      </a:lnTo>
                      <a:lnTo>
                        <a:pt x="954" y="926"/>
                      </a:lnTo>
                      <a:lnTo>
                        <a:pt x="936" y="930"/>
                      </a:lnTo>
                      <a:lnTo>
                        <a:pt x="918" y="936"/>
                      </a:lnTo>
                      <a:lnTo>
                        <a:pt x="904" y="942"/>
                      </a:lnTo>
                      <a:lnTo>
                        <a:pt x="890" y="952"/>
                      </a:lnTo>
                      <a:lnTo>
                        <a:pt x="876" y="960"/>
                      </a:lnTo>
                      <a:lnTo>
                        <a:pt x="860" y="972"/>
                      </a:lnTo>
                      <a:lnTo>
                        <a:pt x="846" y="986"/>
                      </a:lnTo>
                      <a:lnTo>
                        <a:pt x="836" y="998"/>
                      </a:lnTo>
                      <a:lnTo>
                        <a:pt x="804" y="1042"/>
                      </a:lnTo>
                      <a:lnTo>
                        <a:pt x="794" y="1056"/>
                      </a:lnTo>
                      <a:lnTo>
                        <a:pt x="784" y="1072"/>
                      </a:lnTo>
                      <a:lnTo>
                        <a:pt x="776" y="1090"/>
                      </a:lnTo>
                      <a:lnTo>
                        <a:pt x="770" y="1104"/>
                      </a:lnTo>
                      <a:lnTo>
                        <a:pt x="754" y="1152"/>
                      </a:lnTo>
                      <a:lnTo>
                        <a:pt x="746" y="1186"/>
                      </a:lnTo>
                      <a:lnTo>
                        <a:pt x="740" y="1222"/>
                      </a:lnTo>
                      <a:lnTo>
                        <a:pt x="738" y="1272"/>
                      </a:lnTo>
                      <a:lnTo>
                        <a:pt x="734" y="1346"/>
                      </a:lnTo>
                      <a:lnTo>
                        <a:pt x="734" y="1366"/>
                      </a:lnTo>
                      <a:lnTo>
                        <a:pt x="736" y="1382"/>
                      </a:lnTo>
                      <a:lnTo>
                        <a:pt x="742" y="1398"/>
                      </a:lnTo>
                      <a:lnTo>
                        <a:pt x="750" y="1416"/>
                      </a:lnTo>
                      <a:lnTo>
                        <a:pt x="758" y="1428"/>
                      </a:lnTo>
                      <a:lnTo>
                        <a:pt x="764" y="1436"/>
                      </a:lnTo>
                      <a:lnTo>
                        <a:pt x="772" y="1448"/>
                      </a:lnTo>
                      <a:lnTo>
                        <a:pt x="778" y="1458"/>
                      </a:lnTo>
                      <a:lnTo>
                        <a:pt x="778" y="1468"/>
                      </a:lnTo>
                      <a:lnTo>
                        <a:pt x="776" y="1472"/>
                      </a:lnTo>
                      <a:lnTo>
                        <a:pt x="774" y="1474"/>
                      </a:lnTo>
                      <a:lnTo>
                        <a:pt x="770" y="1476"/>
                      </a:lnTo>
                      <a:lnTo>
                        <a:pt x="766" y="1478"/>
                      </a:lnTo>
                      <a:lnTo>
                        <a:pt x="756" y="1474"/>
                      </a:lnTo>
                      <a:lnTo>
                        <a:pt x="744" y="1468"/>
                      </a:lnTo>
                      <a:lnTo>
                        <a:pt x="734" y="1458"/>
                      </a:lnTo>
                      <a:lnTo>
                        <a:pt x="690" y="1406"/>
                      </a:lnTo>
                      <a:lnTo>
                        <a:pt x="678" y="1392"/>
                      </a:lnTo>
                      <a:lnTo>
                        <a:pt x="668" y="1376"/>
                      </a:lnTo>
                      <a:lnTo>
                        <a:pt x="658" y="1360"/>
                      </a:lnTo>
                      <a:lnTo>
                        <a:pt x="650" y="1346"/>
                      </a:lnTo>
                      <a:lnTo>
                        <a:pt x="618" y="1272"/>
                      </a:lnTo>
                      <a:lnTo>
                        <a:pt x="588" y="1208"/>
                      </a:lnTo>
                      <a:lnTo>
                        <a:pt x="528" y="1088"/>
                      </a:lnTo>
                      <a:lnTo>
                        <a:pt x="512" y="1054"/>
                      </a:lnTo>
                      <a:lnTo>
                        <a:pt x="500" y="1020"/>
                      </a:lnTo>
                      <a:lnTo>
                        <a:pt x="468" y="928"/>
                      </a:lnTo>
                      <a:lnTo>
                        <a:pt x="444" y="858"/>
                      </a:lnTo>
                      <a:lnTo>
                        <a:pt x="408" y="758"/>
                      </a:lnTo>
                      <a:lnTo>
                        <a:pt x="398" y="722"/>
                      </a:lnTo>
                      <a:lnTo>
                        <a:pt x="390" y="688"/>
                      </a:lnTo>
                      <a:lnTo>
                        <a:pt x="378" y="606"/>
                      </a:lnTo>
                      <a:lnTo>
                        <a:pt x="374" y="588"/>
                      </a:lnTo>
                      <a:lnTo>
                        <a:pt x="368" y="570"/>
                      </a:lnTo>
                      <a:lnTo>
                        <a:pt x="362" y="554"/>
                      </a:lnTo>
                      <a:lnTo>
                        <a:pt x="354" y="538"/>
                      </a:lnTo>
                      <a:lnTo>
                        <a:pt x="318" y="476"/>
                      </a:lnTo>
                      <a:lnTo>
                        <a:pt x="258" y="362"/>
                      </a:lnTo>
                      <a:lnTo>
                        <a:pt x="252" y="348"/>
                      </a:lnTo>
                      <a:lnTo>
                        <a:pt x="250" y="330"/>
                      </a:lnTo>
                      <a:lnTo>
                        <a:pt x="250" y="312"/>
                      </a:lnTo>
                      <a:lnTo>
                        <a:pt x="254" y="296"/>
                      </a:lnTo>
                      <a:lnTo>
                        <a:pt x="276" y="234"/>
                      </a:lnTo>
                      <a:lnTo>
                        <a:pt x="292" y="188"/>
                      </a:lnTo>
                      <a:lnTo>
                        <a:pt x="300" y="178"/>
                      </a:lnTo>
                      <a:lnTo>
                        <a:pt x="308" y="170"/>
                      </a:lnTo>
                      <a:lnTo>
                        <a:pt x="312" y="164"/>
                      </a:lnTo>
                      <a:lnTo>
                        <a:pt x="318" y="156"/>
                      </a:lnTo>
                      <a:lnTo>
                        <a:pt x="322" y="146"/>
                      </a:lnTo>
                      <a:lnTo>
                        <a:pt x="326" y="134"/>
                      </a:lnTo>
                      <a:lnTo>
                        <a:pt x="332" y="110"/>
                      </a:lnTo>
                      <a:lnTo>
                        <a:pt x="334" y="92"/>
                      </a:lnTo>
                      <a:lnTo>
                        <a:pt x="332" y="84"/>
                      </a:lnTo>
                      <a:lnTo>
                        <a:pt x="330" y="76"/>
                      </a:lnTo>
                      <a:lnTo>
                        <a:pt x="322" y="58"/>
                      </a:lnTo>
                      <a:lnTo>
                        <a:pt x="314" y="50"/>
                      </a:lnTo>
                      <a:lnTo>
                        <a:pt x="304" y="42"/>
                      </a:lnTo>
                      <a:lnTo>
                        <a:pt x="290" y="36"/>
                      </a:lnTo>
                      <a:lnTo>
                        <a:pt x="276" y="30"/>
                      </a:lnTo>
                      <a:lnTo>
                        <a:pt x="178" y="4"/>
                      </a:lnTo>
                      <a:lnTo>
                        <a:pt x="162" y="2"/>
                      </a:lnTo>
                      <a:lnTo>
                        <a:pt x="150" y="0"/>
                      </a:lnTo>
                      <a:lnTo>
                        <a:pt x="138" y="0"/>
                      </a:lnTo>
                      <a:lnTo>
                        <a:pt x="132" y="2"/>
                      </a:lnTo>
                      <a:lnTo>
                        <a:pt x="106" y="18"/>
                      </a:lnTo>
                      <a:lnTo>
                        <a:pt x="92" y="28"/>
                      </a:lnTo>
                      <a:lnTo>
                        <a:pt x="78" y="40"/>
                      </a:lnTo>
                      <a:lnTo>
                        <a:pt x="68" y="50"/>
                      </a:lnTo>
                      <a:lnTo>
                        <a:pt x="60" y="60"/>
                      </a:lnTo>
                      <a:lnTo>
                        <a:pt x="48" y="84"/>
                      </a:lnTo>
                      <a:lnTo>
                        <a:pt x="38" y="108"/>
                      </a:lnTo>
                      <a:lnTo>
                        <a:pt x="28" y="128"/>
                      </a:lnTo>
                      <a:lnTo>
                        <a:pt x="16" y="144"/>
                      </a:lnTo>
                      <a:lnTo>
                        <a:pt x="4" y="158"/>
                      </a:lnTo>
                      <a:lnTo>
                        <a:pt x="2" y="160"/>
                      </a:lnTo>
                      <a:lnTo>
                        <a:pt x="0" y="166"/>
                      </a:lnTo>
                      <a:lnTo>
                        <a:pt x="2" y="174"/>
                      </a:lnTo>
                      <a:lnTo>
                        <a:pt x="6" y="184"/>
                      </a:lnTo>
                      <a:lnTo>
                        <a:pt x="16" y="196"/>
                      </a:lnTo>
                      <a:lnTo>
                        <a:pt x="26" y="206"/>
                      </a:lnTo>
                      <a:lnTo>
                        <a:pt x="34" y="218"/>
                      </a:lnTo>
                      <a:lnTo>
                        <a:pt x="40" y="228"/>
                      </a:lnTo>
                      <a:lnTo>
                        <a:pt x="50" y="240"/>
                      </a:lnTo>
                      <a:lnTo>
                        <a:pt x="60" y="254"/>
                      </a:lnTo>
                      <a:lnTo>
                        <a:pt x="68" y="272"/>
                      </a:lnTo>
                      <a:lnTo>
                        <a:pt x="74" y="292"/>
                      </a:lnTo>
                      <a:lnTo>
                        <a:pt x="74" y="298"/>
                      </a:lnTo>
                      <a:lnTo>
                        <a:pt x="74" y="302"/>
                      </a:lnTo>
                      <a:lnTo>
                        <a:pt x="74" y="316"/>
                      </a:lnTo>
                      <a:lnTo>
                        <a:pt x="76" y="344"/>
                      </a:lnTo>
                      <a:lnTo>
                        <a:pt x="84" y="426"/>
                      </a:lnTo>
                      <a:lnTo>
                        <a:pt x="84" y="442"/>
                      </a:lnTo>
                      <a:lnTo>
                        <a:pt x="82" y="458"/>
                      </a:lnTo>
                      <a:lnTo>
                        <a:pt x="78" y="474"/>
                      </a:lnTo>
                      <a:lnTo>
                        <a:pt x="72" y="488"/>
                      </a:lnTo>
                      <a:lnTo>
                        <a:pt x="66" y="502"/>
                      </a:lnTo>
                      <a:lnTo>
                        <a:pt x="64" y="518"/>
                      </a:lnTo>
                      <a:lnTo>
                        <a:pt x="64" y="534"/>
                      </a:lnTo>
                      <a:lnTo>
                        <a:pt x="66" y="550"/>
                      </a:lnTo>
                      <a:lnTo>
                        <a:pt x="100" y="666"/>
                      </a:lnTo>
                      <a:lnTo>
                        <a:pt x="122" y="734"/>
                      </a:lnTo>
                      <a:lnTo>
                        <a:pt x="230" y="1044"/>
                      </a:lnTo>
                      <a:lnTo>
                        <a:pt x="238" y="1078"/>
                      </a:lnTo>
                      <a:lnTo>
                        <a:pt x="244" y="1114"/>
                      </a:lnTo>
                      <a:lnTo>
                        <a:pt x="246" y="1142"/>
                      </a:lnTo>
                      <a:lnTo>
                        <a:pt x="250" y="1156"/>
                      </a:lnTo>
                      <a:lnTo>
                        <a:pt x="256" y="1170"/>
                      </a:lnTo>
                      <a:lnTo>
                        <a:pt x="264" y="1180"/>
                      </a:lnTo>
                      <a:lnTo>
                        <a:pt x="268" y="1184"/>
                      </a:lnTo>
                      <a:lnTo>
                        <a:pt x="272" y="1186"/>
                      </a:lnTo>
                      <a:lnTo>
                        <a:pt x="282" y="1192"/>
                      </a:lnTo>
                      <a:lnTo>
                        <a:pt x="292" y="1202"/>
                      </a:lnTo>
                      <a:lnTo>
                        <a:pt x="302" y="1214"/>
                      </a:lnTo>
                      <a:lnTo>
                        <a:pt x="308" y="1228"/>
                      </a:lnTo>
                      <a:lnTo>
                        <a:pt x="320" y="1260"/>
                      </a:lnTo>
                      <a:lnTo>
                        <a:pt x="332" y="1294"/>
                      </a:lnTo>
                      <a:lnTo>
                        <a:pt x="340" y="1330"/>
                      </a:lnTo>
                      <a:lnTo>
                        <a:pt x="344" y="1366"/>
                      </a:lnTo>
                      <a:lnTo>
                        <a:pt x="352" y="1400"/>
                      </a:lnTo>
                      <a:lnTo>
                        <a:pt x="364" y="1436"/>
                      </a:lnTo>
                      <a:lnTo>
                        <a:pt x="444" y="1622"/>
                      </a:lnTo>
                      <a:lnTo>
                        <a:pt x="470" y="1690"/>
                      </a:lnTo>
                      <a:lnTo>
                        <a:pt x="522" y="1846"/>
                      </a:lnTo>
                      <a:lnTo>
                        <a:pt x="528" y="1862"/>
                      </a:lnTo>
                      <a:lnTo>
                        <a:pt x="532" y="1880"/>
                      </a:lnTo>
                      <a:lnTo>
                        <a:pt x="534" y="1898"/>
                      </a:lnTo>
                      <a:lnTo>
                        <a:pt x="536" y="1916"/>
                      </a:lnTo>
                      <a:lnTo>
                        <a:pt x="540" y="2044"/>
                      </a:lnTo>
                      <a:lnTo>
                        <a:pt x="540" y="2080"/>
                      </a:lnTo>
                      <a:lnTo>
                        <a:pt x="534" y="2116"/>
                      </a:lnTo>
                      <a:lnTo>
                        <a:pt x="512" y="2206"/>
                      </a:lnTo>
                      <a:lnTo>
                        <a:pt x="502" y="2240"/>
                      </a:lnTo>
                      <a:lnTo>
                        <a:pt x="488" y="2274"/>
                      </a:lnTo>
                      <a:lnTo>
                        <a:pt x="442" y="2364"/>
                      </a:lnTo>
                      <a:lnTo>
                        <a:pt x="410" y="2428"/>
                      </a:lnTo>
                      <a:lnTo>
                        <a:pt x="382" y="2486"/>
                      </a:lnTo>
                      <a:lnTo>
                        <a:pt x="370" y="2508"/>
                      </a:lnTo>
                      <a:lnTo>
                        <a:pt x="588" y="2612"/>
                      </a:lnTo>
                      <a:lnTo>
                        <a:pt x="586" y="2614"/>
                      </a:lnTo>
                      <a:lnTo>
                        <a:pt x="596" y="2616"/>
                      </a:lnTo>
                      <a:lnTo>
                        <a:pt x="600" y="2618"/>
                      </a:lnTo>
                      <a:lnTo>
                        <a:pt x="602" y="2698"/>
                      </a:lnTo>
                      <a:lnTo>
                        <a:pt x="592" y="2740"/>
                      </a:lnTo>
                      <a:lnTo>
                        <a:pt x="594" y="2740"/>
                      </a:lnTo>
                      <a:lnTo>
                        <a:pt x="588" y="2756"/>
                      </a:lnTo>
                      <a:lnTo>
                        <a:pt x="584" y="2824"/>
                      </a:lnTo>
                      <a:lnTo>
                        <a:pt x="580" y="2904"/>
                      </a:lnTo>
                      <a:lnTo>
                        <a:pt x="586" y="2988"/>
                      </a:lnTo>
                      <a:lnTo>
                        <a:pt x="592" y="3056"/>
                      </a:lnTo>
                      <a:lnTo>
                        <a:pt x="592" y="3070"/>
                      </a:lnTo>
                      <a:lnTo>
                        <a:pt x="594" y="3072"/>
                      </a:lnTo>
                      <a:lnTo>
                        <a:pt x="594" y="3076"/>
                      </a:lnTo>
                      <a:lnTo>
                        <a:pt x="594" y="3086"/>
                      </a:lnTo>
                      <a:lnTo>
                        <a:pt x="592" y="3096"/>
                      </a:lnTo>
                      <a:lnTo>
                        <a:pt x="592" y="3102"/>
                      </a:lnTo>
                      <a:lnTo>
                        <a:pt x="592" y="3174"/>
                      </a:lnTo>
                      <a:lnTo>
                        <a:pt x="590" y="3250"/>
                      </a:lnTo>
                      <a:lnTo>
                        <a:pt x="582" y="3396"/>
                      </a:lnTo>
                      <a:lnTo>
                        <a:pt x="582" y="3460"/>
                      </a:lnTo>
                      <a:lnTo>
                        <a:pt x="584" y="3492"/>
                      </a:lnTo>
                      <a:lnTo>
                        <a:pt x="588" y="3526"/>
                      </a:lnTo>
                      <a:lnTo>
                        <a:pt x="592" y="3574"/>
                      </a:lnTo>
                      <a:lnTo>
                        <a:pt x="594" y="3622"/>
                      </a:lnTo>
                      <a:lnTo>
                        <a:pt x="594" y="3670"/>
                      </a:lnTo>
                      <a:lnTo>
                        <a:pt x="592" y="3718"/>
                      </a:lnTo>
                      <a:lnTo>
                        <a:pt x="590" y="3766"/>
                      </a:lnTo>
                      <a:lnTo>
                        <a:pt x="586" y="3814"/>
                      </a:lnTo>
                      <a:lnTo>
                        <a:pt x="576" y="3906"/>
                      </a:lnTo>
                      <a:lnTo>
                        <a:pt x="592" y="3912"/>
                      </a:lnTo>
                      <a:lnTo>
                        <a:pt x="608" y="3916"/>
                      </a:lnTo>
                      <a:lnTo>
                        <a:pt x="638" y="3916"/>
                      </a:lnTo>
                      <a:lnTo>
                        <a:pt x="632" y="3972"/>
                      </a:lnTo>
                      <a:lnTo>
                        <a:pt x="628" y="4000"/>
                      </a:lnTo>
                      <a:lnTo>
                        <a:pt x="628" y="4028"/>
                      </a:lnTo>
                      <a:lnTo>
                        <a:pt x="626" y="4060"/>
                      </a:lnTo>
                      <a:lnTo>
                        <a:pt x="628" y="4092"/>
                      </a:lnTo>
                      <a:lnTo>
                        <a:pt x="632" y="4126"/>
                      </a:lnTo>
                      <a:lnTo>
                        <a:pt x="636" y="4158"/>
                      </a:lnTo>
                      <a:lnTo>
                        <a:pt x="644" y="4202"/>
                      </a:lnTo>
                      <a:lnTo>
                        <a:pt x="652" y="4248"/>
                      </a:lnTo>
                      <a:lnTo>
                        <a:pt x="662" y="4292"/>
                      </a:lnTo>
                      <a:lnTo>
                        <a:pt x="674" y="4336"/>
                      </a:lnTo>
                      <a:lnTo>
                        <a:pt x="700" y="4422"/>
                      </a:lnTo>
                      <a:lnTo>
                        <a:pt x="730" y="4508"/>
                      </a:lnTo>
                      <a:lnTo>
                        <a:pt x="756" y="4578"/>
                      </a:lnTo>
                      <a:lnTo>
                        <a:pt x="768" y="4616"/>
                      </a:lnTo>
                      <a:lnTo>
                        <a:pt x="778" y="4656"/>
                      </a:lnTo>
                      <a:lnTo>
                        <a:pt x="786" y="4694"/>
                      </a:lnTo>
                      <a:lnTo>
                        <a:pt x="790" y="4734"/>
                      </a:lnTo>
                      <a:lnTo>
                        <a:pt x="792" y="4752"/>
                      </a:lnTo>
                      <a:lnTo>
                        <a:pt x="792" y="4770"/>
                      </a:lnTo>
                      <a:lnTo>
                        <a:pt x="790" y="4790"/>
                      </a:lnTo>
                      <a:lnTo>
                        <a:pt x="786" y="4806"/>
                      </a:lnTo>
                      <a:lnTo>
                        <a:pt x="780" y="4850"/>
                      </a:lnTo>
                      <a:lnTo>
                        <a:pt x="776" y="4894"/>
                      </a:lnTo>
                      <a:lnTo>
                        <a:pt x="776" y="4938"/>
                      </a:lnTo>
                      <a:lnTo>
                        <a:pt x="778" y="4980"/>
                      </a:lnTo>
                      <a:lnTo>
                        <a:pt x="782" y="5008"/>
                      </a:lnTo>
                      <a:lnTo>
                        <a:pt x="790" y="5038"/>
                      </a:lnTo>
                      <a:lnTo>
                        <a:pt x="798" y="5066"/>
                      </a:lnTo>
                      <a:lnTo>
                        <a:pt x="802" y="5094"/>
                      </a:lnTo>
                      <a:lnTo>
                        <a:pt x="804" y="5104"/>
                      </a:lnTo>
                      <a:lnTo>
                        <a:pt x="804" y="5114"/>
                      </a:lnTo>
                      <a:lnTo>
                        <a:pt x="802" y="5130"/>
                      </a:lnTo>
                      <a:lnTo>
                        <a:pt x="804" y="5138"/>
                      </a:lnTo>
                      <a:lnTo>
                        <a:pt x="806" y="5146"/>
                      </a:lnTo>
                      <a:lnTo>
                        <a:pt x="812" y="5152"/>
                      </a:lnTo>
                      <a:lnTo>
                        <a:pt x="822" y="5160"/>
                      </a:lnTo>
                      <a:lnTo>
                        <a:pt x="860" y="5174"/>
                      </a:lnTo>
                      <a:lnTo>
                        <a:pt x="886" y="5182"/>
                      </a:lnTo>
                      <a:lnTo>
                        <a:pt x="912" y="5188"/>
                      </a:lnTo>
                      <a:lnTo>
                        <a:pt x="940" y="5194"/>
                      </a:lnTo>
                      <a:lnTo>
                        <a:pt x="964" y="5196"/>
                      </a:lnTo>
                      <a:lnTo>
                        <a:pt x="986" y="5196"/>
                      </a:lnTo>
                      <a:lnTo>
                        <a:pt x="996" y="5194"/>
                      </a:lnTo>
                      <a:lnTo>
                        <a:pt x="1004" y="5190"/>
                      </a:lnTo>
                      <a:lnTo>
                        <a:pt x="1018" y="5182"/>
                      </a:lnTo>
                      <a:lnTo>
                        <a:pt x="1026" y="5172"/>
                      </a:lnTo>
                      <a:lnTo>
                        <a:pt x="1034" y="5162"/>
                      </a:lnTo>
                      <a:lnTo>
                        <a:pt x="1038" y="5152"/>
                      </a:lnTo>
                      <a:lnTo>
                        <a:pt x="1042" y="5160"/>
                      </a:lnTo>
                      <a:lnTo>
                        <a:pt x="1050" y="5166"/>
                      </a:lnTo>
                      <a:lnTo>
                        <a:pt x="1058" y="5170"/>
                      </a:lnTo>
                      <a:lnTo>
                        <a:pt x="1070" y="5174"/>
                      </a:lnTo>
                      <a:lnTo>
                        <a:pt x="1096" y="5176"/>
                      </a:lnTo>
                      <a:lnTo>
                        <a:pt x="1120" y="5176"/>
                      </a:lnTo>
                      <a:lnTo>
                        <a:pt x="1142" y="5172"/>
                      </a:lnTo>
                      <a:lnTo>
                        <a:pt x="1166" y="5166"/>
                      </a:lnTo>
                      <a:lnTo>
                        <a:pt x="1182" y="5160"/>
                      </a:lnTo>
                      <a:lnTo>
                        <a:pt x="1194" y="5154"/>
                      </a:lnTo>
                      <a:lnTo>
                        <a:pt x="1202" y="5146"/>
                      </a:lnTo>
                      <a:lnTo>
                        <a:pt x="1206" y="5136"/>
                      </a:lnTo>
                      <a:lnTo>
                        <a:pt x="1208" y="5128"/>
                      </a:lnTo>
                      <a:lnTo>
                        <a:pt x="1206" y="5118"/>
                      </a:lnTo>
                      <a:lnTo>
                        <a:pt x="1202" y="5108"/>
                      </a:lnTo>
                      <a:lnTo>
                        <a:pt x="1198" y="5096"/>
                      </a:lnTo>
                      <a:lnTo>
                        <a:pt x="1182" y="5074"/>
                      </a:lnTo>
                      <a:lnTo>
                        <a:pt x="1166" y="5052"/>
                      </a:lnTo>
                      <a:lnTo>
                        <a:pt x="1150" y="5028"/>
                      </a:lnTo>
                      <a:lnTo>
                        <a:pt x="1138" y="5006"/>
                      </a:lnTo>
                      <a:lnTo>
                        <a:pt x="1132" y="4990"/>
                      </a:lnTo>
                      <a:lnTo>
                        <a:pt x="1128" y="4970"/>
                      </a:lnTo>
                      <a:lnTo>
                        <a:pt x="1124" y="4928"/>
                      </a:lnTo>
                      <a:lnTo>
                        <a:pt x="1122" y="4892"/>
                      </a:lnTo>
                      <a:lnTo>
                        <a:pt x="1118" y="4864"/>
                      </a:lnTo>
                      <a:lnTo>
                        <a:pt x="1116" y="4840"/>
                      </a:lnTo>
                      <a:lnTo>
                        <a:pt x="1114" y="4814"/>
                      </a:lnTo>
                      <a:lnTo>
                        <a:pt x="1120" y="4788"/>
                      </a:lnTo>
                      <a:lnTo>
                        <a:pt x="1130" y="4746"/>
                      </a:lnTo>
                      <a:lnTo>
                        <a:pt x="1164" y="4632"/>
                      </a:lnTo>
                      <a:lnTo>
                        <a:pt x="1198" y="4522"/>
                      </a:lnTo>
                      <a:lnTo>
                        <a:pt x="1218" y="4462"/>
                      </a:lnTo>
                      <a:lnTo>
                        <a:pt x="1234" y="4410"/>
                      </a:lnTo>
                      <a:lnTo>
                        <a:pt x="1264" y="4318"/>
                      </a:lnTo>
                      <a:lnTo>
                        <a:pt x="1296" y="4226"/>
                      </a:lnTo>
                      <a:lnTo>
                        <a:pt x="1312" y="4172"/>
                      </a:lnTo>
                      <a:lnTo>
                        <a:pt x="1356" y="3948"/>
                      </a:lnTo>
                      <a:lnTo>
                        <a:pt x="1360" y="3942"/>
                      </a:lnTo>
                      <a:lnTo>
                        <a:pt x="1362" y="3926"/>
                      </a:lnTo>
                      <a:lnTo>
                        <a:pt x="1368" y="3870"/>
                      </a:lnTo>
                      <a:lnTo>
                        <a:pt x="1374" y="3690"/>
                      </a:lnTo>
                      <a:lnTo>
                        <a:pt x="1384" y="3470"/>
                      </a:lnTo>
                      <a:lnTo>
                        <a:pt x="1390" y="3364"/>
                      </a:lnTo>
                      <a:lnTo>
                        <a:pt x="1398" y="3270"/>
                      </a:lnTo>
                      <a:lnTo>
                        <a:pt x="1412" y="3164"/>
                      </a:lnTo>
                      <a:lnTo>
                        <a:pt x="1416" y="3136"/>
                      </a:lnTo>
                      <a:lnTo>
                        <a:pt x="1420" y="3128"/>
                      </a:lnTo>
                      <a:lnTo>
                        <a:pt x="1422" y="3120"/>
                      </a:lnTo>
                      <a:lnTo>
                        <a:pt x="1414" y="3024"/>
                      </a:lnTo>
                      <a:lnTo>
                        <a:pt x="1344" y="2810"/>
                      </a:lnTo>
                      <a:lnTo>
                        <a:pt x="1284" y="2690"/>
                      </a:lnTo>
                      <a:lnTo>
                        <a:pt x="1536" y="2594"/>
                      </a:lnTo>
                      <a:lnTo>
                        <a:pt x="1428" y="2368"/>
                      </a:lnTo>
                      <a:lnTo>
                        <a:pt x="1422" y="2352"/>
                      </a:lnTo>
                      <a:lnTo>
                        <a:pt x="1418" y="2334"/>
                      </a:lnTo>
                      <a:lnTo>
                        <a:pt x="1414" y="2314"/>
                      </a:lnTo>
                      <a:lnTo>
                        <a:pt x="1414" y="2298"/>
                      </a:lnTo>
                      <a:lnTo>
                        <a:pt x="1414" y="2244"/>
                      </a:lnTo>
                      <a:lnTo>
                        <a:pt x="1412" y="2210"/>
                      </a:lnTo>
                      <a:lnTo>
                        <a:pt x="1410" y="2178"/>
                      </a:lnTo>
                      <a:lnTo>
                        <a:pt x="1410" y="2164"/>
                      </a:lnTo>
                      <a:lnTo>
                        <a:pt x="1412" y="2148"/>
                      </a:lnTo>
                      <a:lnTo>
                        <a:pt x="1416" y="2132"/>
                      </a:lnTo>
                      <a:lnTo>
                        <a:pt x="1422" y="2118"/>
                      </a:lnTo>
                      <a:lnTo>
                        <a:pt x="1426" y="2112"/>
                      </a:lnTo>
                      <a:lnTo>
                        <a:pt x="1434" y="2096"/>
                      </a:lnTo>
                      <a:lnTo>
                        <a:pt x="1438" y="2078"/>
                      </a:lnTo>
                      <a:lnTo>
                        <a:pt x="1442" y="2060"/>
                      </a:lnTo>
                      <a:lnTo>
                        <a:pt x="1444" y="2044"/>
                      </a:lnTo>
                      <a:lnTo>
                        <a:pt x="1444" y="2032"/>
                      </a:lnTo>
                      <a:lnTo>
                        <a:pt x="1444" y="1958"/>
                      </a:lnTo>
                      <a:lnTo>
                        <a:pt x="1444" y="1878"/>
                      </a:lnTo>
                      <a:lnTo>
                        <a:pt x="1444" y="1814"/>
                      </a:lnTo>
                      <a:lnTo>
                        <a:pt x="1446" y="1802"/>
                      </a:lnTo>
                      <a:lnTo>
                        <a:pt x="1450" y="1786"/>
                      </a:lnTo>
                      <a:lnTo>
                        <a:pt x="1456" y="1772"/>
                      </a:lnTo>
                      <a:lnTo>
                        <a:pt x="1466" y="1758"/>
                      </a:lnTo>
                      <a:lnTo>
                        <a:pt x="1484" y="1732"/>
                      </a:lnTo>
                      <a:lnTo>
                        <a:pt x="1504" y="1702"/>
                      </a:lnTo>
                      <a:lnTo>
                        <a:pt x="1520" y="1668"/>
                      </a:lnTo>
                      <a:lnTo>
                        <a:pt x="1522" y="1666"/>
                      </a:lnTo>
                      <a:lnTo>
                        <a:pt x="1534" y="1634"/>
                      </a:lnTo>
                      <a:lnTo>
                        <a:pt x="1544" y="1602"/>
                      </a:lnTo>
                      <a:lnTo>
                        <a:pt x="1554" y="1570"/>
                      </a:lnTo>
                      <a:lnTo>
                        <a:pt x="1564" y="1538"/>
                      </a:lnTo>
                      <a:lnTo>
                        <a:pt x="1570" y="1520"/>
                      </a:lnTo>
                      <a:lnTo>
                        <a:pt x="1598" y="1454"/>
                      </a:lnTo>
                      <a:lnTo>
                        <a:pt x="1606" y="1434"/>
                      </a:lnTo>
                      <a:lnTo>
                        <a:pt x="1622" y="1402"/>
                      </a:lnTo>
                      <a:lnTo>
                        <a:pt x="1642" y="1372"/>
                      </a:lnTo>
                      <a:lnTo>
                        <a:pt x="1654" y="1354"/>
                      </a:lnTo>
                      <a:lnTo>
                        <a:pt x="1696" y="1296"/>
                      </a:lnTo>
                      <a:lnTo>
                        <a:pt x="1700" y="1292"/>
                      </a:lnTo>
                      <a:lnTo>
                        <a:pt x="1720" y="1268"/>
                      </a:lnTo>
                      <a:lnTo>
                        <a:pt x="1736" y="1252"/>
                      </a:lnTo>
                      <a:lnTo>
                        <a:pt x="1744" y="1244"/>
                      </a:lnTo>
                      <a:lnTo>
                        <a:pt x="1752" y="1234"/>
                      </a:lnTo>
                      <a:lnTo>
                        <a:pt x="1758" y="1220"/>
                      </a:lnTo>
                      <a:lnTo>
                        <a:pt x="1764" y="1206"/>
                      </a:lnTo>
                      <a:lnTo>
                        <a:pt x="1770" y="1190"/>
                      </a:lnTo>
                      <a:lnTo>
                        <a:pt x="1794" y="1124"/>
                      </a:lnTo>
                      <a:lnTo>
                        <a:pt x="1804" y="1096"/>
                      </a:lnTo>
                      <a:lnTo>
                        <a:pt x="1810" y="1070"/>
                      </a:lnTo>
                      <a:lnTo>
                        <a:pt x="1814" y="1058"/>
                      </a:lnTo>
                      <a:lnTo>
                        <a:pt x="1818" y="1044"/>
                      </a:lnTo>
                      <a:lnTo>
                        <a:pt x="1826" y="1030"/>
                      </a:lnTo>
                      <a:lnTo>
                        <a:pt x="1834" y="1016"/>
                      </a:lnTo>
                      <a:lnTo>
                        <a:pt x="1848" y="992"/>
                      </a:lnTo>
                      <a:lnTo>
                        <a:pt x="1886" y="930"/>
                      </a:lnTo>
                      <a:lnTo>
                        <a:pt x="1912" y="886"/>
                      </a:lnTo>
                      <a:lnTo>
                        <a:pt x="1930" y="856"/>
                      </a:lnTo>
                      <a:lnTo>
                        <a:pt x="1948" y="828"/>
                      </a:lnTo>
                      <a:lnTo>
                        <a:pt x="1956" y="814"/>
                      </a:lnTo>
                      <a:lnTo>
                        <a:pt x="1964" y="798"/>
                      </a:lnTo>
                      <a:lnTo>
                        <a:pt x="1970" y="780"/>
                      </a:lnTo>
                      <a:lnTo>
                        <a:pt x="1976" y="764"/>
                      </a:lnTo>
                      <a:lnTo>
                        <a:pt x="1984" y="720"/>
                      </a:lnTo>
                      <a:lnTo>
                        <a:pt x="1998" y="650"/>
                      </a:lnTo>
                      <a:lnTo>
                        <a:pt x="2008" y="598"/>
                      </a:lnTo>
                      <a:lnTo>
                        <a:pt x="2012" y="564"/>
                      </a:lnTo>
                      <a:lnTo>
                        <a:pt x="2014" y="534"/>
                      </a:lnTo>
                      <a:lnTo>
                        <a:pt x="2016" y="522"/>
                      </a:lnTo>
                      <a:lnTo>
                        <a:pt x="2018" y="506"/>
                      </a:lnTo>
                      <a:lnTo>
                        <a:pt x="2024" y="490"/>
                      </a:lnTo>
                      <a:lnTo>
                        <a:pt x="2030" y="476"/>
                      </a:lnTo>
                      <a:lnTo>
                        <a:pt x="2044" y="452"/>
                      </a:lnTo>
                      <a:lnTo>
                        <a:pt x="2056" y="434"/>
                      </a:lnTo>
                      <a:lnTo>
                        <a:pt x="2062" y="428"/>
                      </a:lnTo>
                      <a:lnTo>
                        <a:pt x="2066" y="418"/>
                      </a:lnTo>
                      <a:lnTo>
                        <a:pt x="2070" y="408"/>
                      </a:lnTo>
                      <a:lnTo>
                        <a:pt x="2074" y="398"/>
                      </a:lnTo>
                      <a:lnTo>
                        <a:pt x="2076" y="386"/>
                      </a:lnTo>
                      <a:lnTo>
                        <a:pt x="2082" y="374"/>
                      </a:lnTo>
                      <a:lnTo>
                        <a:pt x="2088" y="364"/>
                      </a:lnTo>
                      <a:lnTo>
                        <a:pt x="2096" y="354"/>
                      </a:lnTo>
                      <a:lnTo>
                        <a:pt x="2124" y="324"/>
                      </a:lnTo>
                      <a:lnTo>
                        <a:pt x="2144" y="298"/>
                      </a:lnTo>
                      <a:lnTo>
                        <a:pt x="2148" y="292"/>
                      </a:lnTo>
                      <a:lnTo>
                        <a:pt x="2146" y="280"/>
                      </a:lnTo>
                      <a:lnTo>
                        <a:pt x="2142" y="266"/>
                      </a:lnTo>
                      <a:lnTo>
                        <a:pt x="2136" y="254"/>
                      </a:lnTo>
                      <a:close/>
                      <a:moveTo>
                        <a:pt x="988" y="5046"/>
                      </a:moveTo>
                      <a:lnTo>
                        <a:pt x="988" y="5046"/>
                      </a:lnTo>
                      <a:lnTo>
                        <a:pt x="982" y="5032"/>
                      </a:lnTo>
                      <a:lnTo>
                        <a:pt x="976" y="5016"/>
                      </a:lnTo>
                      <a:lnTo>
                        <a:pt x="968" y="4986"/>
                      </a:lnTo>
                      <a:lnTo>
                        <a:pt x="962" y="4954"/>
                      </a:lnTo>
                      <a:lnTo>
                        <a:pt x="958" y="4922"/>
                      </a:lnTo>
                      <a:lnTo>
                        <a:pt x="974" y="4938"/>
                      </a:lnTo>
                      <a:lnTo>
                        <a:pt x="980" y="4948"/>
                      </a:lnTo>
                      <a:lnTo>
                        <a:pt x="984" y="4958"/>
                      </a:lnTo>
                      <a:lnTo>
                        <a:pt x="988" y="4980"/>
                      </a:lnTo>
                      <a:lnTo>
                        <a:pt x="990" y="5002"/>
                      </a:lnTo>
                      <a:lnTo>
                        <a:pt x="988" y="5046"/>
                      </a:lnTo>
                      <a:close/>
                      <a:moveTo>
                        <a:pt x="1112" y="4102"/>
                      </a:moveTo>
                      <a:lnTo>
                        <a:pt x="1112" y="4102"/>
                      </a:lnTo>
                      <a:lnTo>
                        <a:pt x="1106" y="4132"/>
                      </a:lnTo>
                      <a:lnTo>
                        <a:pt x="1096" y="4162"/>
                      </a:lnTo>
                      <a:lnTo>
                        <a:pt x="1078" y="4220"/>
                      </a:lnTo>
                      <a:lnTo>
                        <a:pt x="1068" y="4260"/>
                      </a:lnTo>
                      <a:lnTo>
                        <a:pt x="1062" y="4300"/>
                      </a:lnTo>
                      <a:lnTo>
                        <a:pt x="1056" y="4380"/>
                      </a:lnTo>
                      <a:lnTo>
                        <a:pt x="1052" y="4456"/>
                      </a:lnTo>
                      <a:lnTo>
                        <a:pt x="1046" y="4532"/>
                      </a:lnTo>
                      <a:lnTo>
                        <a:pt x="1042" y="4568"/>
                      </a:lnTo>
                      <a:lnTo>
                        <a:pt x="1036" y="4606"/>
                      </a:lnTo>
                      <a:lnTo>
                        <a:pt x="1026" y="4642"/>
                      </a:lnTo>
                      <a:lnTo>
                        <a:pt x="1016" y="4680"/>
                      </a:lnTo>
                      <a:lnTo>
                        <a:pt x="1004" y="4706"/>
                      </a:lnTo>
                      <a:lnTo>
                        <a:pt x="992" y="4730"/>
                      </a:lnTo>
                      <a:lnTo>
                        <a:pt x="976" y="4754"/>
                      </a:lnTo>
                      <a:lnTo>
                        <a:pt x="960" y="4776"/>
                      </a:lnTo>
                      <a:lnTo>
                        <a:pt x="950" y="4786"/>
                      </a:lnTo>
                      <a:lnTo>
                        <a:pt x="938" y="4800"/>
                      </a:lnTo>
                      <a:lnTo>
                        <a:pt x="936" y="4786"/>
                      </a:lnTo>
                      <a:lnTo>
                        <a:pt x="934" y="4778"/>
                      </a:lnTo>
                      <a:lnTo>
                        <a:pt x="930" y="4774"/>
                      </a:lnTo>
                      <a:lnTo>
                        <a:pt x="924" y="4754"/>
                      </a:lnTo>
                      <a:lnTo>
                        <a:pt x="912" y="4698"/>
                      </a:lnTo>
                      <a:lnTo>
                        <a:pt x="900" y="4636"/>
                      </a:lnTo>
                      <a:lnTo>
                        <a:pt x="890" y="4576"/>
                      </a:lnTo>
                      <a:lnTo>
                        <a:pt x="886" y="4550"/>
                      </a:lnTo>
                      <a:lnTo>
                        <a:pt x="884" y="4528"/>
                      </a:lnTo>
                      <a:lnTo>
                        <a:pt x="864" y="4252"/>
                      </a:lnTo>
                      <a:lnTo>
                        <a:pt x="860" y="4198"/>
                      </a:lnTo>
                      <a:lnTo>
                        <a:pt x="854" y="4144"/>
                      </a:lnTo>
                      <a:lnTo>
                        <a:pt x="842" y="4084"/>
                      </a:lnTo>
                      <a:lnTo>
                        <a:pt x="838" y="4054"/>
                      </a:lnTo>
                      <a:lnTo>
                        <a:pt x="838" y="4022"/>
                      </a:lnTo>
                      <a:lnTo>
                        <a:pt x="846" y="3974"/>
                      </a:lnTo>
                      <a:lnTo>
                        <a:pt x="854" y="3926"/>
                      </a:lnTo>
                      <a:lnTo>
                        <a:pt x="860" y="3924"/>
                      </a:lnTo>
                      <a:lnTo>
                        <a:pt x="870" y="3924"/>
                      </a:lnTo>
                      <a:lnTo>
                        <a:pt x="912" y="3922"/>
                      </a:lnTo>
                      <a:lnTo>
                        <a:pt x="952" y="3924"/>
                      </a:lnTo>
                      <a:lnTo>
                        <a:pt x="1032" y="3928"/>
                      </a:lnTo>
                      <a:lnTo>
                        <a:pt x="1112" y="3932"/>
                      </a:lnTo>
                      <a:lnTo>
                        <a:pt x="1114" y="3942"/>
                      </a:lnTo>
                      <a:lnTo>
                        <a:pt x="1116" y="3952"/>
                      </a:lnTo>
                      <a:lnTo>
                        <a:pt x="1120" y="3978"/>
                      </a:lnTo>
                      <a:lnTo>
                        <a:pt x="1120" y="3998"/>
                      </a:lnTo>
                      <a:lnTo>
                        <a:pt x="1120" y="4024"/>
                      </a:lnTo>
                      <a:lnTo>
                        <a:pt x="1118" y="4058"/>
                      </a:lnTo>
                      <a:lnTo>
                        <a:pt x="1112" y="41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1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Freeform 97"/>
                <p:cNvSpPr>
                  <a:spLocks/>
                </p:cNvSpPr>
                <p:nvPr/>
              </p:nvSpPr>
              <p:spPr bwMode="auto">
                <a:xfrm>
                  <a:off x="7714478" y="5448666"/>
                  <a:ext cx="488340" cy="380373"/>
                </a:xfrm>
                <a:custGeom>
                  <a:avLst/>
                  <a:gdLst>
                    <a:gd name="T0" fmla="*/ 0 w 308"/>
                    <a:gd name="T1" fmla="*/ 136525 h 230"/>
                    <a:gd name="T2" fmla="*/ 66675 w 308"/>
                    <a:gd name="T3" fmla="*/ 365125 h 230"/>
                    <a:gd name="T4" fmla="*/ 257175 w 308"/>
                    <a:gd name="T5" fmla="*/ 307975 h 230"/>
                    <a:gd name="T6" fmla="*/ 406400 w 308"/>
                    <a:gd name="T7" fmla="*/ 244475 h 230"/>
                    <a:gd name="T8" fmla="*/ 488950 w 308"/>
                    <a:gd name="T9" fmla="*/ 158750 h 230"/>
                    <a:gd name="T10" fmla="*/ 406400 w 308"/>
                    <a:gd name="T11" fmla="*/ 0 h 230"/>
                    <a:gd name="T12" fmla="*/ 0 w 308"/>
                    <a:gd name="T13" fmla="*/ 136525 h 230"/>
                    <a:gd name="T14" fmla="*/ 0 w 308"/>
                    <a:gd name="T15" fmla="*/ 136525 h 2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8"/>
                    <a:gd name="T25" fmla="*/ 0 h 230"/>
                    <a:gd name="T26" fmla="*/ 308 w 308"/>
                    <a:gd name="T27" fmla="*/ 230 h 2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8" h="230">
                      <a:moveTo>
                        <a:pt x="0" y="86"/>
                      </a:moveTo>
                      <a:lnTo>
                        <a:pt x="42" y="230"/>
                      </a:lnTo>
                      <a:lnTo>
                        <a:pt x="162" y="194"/>
                      </a:lnTo>
                      <a:lnTo>
                        <a:pt x="256" y="154"/>
                      </a:lnTo>
                      <a:lnTo>
                        <a:pt x="308" y="100"/>
                      </a:lnTo>
                      <a:lnTo>
                        <a:pt x="256" y="0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1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Freeform 98"/>
                <p:cNvSpPr>
                  <a:spLocks/>
                </p:cNvSpPr>
                <p:nvPr/>
              </p:nvSpPr>
              <p:spPr bwMode="auto">
                <a:xfrm>
                  <a:off x="10434256" y="5584513"/>
                  <a:ext cx="454429" cy="339619"/>
                </a:xfrm>
                <a:custGeom>
                  <a:avLst/>
                  <a:gdLst>
                    <a:gd name="T0" fmla="*/ 463550 w 292"/>
                    <a:gd name="T1" fmla="*/ 133350 h 216"/>
                    <a:gd name="T2" fmla="*/ 365125 w 292"/>
                    <a:gd name="T3" fmla="*/ 342900 h 216"/>
                    <a:gd name="T4" fmla="*/ 206375 w 292"/>
                    <a:gd name="T5" fmla="*/ 304800 h 216"/>
                    <a:gd name="T6" fmla="*/ 60325 w 292"/>
                    <a:gd name="T7" fmla="*/ 244475 h 216"/>
                    <a:gd name="T8" fmla="*/ 0 w 292"/>
                    <a:gd name="T9" fmla="*/ 158750 h 216"/>
                    <a:gd name="T10" fmla="*/ 60325 w 292"/>
                    <a:gd name="T11" fmla="*/ 0 h 216"/>
                    <a:gd name="T12" fmla="*/ 463550 w 292"/>
                    <a:gd name="T13" fmla="*/ 133350 h 216"/>
                    <a:gd name="T14" fmla="*/ 463550 w 292"/>
                    <a:gd name="T15" fmla="*/ 133350 h 2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92"/>
                    <a:gd name="T25" fmla="*/ 0 h 216"/>
                    <a:gd name="T26" fmla="*/ 292 w 292"/>
                    <a:gd name="T27" fmla="*/ 216 h 2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92" h="216">
                      <a:moveTo>
                        <a:pt x="292" y="84"/>
                      </a:moveTo>
                      <a:lnTo>
                        <a:pt x="230" y="216"/>
                      </a:lnTo>
                      <a:lnTo>
                        <a:pt x="130" y="192"/>
                      </a:lnTo>
                      <a:lnTo>
                        <a:pt x="38" y="154"/>
                      </a:lnTo>
                      <a:lnTo>
                        <a:pt x="0" y="100"/>
                      </a:lnTo>
                      <a:lnTo>
                        <a:pt x="38" y="0"/>
                      </a:lnTo>
                      <a:lnTo>
                        <a:pt x="292" y="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1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6" name="Gruppe 74"/>
              <p:cNvGrpSpPr>
                <a:grpSpLocks/>
              </p:cNvGrpSpPr>
              <p:nvPr/>
            </p:nvGrpSpPr>
            <p:grpSpPr bwMode="auto">
              <a:xfrm>
                <a:off x="6141994" y="2089215"/>
                <a:ext cx="95078" cy="150736"/>
                <a:chOff x="12261828" y="5789559"/>
                <a:chExt cx="866566" cy="1809769"/>
              </a:xfrm>
            </p:grpSpPr>
            <p:sp>
              <p:nvSpPr>
                <p:cNvPr id="27" name="Freeform 113"/>
                <p:cNvSpPr>
                  <a:spLocks/>
                </p:cNvSpPr>
                <p:nvPr/>
              </p:nvSpPr>
              <p:spPr bwMode="auto">
                <a:xfrm>
                  <a:off x="12263003" y="5792324"/>
                  <a:ext cx="866562" cy="1809779"/>
                </a:xfrm>
                <a:custGeom>
                  <a:avLst/>
                  <a:gdLst>
                    <a:gd name="T0" fmla="*/ 524 w 548"/>
                    <a:gd name="T1" fmla="*/ 1080 h 1142"/>
                    <a:gd name="T2" fmla="*/ 494 w 548"/>
                    <a:gd name="T3" fmla="*/ 1104 h 1142"/>
                    <a:gd name="T4" fmla="*/ 450 w 548"/>
                    <a:gd name="T5" fmla="*/ 1122 h 1142"/>
                    <a:gd name="T6" fmla="*/ 326 w 548"/>
                    <a:gd name="T7" fmla="*/ 1140 h 1142"/>
                    <a:gd name="T8" fmla="*/ 204 w 548"/>
                    <a:gd name="T9" fmla="*/ 1140 h 1142"/>
                    <a:gd name="T10" fmla="*/ 72 w 548"/>
                    <a:gd name="T11" fmla="*/ 1112 h 1142"/>
                    <a:gd name="T12" fmla="*/ 30 w 548"/>
                    <a:gd name="T13" fmla="*/ 1088 h 1142"/>
                    <a:gd name="T14" fmla="*/ 4 w 548"/>
                    <a:gd name="T15" fmla="*/ 1048 h 1142"/>
                    <a:gd name="T16" fmla="*/ 26 w 548"/>
                    <a:gd name="T17" fmla="*/ 580 h 1142"/>
                    <a:gd name="T18" fmla="*/ 36 w 548"/>
                    <a:gd name="T19" fmla="*/ 506 h 1142"/>
                    <a:gd name="T20" fmla="*/ 50 w 548"/>
                    <a:gd name="T21" fmla="*/ 440 h 1142"/>
                    <a:gd name="T22" fmla="*/ 74 w 548"/>
                    <a:gd name="T23" fmla="*/ 334 h 1142"/>
                    <a:gd name="T24" fmla="*/ 84 w 548"/>
                    <a:gd name="T25" fmla="*/ 272 h 1142"/>
                    <a:gd name="T26" fmla="*/ 112 w 548"/>
                    <a:gd name="T27" fmla="*/ 168 h 1142"/>
                    <a:gd name="T28" fmla="*/ 136 w 548"/>
                    <a:gd name="T29" fmla="*/ 120 h 1142"/>
                    <a:gd name="T30" fmla="*/ 166 w 548"/>
                    <a:gd name="T31" fmla="*/ 42 h 1142"/>
                    <a:gd name="T32" fmla="*/ 180 w 548"/>
                    <a:gd name="T33" fmla="*/ 10 h 1142"/>
                    <a:gd name="T34" fmla="*/ 194 w 548"/>
                    <a:gd name="T35" fmla="*/ 0 h 1142"/>
                    <a:gd name="T36" fmla="*/ 206 w 548"/>
                    <a:gd name="T37" fmla="*/ 6 h 1142"/>
                    <a:gd name="T38" fmla="*/ 236 w 548"/>
                    <a:gd name="T39" fmla="*/ 34 h 1142"/>
                    <a:gd name="T40" fmla="*/ 240 w 548"/>
                    <a:gd name="T41" fmla="*/ 50 h 1142"/>
                    <a:gd name="T42" fmla="*/ 234 w 548"/>
                    <a:gd name="T43" fmla="*/ 80 h 1142"/>
                    <a:gd name="T44" fmla="*/ 212 w 548"/>
                    <a:gd name="T45" fmla="*/ 112 h 1142"/>
                    <a:gd name="T46" fmla="*/ 206 w 548"/>
                    <a:gd name="T47" fmla="*/ 124 h 1142"/>
                    <a:gd name="T48" fmla="*/ 210 w 548"/>
                    <a:gd name="T49" fmla="*/ 158 h 1142"/>
                    <a:gd name="T50" fmla="*/ 238 w 548"/>
                    <a:gd name="T51" fmla="*/ 218 h 1142"/>
                    <a:gd name="T52" fmla="*/ 260 w 548"/>
                    <a:gd name="T53" fmla="*/ 248 h 1142"/>
                    <a:gd name="T54" fmla="*/ 282 w 548"/>
                    <a:gd name="T55" fmla="*/ 250 h 1142"/>
                    <a:gd name="T56" fmla="*/ 312 w 548"/>
                    <a:gd name="T57" fmla="*/ 230 h 1142"/>
                    <a:gd name="T58" fmla="*/ 364 w 548"/>
                    <a:gd name="T59" fmla="*/ 160 h 1142"/>
                    <a:gd name="T60" fmla="*/ 376 w 548"/>
                    <a:gd name="T61" fmla="*/ 128 h 1142"/>
                    <a:gd name="T62" fmla="*/ 374 w 548"/>
                    <a:gd name="T63" fmla="*/ 110 h 1142"/>
                    <a:gd name="T64" fmla="*/ 378 w 548"/>
                    <a:gd name="T65" fmla="*/ 34 h 1142"/>
                    <a:gd name="T66" fmla="*/ 384 w 548"/>
                    <a:gd name="T67" fmla="*/ 16 h 1142"/>
                    <a:gd name="T68" fmla="*/ 396 w 548"/>
                    <a:gd name="T69" fmla="*/ 10 h 1142"/>
                    <a:gd name="T70" fmla="*/ 410 w 548"/>
                    <a:gd name="T71" fmla="*/ 30 h 1142"/>
                    <a:gd name="T72" fmla="*/ 422 w 548"/>
                    <a:gd name="T73" fmla="*/ 78 h 1142"/>
                    <a:gd name="T74" fmla="*/ 416 w 548"/>
                    <a:gd name="T75" fmla="*/ 112 h 1142"/>
                    <a:gd name="T76" fmla="*/ 412 w 548"/>
                    <a:gd name="T77" fmla="*/ 128 h 1142"/>
                    <a:gd name="T78" fmla="*/ 418 w 548"/>
                    <a:gd name="T79" fmla="*/ 218 h 1142"/>
                    <a:gd name="T80" fmla="*/ 432 w 548"/>
                    <a:gd name="T81" fmla="*/ 274 h 1142"/>
                    <a:gd name="T82" fmla="*/ 470 w 548"/>
                    <a:gd name="T83" fmla="*/ 390 h 1142"/>
                    <a:gd name="T84" fmla="*/ 530 w 548"/>
                    <a:gd name="T85" fmla="*/ 540 h 1142"/>
                    <a:gd name="T86" fmla="*/ 548 w 548"/>
                    <a:gd name="T87" fmla="*/ 658 h 1142"/>
                    <a:gd name="T88" fmla="*/ 546 w 548"/>
                    <a:gd name="T89" fmla="*/ 980 h 1142"/>
                    <a:gd name="T90" fmla="*/ 530 w 548"/>
                    <a:gd name="T91" fmla="*/ 1070 h 114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48"/>
                    <a:gd name="T139" fmla="*/ 0 h 1142"/>
                    <a:gd name="T140" fmla="*/ 548 w 548"/>
                    <a:gd name="T141" fmla="*/ 1142 h 114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48" h="1142">
                      <a:moveTo>
                        <a:pt x="530" y="1070"/>
                      </a:moveTo>
                      <a:lnTo>
                        <a:pt x="530" y="1070"/>
                      </a:lnTo>
                      <a:lnTo>
                        <a:pt x="524" y="1080"/>
                      </a:lnTo>
                      <a:lnTo>
                        <a:pt x="516" y="1088"/>
                      </a:lnTo>
                      <a:lnTo>
                        <a:pt x="506" y="1098"/>
                      </a:lnTo>
                      <a:lnTo>
                        <a:pt x="494" y="1104"/>
                      </a:lnTo>
                      <a:lnTo>
                        <a:pt x="480" y="1112"/>
                      </a:lnTo>
                      <a:lnTo>
                        <a:pt x="464" y="1118"/>
                      </a:lnTo>
                      <a:lnTo>
                        <a:pt x="450" y="1122"/>
                      </a:lnTo>
                      <a:lnTo>
                        <a:pt x="432" y="1126"/>
                      </a:lnTo>
                      <a:lnTo>
                        <a:pt x="326" y="1140"/>
                      </a:lnTo>
                      <a:lnTo>
                        <a:pt x="288" y="1142"/>
                      </a:lnTo>
                      <a:lnTo>
                        <a:pt x="246" y="1142"/>
                      </a:lnTo>
                      <a:lnTo>
                        <a:pt x="204" y="1140"/>
                      </a:lnTo>
                      <a:lnTo>
                        <a:pt x="168" y="1134"/>
                      </a:lnTo>
                      <a:lnTo>
                        <a:pt x="72" y="1112"/>
                      </a:lnTo>
                      <a:lnTo>
                        <a:pt x="58" y="1106"/>
                      </a:lnTo>
                      <a:lnTo>
                        <a:pt x="42" y="1098"/>
                      </a:lnTo>
                      <a:lnTo>
                        <a:pt x="30" y="1088"/>
                      </a:lnTo>
                      <a:lnTo>
                        <a:pt x="20" y="1076"/>
                      </a:lnTo>
                      <a:lnTo>
                        <a:pt x="10" y="1062"/>
                      </a:lnTo>
                      <a:lnTo>
                        <a:pt x="4" y="1048"/>
                      </a:lnTo>
                      <a:lnTo>
                        <a:pt x="0" y="1032"/>
                      </a:lnTo>
                      <a:lnTo>
                        <a:pt x="0" y="1014"/>
                      </a:lnTo>
                      <a:lnTo>
                        <a:pt x="26" y="580"/>
                      </a:lnTo>
                      <a:lnTo>
                        <a:pt x="30" y="546"/>
                      </a:lnTo>
                      <a:lnTo>
                        <a:pt x="36" y="506"/>
                      </a:lnTo>
                      <a:lnTo>
                        <a:pt x="44" y="470"/>
                      </a:lnTo>
                      <a:lnTo>
                        <a:pt x="50" y="440"/>
                      </a:lnTo>
                      <a:lnTo>
                        <a:pt x="60" y="410"/>
                      </a:lnTo>
                      <a:lnTo>
                        <a:pt x="68" y="372"/>
                      </a:lnTo>
                      <a:lnTo>
                        <a:pt x="74" y="334"/>
                      </a:lnTo>
                      <a:lnTo>
                        <a:pt x="80" y="298"/>
                      </a:lnTo>
                      <a:lnTo>
                        <a:pt x="84" y="272"/>
                      </a:lnTo>
                      <a:lnTo>
                        <a:pt x="90" y="238"/>
                      </a:lnTo>
                      <a:lnTo>
                        <a:pt x="100" y="202"/>
                      </a:lnTo>
                      <a:lnTo>
                        <a:pt x="112" y="168"/>
                      </a:lnTo>
                      <a:lnTo>
                        <a:pt x="124" y="142"/>
                      </a:lnTo>
                      <a:lnTo>
                        <a:pt x="136" y="120"/>
                      </a:lnTo>
                      <a:lnTo>
                        <a:pt x="150" y="92"/>
                      </a:lnTo>
                      <a:lnTo>
                        <a:pt x="160" y="66"/>
                      </a:lnTo>
                      <a:lnTo>
                        <a:pt x="166" y="42"/>
                      </a:lnTo>
                      <a:lnTo>
                        <a:pt x="172" y="24"/>
                      </a:lnTo>
                      <a:lnTo>
                        <a:pt x="180" y="10"/>
                      </a:lnTo>
                      <a:lnTo>
                        <a:pt x="184" y="4"/>
                      </a:lnTo>
                      <a:lnTo>
                        <a:pt x="188" y="2"/>
                      </a:lnTo>
                      <a:lnTo>
                        <a:pt x="194" y="0"/>
                      </a:lnTo>
                      <a:lnTo>
                        <a:pt x="198" y="0"/>
                      </a:lnTo>
                      <a:lnTo>
                        <a:pt x="206" y="6"/>
                      </a:lnTo>
                      <a:lnTo>
                        <a:pt x="216" y="14"/>
                      </a:lnTo>
                      <a:lnTo>
                        <a:pt x="226" y="24"/>
                      </a:lnTo>
                      <a:lnTo>
                        <a:pt x="236" y="34"/>
                      </a:lnTo>
                      <a:lnTo>
                        <a:pt x="238" y="42"/>
                      </a:lnTo>
                      <a:lnTo>
                        <a:pt x="240" y="50"/>
                      </a:lnTo>
                      <a:lnTo>
                        <a:pt x="240" y="58"/>
                      </a:lnTo>
                      <a:lnTo>
                        <a:pt x="238" y="68"/>
                      </a:lnTo>
                      <a:lnTo>
                        <a:pt x="234" y="80"/>
                      </a:lnTo>
                      <a:lnTo>
                        <a:pt x="228" y="90"/>
                      </a:lnTo>
                      <a:lnTo>
                        <a:pt x="220" y="102"/>
                      </a:lnTo>
                      <a:lnTo>
                        <a:pt x="212" y="112"/>
                      </a:lnTo>
                      <a:lnTo>
                        <a:pt x="210" y="118"/>
                      </a:lnTo>
                      <a:lnTo>
                        <a:pt x="206" y="124"/>
                      </a:lnTo>
                      <a:lnTo>
                        <a:pt x="206" y="132"/>
                      </a:lnTo>
                      <a:lnTo>
                        <a:pt x="206" y="140"/>
                      </a:lnTo>
                      <a:lnTo>
                        <a:pt x="210" y="158"/>
                      </a:lnTo>
                      <a:lnTo>
                        <a:pt x="218" y="178"/>
                      </a:lnTo>
                      <a:lnTo>
                        <a:pt x="228" y="198"/>
                      </a:lnTo>
                      <a:lnTo>
                        <a:pt x="238" y="218"/>
                      </a:lnTo>
                      <a:lnTo>
                        <a:pt x="250" y="234"/>
                      </a:lnTo>
                      <a:lnTo>
                        <a:pt x="260" y="248"/>
                      </a:lnTo>
                      <a:lnTo>
                        <a:pt x="266" y="252"/>
                      </a:lnTo>
                      <a:lnTo>
                        <a:pt x="274" y="254"/>
                      </a:lnTo>
                      <a:lnTo>
                        <a:pt x="282" y="250"/>
                      </a:lnTo>
                      <a:lnTo>
                        <a:pt x="292" y="246"/>
                      </a:lnTo>
                      <a:lnTo>
                        <a:pt x="302" y="238"/>
                      </a:lnTo>
                      <a:lnTo>
                        <a:pt x="312" y="230"/>
                      </a:lnTo>
                      <a:lnTo>
                        <a:pt x="332" y="208"/>
                      </a:lnTo>
                      <a:lnTo>
                        <a:pt x="350" y="184"/>
                      </a:lnTo>
                      <a:lnTo>
                        <a:pt x="364" y="160"/>
                      </a:lnTo>
                      <a:lnTo>
                        <a:pt x="374" y="140"/>
                      </a:lnTo>
                      <a:lnTo>
                        <a:pt x="376" y="134"/>
                      </a:lnTo>
                      <a:lnTo>
                        <a:pt x="376" y="128"/>
                      </a:lnTo>
                      <a:lnTo>
                        <a:pt x="374" y="120"/>
                      </a:lnTo>
                      <a:lnTo>
                        <a:pt x="374" y="110"/>
                      </a:lnTo>
                      <a:lnTo>
                        <a:pt x="374" y="86"/>
                      </a:lnTo>
                      <a:lnTo>
                        <a:pt x="376" y="60"/>
                      </a:lnTo>
                      <a:lnTo>
                        <a:pt x="378" y="34"/>
                      </a:lnTo>
                      <a:lnTo>
                        <a:pt x="380" y="24"/>
                      </a:lnTo>
                      <a:lnTo>
                        <a:pt x="384" y="16"/>
                      </a:lnTo>
                      <a:lnTo>
                        <a:pt x="386" y="12"/>
                      </a:lnTo>
                      <a:lnTo>
                        <a:pt x="390" y="10"/>
                      </a:lnTo>
                      <a:lnTo>
                        <a:pt x="396" y="10"/>
                      </a:lnTo>
                      <a:lnTo>
                        <a:pt x="400" y="14"/>
                      </a:lnTo>
                      <a:lnTo>
                        <a:pt x="404" y="22"/>
                      </a:lnTo>
                      <a:lnTo>
                        <a:pt x="410" y="30"/>
                      </a:lnTo>
                      <a:lnTo>
                        <a:pt x="418" y="54"/>
                      </a:lnTo>
                      <a:lnTo>
                        <a:pt x="422" y="78"/>
                      </a:lnTo>
                      <a:lnTo>
                        <a:pt x="422" y="98"/>
                      </a:lnTo>
                      <a:lnTo>
                        <a:pt x="420" y="106"/>
                      </a:lnTo>
                      <a:lnTo>
                        <a:pt x="416" y="112"/>
                      </a:lnTo>
                      <a:lnTo>
                        <a:pt x="414" y="118"/>
                      </a:lnTo>
                      <a:lnTo>
                        <a:pt x="412" y="128"/>
                      </a:lnTo>
                      <a:lnTo>
                        <a:pt x="412" y="154"/>
                      </a:lnTo>
                      <a:lnTo>
                        <a:pt x="414" y="184"/>
                      </a:lnTo>
                      <a:lnTo>
                        <a:pt x="418" y="218"/>
                      </a:lnTo>
                      <a:lnTo>
                        <a:pt x="424" y="238"/>
                      </a:lnTo>
                      <a:lnTo>
                        <a:pt x="432" y="274"/>
                      </a:lnTo>
                      <a:lnTo>
                        <a:pt x="444" y="314"/>
                      </a:lnTo>
                      <a:lnTo>
                        <a:pt x="458" y="356"/>
                      </a:lnTo>
                      <a:lnTo>
                        <a:pt x="470" y="390"/>
                      </a:lnTo>
                      <a:lnTo>
                        <a:pt x="518" y="504"/>
                      </a:lnTo>
                      <a:lnTo>
                        <a:pt x="530" y="540"/>
                      </a:lnTo>
                      <a:lnTo>
                        <a:pt x="540" y="580"/>
                      </a:lnTo>
                      <a:lnTo>
                        <a:pt x="546" y="622"/>
                      </a:lnTo>
                      <a:lnTo>
                        <a:pt x="548" y="658"/>
                      </a:lnTo>
                      <a:lnTo>
                        <a:pt x="548" y="946"/>
                      </a:lnTo>
                      <a:lnTo>
                        <a:pt x="546" y="980"/>
                      </a:lnTo>
                      <a:lnTo>
                        <a:pt x="542" y="1014"/>
                      </a:lnTo>
                      <a:lnTo>
                        <a:pt x="538" y="1046"/>
                      </a:lnTo>
                      <a:lnTo>
                        <a:pt x="530" y="10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1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Freeform 114"/>
                <p:cNvSpPr>
                  <a:spLocks/>
                </p:cNvSpPr>
                <p:nvPr/>
              </p:nvSpPr>
              <p:spPr bwMode="auto">
                <a:xfrm>
                  <a:off x="12870802" y="5808199"/>
                  <a:ext cx="126372" cy="254004"/>
                </a:xfrm>
                <a:custGeom>
                  <a:avLst/>
                  <a:gdLst>
                    <a:gd name="T0" fmla="*/ 6 w 80"/>
                    <a:gd name="T1" fmla="*/ 0 h 152"/>
                    <a:gd name="T2" fmla="*/ 6 w 80"/>
                    <a:gd name="T3" fmla="*/ 0 h 152"/>
                    <a:gd name="T4" fmla="*/ 2 w 80"/>
                    <a:gd name="T5" fmla="*/ 34 h 152"/>
                    <a:gd name="T6" fmla="*/ 0 w 80"/>
                    <a:gd name="T7" fmla="*/ 66 h 152"/>
                    <a:gd name="T8" fmla="*/ 0 w 80"/>
                    <a:gd name="T9" fmla="*/ 82 h 152"/>
                    <a:gd name="T10" fmla="*/ 2 w 80"/>
                    <a:gd name="T11" fmla="*/ 96 h 152"/>
                    <a:gd name="T12" fmla="*/ 2 w 80"/>
                    <a:gd name="T13" fmla="*/ 96 h 152"/>
                    <a:gd name="T14" fmla="*/ 4 w 80"/>
                    <a:gd name="T15" fmla="*/ 108 h 152"/>
                    <a:gd name="T16" fmla="*/ 10 w 80"/>
                    <a:gd name="T17" fmla="*/ 114 h 152"/>
                    <a:gd name="T18" fmla="*/ 16 w 80"/>
                    <a:gd name="T19" fmla="*/ 118 h 152"/>
                    <a:gd name="T20" fmla="*/ 26 w 80"/>
                    <a:gd name="T21" fmla="*/ 122 h 152"/>
                    <a:gd name="T22" fmla="*/ 36 w 80"/>
                    <a:gd name="T23" fmla="*/ 124 h 152"/>
                    <a:gd name="T24" fmla="*/ 48 w 80"/>
                    <a:gd name="T25" fmla="*/ 130 h 152"/>
                    <a:gd name="T26" fmla="*/ 64 w 80"/>
                    <a:gd name="T27" fmla="*/ 138 h 152"/>
                    <a:gd name="T28" fmla="*/ 80 w 80"/>
                    <a:gd name="T29" fmla="*/ 152 h 152"/>
                    <a:gd name="T30" fmla="*/ 80 w 80"/>
                    <a:gd name="T31" fmla="*/ 152 h 152"/>
                    <a:gd name="T32" fmla="*/ 74 w 80"/>
                    <a:gd name="T33" fmla="*/ 128 h 152"/>
                    <a:gd name="T34" fmla="*/ 56 w 80"/>
                    <a:gd name="T35" fmla="*/ 78 h 152"/>
                    <a:gd name="T36" fmla="*/ 44 w 80"/>
                    <a:gd name="T37" fmla="*/ 50 h 152"/>
                    <a:gd name="T38" fmla="*/ 32 w 80"/>
                    <a:gd name="T39" fmla="*/ 26 h 152"/>
                    <a:gd name="T40" fmla="*/ 26 w 80"/>
                    <a:gd name="T41" fmla="*/ 16 h 152"/>
                    <a:gd name="T42" fmla="*/ 20 w 80"/>
                    <a:gd name="T43" fmla="*/ 8 h 152"/>
                    <a:gd name="T44" fmla="*/ 12 w 80"/>
                    <a:gd name="T45" fmla="*/ 2 h 152"/>
                    <a:gd name="T46" fmla="*/ 6 w 80"/>
                    <a:gd name="T47" fmla="*/ 0 h 152"/>
                    <a:gd name="T48" fmla="*/ 6 w 80"/>
                    <a:gd name="T49" fmla="*/ 0 h 15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0"/>
                    <a:gd name="T76" fmla="*/ 0 h 152"/>
                    <a:gd name="T77" fmla="*/ 80 w 80"/>
                    <a:gd name="T78" fmla="*/ 152 h 15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0" h="15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2" y="34"/>
                      </a:lnTo>
                      <a:lnTo>
                        <a:pt x="0" y="66"/>
                      </a:lnTo>
                      <a:lnTo>
                        <a:pt x="0" y="82"/>
                      </a:lnTo>
                      <a:lnTo>
                        <a:pt x="2" y="96"/>
                      </a:lnTo>
                      <a:lnTo>
                        <a:pt x="4" y="108"/>
                      </a:lnTo>
                      <a:lnTo>
                        <a:pt x="10" y="114"/>
                      </a:lnTo>
                      <a:lnTo>
                        <a:pt x="16" y="118"/>
                      </a:lnTo>
                      <a:lnTo>
                        <a:pt x="26" y="122"/>
                      </a:lnTo>
                      <a:lnTo>
                        <a:pt x="36" y="124"/>
                      </a:lnTo>
                      <a:lnTo>
                        <a:pt x="48" y="130"/>
                      </a:lnTo>
                      <a:lnTo>
                        <a:pt x="64" y="138"/>
                      </a:lnTo>
                      <a:lnTo>
                        <a:pt x="80" y="152"/>
                      </a:lnTo>
                      <a:lnTo>
                        <a:pt x="74" y="128"/>
                      </a:lnTo>
                      <a:lnTo>
                        <a:pt x="56" y="78"/>
                      </a:lnTo>
                      <a:lnTo>
                        <a:pt x="44" y="50"/>
                      </a:lnTo>
                      <a:lnTo>
                        <a:pt x="32" y="26"/>
                      </a:lnTo>
                      <a:lnTo>
                        <a:pt x="26" y="16"/>
                      </a:lnTo>
                      <a:lnTo>
                        <a:pt x="20" y="8"/>
                      </a:lnTo>
                      <a:lnTo>
                        <a:pt x="12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1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Freeform 115"/>
                <p:cNvSpPr>
                  <a:spLocks/>
                </p:cNvSpPr>
                <p:nvPr/>
              </p:nvSpPr>
              <p:spPr bwMode="auto">
                <a:xfrm>
                  <a:off x="12395395" y="5792324"/>
                  <a:ext cx="198589" cy="246069"/>
                </a:xfrm>
                <a:custGeom>
                  <a:avLst/>
                  <a:gdLst>
                    <a:gd name="T0" fmla="*/ 112 w 122"/>
                    <a:gd name="T1" fmla="*/ 0 h 152"/>
                    <a:gd name="T2" fmla="*/ 112 w 122"/>
                    <a:gd name="T3" fmla="*/ 0 h 152"/>
                    <a:gd name="T4" fmla="*/ 114 w 122"/>
                    <a:gd name="T5" fmla="*/ 10 h 152"/>
                    <a:gd name="T6" fmla="*/ 118 w 122"/>
                    <a:gd name="T7" fmla="*/ 34 h 152"/>
                    <a:gd name="T8" fmla="*/ 122 w 122"/>
                    <a:gd name="T9" fmla="*/ 66 h 152"/>
                    <a:gd name="T10" fmla="*/ 122 w 122"/>
                    <a:gd name="T11" fmla="*/ 82 h 152"/>
                    <a:gd name="T12" fmla="*/ 120 w 122"/>
                    <a:gd name="T13" fmla="*/ 96 h 152"/>
                    <a:gd name="T14" fmla="*/ 120 w 122"/>
                    <a:gd name="T15" fmla="*/ 96 h 152"/>
                    <a:gd name="T16" fmla="*/ 118 w 122"/>
                    <a:gd name="T17" fmla="*/ 104 h 152"/>
                    <a:gd name="T18" fmla="*/ 114 w 122"/>
                    <a:gd name="T19" fmla="*/ 108 h 152"/>
                    <a:gd name="T20" fmla="*/ 108 w 122"/>
                    <a:gd name="T21" fmla="*/ 112 h 152"/>
                    <a:gd name="T22" fmla="*/ 102 w 122"/>
                    <a:gd name="T23" fmla="*/ 116 h 152"/>
                    <a:gd name="T24" fmla="*/ 86 w 122"/>
                    <a:gd name="T25" fmla="*/ 122 h 152"/>
                    <a:gd name="T26" fmla="*/ 66 w 122"/>
                    <a:gd name="T27" fmla="*/ 126 h 152"/>
                    <a:gd name="T28" fmla="*/ 48 w 122"/>
                    <a:gd name="T29" fmla="*/ 130 h 152"/>
                    <a:gd name="T30" fmla="*/ 30 w 122"/>
                    <a:gd name="T31" fmla="*/ 136 h 152"/>
                    <a:gd name="T32" fmla="*/ 12 w 122"/>
                    <a:gd name="T33" fmla="*/ 142 h 152"/>
                    <a:gd name="T34" fmla="*/ 6 w 122"/>
                    <a:gd name="T35" fmla="*/ 146 h 152"/>
                    <a:gd name="T36" fmla="*/ 0 w 122"/>
                    <a:gd name="T37" fmla="*/ 152 h 152"/>
                    <a:gd name="T38" fmla="*/ 0 w 122"/>
                    <a:gd name="T39" fmla="*/ 152 h 152"/>
                    <a:gd name="T40" fmla="*/ 10 w 122"/>
                    <a:gd name="T41" fmla="*/ 128 h 152"/>
                    <a:gd name="T42" fmla="*/ 22 w 122"/>
                    <a:gd name="T43" fmla="*/ 104 h 152"/>
                    <a:gd name="T44" fmla="*/ 38 w 122"/>
                    <a:gd name="T45" fmla="*/ 78 h 152"/>
                    <a:gd name="T46" fmla="*/ 54 w 122"/>
                    <a:gd name="T47" fmla="*/ 50 h 152"/>
                    <a:gd name="T48" fmla="*/ 72 w 122"/>
                    <a:gd name="T49" fmla="*/ 26 h 152"/>
                    <a:gd name="T50" fmla="*/ 82 w 122"/>
                    <a:gd name="T51" fmla="*/ 16 h 152"/>
                    <a:gd name="T52" fmla="*/ 92 w 122"/>
                    <a:gd name="T53" fmla="*/ 8 h 152"/>
                    <a:gd name="T54" fmla="*/ 102 w 122"/>
                    <a:gd name="T55" fmla="*/ 2 h 152"/>
                    <a:gd name="T56" fmla="*/ 112 w 122"/>
                    <a:gd name="T57" fmla="*/ 0 h 152"/>
                    <a:gd name="T58" fmla="*/ 112 w 122"/>
                    <a:gd name="T59" fmla="*/ 0 h 15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22"/>
                    <a:gd name="T91" fmla="*/ 0 h 152"/>
                    <a:gd name="T92" fmla="*/ 122 w 122"/>
                    <a:gd name="T93" fmla="*/ 152 h 15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22" h="152">
                      <a:moveTo>
                        <a:pt x="112" y="0"/>
                      </a:moveTo>
                      <a:lnTo>
                        <a:pt x="112" y="0"/>
                      </a:lnTo>
                      <a:lnTo>
                        <a:pt x="114" y="10"/>
                      </a:lnTo>
                      <a:lnTo>
                        <a:pt x="118" y="34"/>
                      </a:lnTo>
                      <a:lnTo>
                        <a:pt x="122" y="66"/>
                      </a:lnTo>
                      <a:lnTo>
                        <a:pt x="122" y="82"/>
                      </a:lnTo>
                      <a:lnTo>
                        <a:pt x="120" y="96"/>
                      </a:lnTo>
                      <a:lnTo>
                        <a:pt x="118" y="104"/>
                      </a:lnTo>
                      <a:lnTo>
                        <a:pt x="114" y="108"/>
                      </a:lnTo>
                      <a:lnTo>
                        <a:pt x="108" y="112"/>
                      </a:lnTo>
                      <a:lnTo>
                        <a:pt x="102" y="116"/>
                      </a:lnTo>
                      <a:lnTo>
                        <a:pt x="86" y="122"/>
                      </a:lnTo>
                      <a:lnTo>
                        <a:pt x="66" y="126"/>
                      </a:lnTo>
                      <a:lnTo>
                        <a:pt x="48" y="130"/>
                      </a:lnTo>
                      <a:lnTo>
                        <a:pt x="30" y="136"/>
                      </a:lnTo>
                      <a:lnTo>
                        <a:pt x="12" y="142"/>
                      </a:lnTo>
                      <a:lnTo>
                        <a:pt x="6" y="146"/>
                      </a:lnTo>
                      <a:lnTo>
                        <a:pt x="0" y="152"/>
                      </a:lnTo>
                      <a:lnTo>
                        <a:pt x="10" y="128"/>
                      </a:lnTo>
                      <a:lnTo>
                        <a:pt x="22" y="104"/>
                      </a:lnTo>
                      <a:lnTo>
                        <a:pt x="38" y="78"/>
                      </a:lnTo>
                      <a:lnTo>
                        <a:pt x="54" y="50"/>
                      </a:lnTo>
                      <a:lnTo>
                        <a:pt x="72" y="26"/>
                      </a:lnTo>
                      <a:lnTo>
                        <a:pt x="82" y="16"/>
                      </a:lnTo>
                      <a:lnTo>
                        <a:pt x="92" y="8"/>
                      </a:lnTo>
                      <a:lnTo>
                        <a:pt x="102" y="2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1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45" name="Rektangel 76"/>
          <p:cNvSpPr>
            <a:spLocks noChangeArrowheads="1"/>
          </p:cNvSpPr>
          <p:nvPr/>
        </p:nvSpPr>
        <p:spPr bwMode="auto">
          <a:xfrm>
            <a:off x="8725242" y="5479363"/>
            <a:ext cx="933108" cy="102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Rektangel 76"/>
          <p:cNvSpPr>
            <a:spLocks noChangeArrowheads="1"/>
          </p:cNvSpPr>
          <p:nvPr/>
        </p:nvSpPr>
        <p:spPr bwMode="auto">
          <a:xfrm>
            <a:off x="3424263" y="5429971"/>
            <a:ext cx="968648" cy="87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Rektangel 76"/>
          <p:cNvSpPr>
            <a:spLocks noChangeArrowheads="1"/>
          </p:cNvSpPr>
          <p:nvPr/>
        </p:nvSpPr>
        <p:spPr bwMode="auto">
          <a:xfrm>
            <a:off x="9100962" y="3647862"/>
            <a:ext cx="995538" cy="87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Rektangel 76"/>
          <p:cNvSpPr>
            <a:spLocks noChangeArrowheads="1"/>
          </p:cNvSpPr>
          <p:nvPr/>
        </p:nvSpPr>
        <p:spPr bwMode="auto">
          <a:xfrm>
            <a:off x="2434600" y="3598195"/>
            <a:ext cx="987746" cy="87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9" name="Group 37"/>
          <p:cNvGrpSpPr/>
          <p:nvPr/>
        </p:nvGrpSpPr>
        <p:grpSpPr>
          <a:xfrm>
            <a:off x="8375671" y="3510654"/>
            <a:ext cx="610390" cy="1637667"/>
            <a:chOff x="6213477" y="1223964"/>
            <a:chExt cx="746125" cy="2001838"/>
          </a:xfrm>
        </p:grpSpPr>
        <p:sp>
          <p:nvSpPr>
            <p:cNvPr id="50" name="Freeform 7"/>
            <p:cNvSpPr>
              <a:spLocks noEditPoints="1"/>
            </p:cNvSpPr>
            <p:nvPr/>
          </p:nvSpPr>
          <p:spPr bwMode="auto">
            <a:xfrm>
              <a:off x="6213477" y="1223964"/>
              <a:ext cx="746125" cy="2001838"/>
            </a:xfrm>
            <a:custGeom>
              <a:avLst/>
              <a:gdLst/>
              <a:ahLst/>
              <a:cxnLst>
                <a:cxn ang="0">
                  <a:pos x="1780" y="171"/>
                </a:cxn>
                <a:cxn ang="0">
                  <a:pos x="1603" y="32"/>
                </a:cxn>
                <a:cxn ang="0">
                  <a:pos x="1299" y="31"/>
                </a:cxn>
                <a:cxn ang="0">
                  <a:pos x="1092" y="187"/>
                </a:cxn>
                <a:cxn ang="0">
                  <a:pos x="1038" y="406"/>
                </a:cxn>
                <a:cxn ang="0">
                  <a:pos x="1057" y="611"/>
                </a:cxn>
                <a:cxn ang="0">
                  <a:pos x="791" y="754"/>
                </a:cxn>
                <a:cxn ang="0">
                  <a:pos x="423" y="938"/>
                </a:cxn>
                <a:cxn ang="0">
                  <a:pos x="208" y="1439"/>
                </a:cxn>
                <a:cxn ang="0">
                  <a:pos x="41" y="2976"/>
                </a:cxn>
                <a:cxn ang="0">
                  <a:pos x="71" y="4016"/>
                </a:cxn>
                <a:cxn ang="0">
                  <a:pos x="331" y="4140"/>
                </a:cxn>
                <a:cxn ang="0">
                  <a:pos x="196" y="3888"/>
                </a:cxn>
                <a:cxn ang="0">
                  <a:pos x="262" y="3828"/>
                </a:cxn>
                <a:cxn ang="0">
                  <a:pos x="296" y="4000"/>
                </a:cxn>
                <a:cxn ang="0">
                  <a:pos x="382" y="3802"/>
                </a:cxn>
                <a:cxn ang="0">
                  <a:pos x="463" y="3412"/>
                </a:cxn>
                <a:cxn ang="0">
                  <a:pos x="518" y="3005"/>
                </a:cxn>
                <a:cxn ang="0">
                  <a:pos x="449" y="2823"/>
                </a:cxn>
                <a:cxn ang="0">
                  <a:pos x="601" y="3361"/>
                </a:cxn>
                <a:cxn ang="0">
                  <a:pos x="594" y="3993"/>
                </a:cxn>
                <a:cxn ang="0">
                  <a:pos x="653" y="4473"/>
                </a:cxn>
                <a:cxn ang="0">
                  <a:pos x="737" y="5207"/>
                </a:cxn>
                <a:cxn ang="0">
                  <a:pos x="785" y="5951"/>
                </a:cxn>
                <a:cxn ang="0">
                  <a:pos x="904" y="6710"/>
                </a:cxn>
                <a:cxn ang="0">
                  <a:pos x="1003" y="7099"/>
                </a:cxn>
                <a:cxn ang="0">
                  <a:pos x="883" y="7461"/>
                </a:cxn>
                <a:cxn ang="0">
                  <a:pos x="956" y="7551"/>
                </a:cxn>
                <a:cxn ang="0">
                  <a:pos x="1380" y="7493"/>
                </a:cxn>
                <a:cxn ang="0">
                  <a:pos x="1415" y="7263"/>
                </a:cxn>
                <a:cxn ang="0">
                  <a:pos x="1499" y="6952"/>
                </a:cxn>
                <a:cxn ang="0">
                  <a:pos x="1503" y="6721"/>
                </a:cxn>
                <a:cxn ang="0">
                  <a:pos x="1410" y="6470"/>
                </a:cxn>
                <a:cxn ang="0">
                  <a:pos x="1404" y="6104"/>
                </a:cxn>
                <a:cxn ang="0">
                  <a:pos x="1479" y="5726"/>
                </a:cxn>
                <a:cxn ang="0">
                  <a:pos x="1499" y="5016"/>
                </a:cxn>
                <a:cxn ang="0">
                  <a:pos x="1563" y="4420"/>
                </a:cxn>
                <a:cxn ang="0">
                  <a:pos x="1650" y="5016"/>
                </a:cxn>
                <a:cxn ang="0">
                  <a:pos x="1705" y="5632"/>
                </a:cxn>
                <a:cxn ang="0">
                  <a:pos x="1781" y="5965"/>
                </a:cxn>
                <a:cxn ang="0">
                  <a:pos x="1782" y="6209"/>
                </a:cxn>
                <a:cxn ang="0">
                  <a:pos x="1741" y="6523"/>
                </a:cxn>
                <a:cxn ang="0">
                  <a:pos x="1767" y="7181"/>
                </a:cxn>
                <a:cxn ang="0">
                  <a:pos x="1914" y="7271"/>
                </a:cxn>
                <a:cxn ang="0">
                  <a:pos x="2021" y="7428"/>
                </a:cxn>
                <a:cxn ang="0">
                  <a:pos x="2284" y="7508"/>
                </a:cxn>
                <a:cxn ang="0">
                  <a:pos x="2548" y="7459"/>
                </a:cxn>
                <a:cxn ang="0">
                  <a:pos x="2528" y="7314"/>
                </a:cxn>
                <a:cxn ang="0">
                  <a:pos x="2338" y="6908"/>
                </a:cxn>
                <a:cxn ang="0">
                  <a:pos x="2400" y="6428"/>
                </a:cxn>
                <a:cxn ang="0">
                  <a:pos x="2447" y="5649"/>
                </a:cxn>
                <a:cxn ang="0">
                  <a:pos x="2459" y="4698"/>
                </a:cxn>
                <a:cxn ang="0">
                  <a:pos x="2474" y="4297"/>
                </a:cxn>
                <a:cxn ang="0">
                  <a:pos x="2684" y="4134"/>
                </a:cxn>
                <a:cxn ang="0">
                  <a:pos x="2819" y="3222"/>
                </a:cxn>
                <a:cxn ang="0">
                  <a:pos x="2770" y="1735"/>
                </a:cxn>
                <a:cxn ang="0">
                  <a:pos x="2718" y="1138"/>
                </a:cxn>
                <a:cxn ang="0">
                  <a:pos x="2313" y="827"/>
                </a:cxn>
                <a:cxn ang="0">
                  <a:pos x="1906" y="714"/>
                </a:cxn>
                <a:cxn ang="0">
                  <a:pos x="2512" y="3943"/>
                </a:cxn>
                <a:cxn ang="0">
                  <a:pos x="2584" y="3943"/>
                </a:cxn>
                <a:cxn ang="0">
                  <a:pos x="2566" y="4039"/>
                </a:cxn>
              </a:cxnLst>
              <a:rect l="0" t="0" r="r" b="b"/>
              <a:pathLst>
                <a:path w="2819" h="7570">
                  <a:moveTo>
                    <a:pt x="1862" y="635"/>
                  </a:moveTo>
                  <a:lnTo>
                    <a:pt x="1866" y="608"/>
                  </a:lnTo>
                  <a:lnTo>
                    <a:pt x="1869" y="580"/>
                  </a:lnTo>
                  <a:lnTo>
                    <a:pt x="1872" y="553"/>
                  </a:lnTo>
                  <a:lnTo>
                    <a:pt x="1874" y="526"/>
                  </a:lnTo>
                  <a:lnTo>
                    <a:pt x="1874" y="499"/>
                  </a:lnTo>
                  <a:lnTo>
                    <a:pt x="1873" y="473"/>
                  </a:lnTo>
                  <a:lnTo>
                    <a:pt x="1869" y="449"/>
                  </a:lnTo>
                  <a:lnTo>
                    <a:pt x="1865" y="426"/>
                  </a:lnTo>
                  <a:lnTo>
                    <a:pt x="1809" y="233"/>
                  </a:lnTo>
                  <a:lnTo>
                    <a:pt x="1791" y="191"/>
                  </a:lnTo>
                  <a:lnTo>
                    <a:pt x="1787" y="182"/>
                  </a:lnTo>
                  <a:lnTo>
                    <a:pt x="1780" y="171"/>
                  </a:lnTo>
                  <a:lnTo>
                    <a:pt x="1772" y="160"/>
                  </a:lnTo>
                  <a:lnTo>
                    <a:pt x="1763" y="148"/>
                  </a:lnTo>
                  <a:lnTo>
                    <a:pt x="1751" y="137"/>
                  </a:lnTo>
                  <a:lnTo>
                    <a:pt x="1740" y="124"/>
                  </a:lnTo>
                  <a:lnTo>
                    <a:pt x="1727" y="113"/>
                  </a:lnTo>
                  <a:lnTo>
                    <a:pt x="1714" y="102"/>
                  </a:lnTo>
                  <a:lnTo>
                    <a:pt x="1687" y="80"/>
                  </a:lnTo>
                  <a:lnTo>
                    <a:pt x="1661" y="62"/>
                  </a:lnTo>
                  <a:lnTo>
                    <a:pt x="1650" y="54"/>
                  </a:lnTo>
                  <a:lnTo>
                    <a:pt x="1638" y="47"/>
                  </a:lnTo>
                  <a:lnTo>
                    <a:pt x="1628" y="41"/>
                  </a:lnTo>
                  <a:lnTo>
                    <a:pt x="1620" y="38"/>
                  </a:lnTo>
                  <a:lnTo>
                    <a:pt x="1603" y="32"/>
                  </a:lnTo>
                  <a:lnTo>
                    <a:pt x="1586" y="26"/>
                  </a:lnTo>
                  <a:lnTo>
                    <a:pt x="1570" y="23"/>
                  </a:lnTo>
                  <a:lnTo>
                    <a:pt x="1554" y="19"/>
                  </a:lnTo>
                  <a:lnTo>
                    <a:pt x="1523" y="15"/>
                  </a:lnTo>
                  <a:lnTo>
                    <a:pt x="1494" y="12"/>
                  </a:lnTo>
                  <a:lnTo>
                    <a:pt x="1467" y="10"/>
                  </a:lnTo>
                  <a:lnTo>
                    <a:pt x="1439" y="8"/>
                  </a:lnTo>
                  <a:lnTo>
                    <a:pt x="1427" y="7"/>
                  </a:lnTo>
                  <a:lnTo>
                    <a:pt x="1414" y="4"/>
                  </a:lnTo>
                  <a:lnTo>
                    <a:pt x="1400" y="2"/>
                  </a:lnTo>
                  <a:lnTo>
                    <a:pt x="1388" y="0"/>
                  </a:lnTo>
                  <a:lnTo>
                    <a:pt x="1310" y="20"/>
                  </a:lnTo>
                  <a:lnTo>
                    <a:pt x="1299" y="31"/>
                  </a:lnTo>
                  <a:lnTo>
                    <a:pt x="1287" y="40"/>
                  </a:lnTo>
                  <a:lnTo>
                    <a:pt x="1275" y="48"/>
                  </a:lnTo>
                  <a:lnTo>
                    <a:pt x="1262" y="54"/>
                  </a:lnTo>
                  <a:lnTo>
                    <a:pt x="1235" y="66"/>
                  </a:lnTo>
                  <a:lnTo>
                    <a:pt x="1206" y="80"/>
                  </a:lnTo>
                  <a:lnTo>
                    <a:pt x="1192" y="87"/>
                  </a:lnTo>
                  <a:lnTo>
                    <a:pt x="1177" y="96"/>
                  </a:lnTo>
                  <a:lnTo>
                    <a:pt x="1163" y="106"/>
                  </a:lnTo>
                  <a:lnTo>
                    <a:pt x="1148" y="118"/>
                  </a:lnTo>
                  <a:lnTo>
                    <a:pt x="1134" y="131"/>
                  </a:lnTo>
                  <a:lnTo>
                    <a:pt x="1119" y="147"/>
                  </a:lnTo>
                  <a:lnTo>
                    <a:pt x="1105" y="166"/>
                  </a:lnTo>
                  <a:lnTo>
                    <a:pt x="1092" y="187"/>
                  </a:lnTo>
                  <a:lnTo>
                    <a:pt x="1076" y="212"/>
                  </a:lnTo>
                  <a:lnTo>
                    <a:pt x="1062" y="239"/>
                  </a:lnTo>
                  <a:lnTo>
                    <a:pt x="1055" y="252"/>
                  </a:lnTo>
                  <a:lnTo>
                    <a:pt x="1048" y="266"/>
                  </a:lnTo>
                  <a:lnTo>
                    <a:pt x="1044" y="280"/>
                  </a:lnTo>
                  <a:lnTo>
                    <a:pt x="1039" y="294"/>
                  </a:lnTo>
                  <a:lnTo>
                    <a:pt x="1035" y="307"/>
                  </a:lnTo>
                  <a:lnTo>
                    <a:pt x="1032" y="322"/>
                  </a:lnTo>
                  <a:lnTo>
                    <a:pt x="1031" y="338"/>
                  </a:lnTo>
                  <a:lnTo>
                    <a:pt x="1030" y="354"/>
                  </a:lnTo>
                  <a:lnTo>
                    <a:pt x="1031" y="370"/>
                  </a:lnTo>
                  <a:lnTo>
                    <a:pt x="1035" y="387"/>
                  </a:lnTo>
                  <a:lnTo>
                    <a:pt x="1038" y="406"/>
                  </a:lnTo>
                  <a:lnTo>
                    <a:pt x="1044" y="424"/>
                  </a:lnTo>
                  <a:lnTo>
                    <a:pt x="1084" y="536"/>
                  </a:lnTo>
                  <a:lnTo>
                    <a:pt x="1078" y="540"/>
                  </a:lnTo>
                  <a:lnTo>
                    <a:pt x="1072" y="544"/>
                  </a:lnTo>
                  <a:lnTo>
                    <a:pt x="1067" y="548"/>
                  </a:lnTo>
                  <a:lnTo>
                    <a:pt x="1063" y="553"/>
                  </a:lnTo>
                  <a:lnTo>
                    <a:pt x="1060" y="558"/>
                  </a:lnTo>
                  <a:lnTo>
                    <a:pt x="1057" y="562"/>
                  </a:lnTo>
                  <a:lnTo>
                    <a:pt x="1055" y="567"/>
                  </a:lnTo>
                  <a:lnTo>
                    <a:pt x="1054" y="572"/>
                  </a:lnTo>
                  <a:lnTo>
                    <a:pt x="1053" y="584"/>
                  </a:lnTo>
                  <a:lnTo>
                    <a:pt x="1054" y="596"/>
                  </a:lnTo>
                  <a:lnTo>
                    <a:pt x="1057" y="611"/>
                  </a:lnTo>
                  <a:lnTo>
                    <a:pt x="1063" y="627"/>
                  </a:lnTo>
                  <a:lnTo>
                    <a:pt x="1078" y="670"/>
                  </a:lnTo>
                  <a:lnTo>
                    <a:pt x="1080" y="674"/>
                  </a:lnTo>
                  <a:lnTo>
                    <a:pt x="1057" y="687"/>
                  </a:lnTo>
                  <a:lnTo>
                    <a:pt x="1036" y="697"/>
                  </a:lnTo>
                  <a:lnTo>
                    <a:pt x="1013" y="706"/>
                  </a:lnTo>
                  <a:lnTo>
                    <a:pt x="989" y="713"/>
                  </a:lnTo>
                  <a:lnTo>
                    <a:pt x="966" y="720"/>
                  </a:lnTo>
                  <a:lnTo>
                    <a:pt x="942" y="726"/>
                  </a:lnTo>
                  <a:lnTo>
                    <a:pt x="918" y="730"/>
                  </a:lnTo>
                  <a:lnTo>
                    <a:pt x="893" y="735"/>
                  </a:lnTo>
                  <a:lnTo>
                    <a:pt x="842" y="744"/>
                  </a:lnTo>
                  <a:lnTo>
                    <a:pt x="791" y="754"/>
                  </a:lnTo>
                  <a:lnTo>
                    <a:pt x="766" y="760"/>
                  </a:lnTo>
                  <a:lnTo>
                    <a:pt x="740" y="766"/>
                  </a:lnTo>
                  <a:lnTo>
                    <a:pt x="712" y="774"/>
                  </a:lnTo>
                  <a:lnTo>
                    <a:pt x="686" y="783"/>
                  </a:lnTo>
                  <a:lnTo>
                    <a:pt x="660" y="794"/>
                  </a:lnTo>
                  <a:lnTo>
                    <a:pt x="632" y="806"/>
                  </a:lnTo>
                  <a:lnTo>
                    <a:pt x="606" y="819"/>
                  </a:lnTo>
                  <a:lnTo>
                    <a:pt x="578" y="834"/>
                  </a:lnTo>
                  <a:lnTo>
                    <a:pt x="552" y="850"/>
                  </a:lnTo>
                  <a:lnTo>
                    <a:pt x="525" y="866"/>
                  </a:lnTo>
                  <a:lnTo>
                    <a:pt x="498" y="883"/>
                  </a:lnTo>
                  <a:lnTo>
                    <a:pt x="473" y="902"/>
                  </a:lnTo>
                  <a:lnTo>
                    <a:pt x="423" y="938"/>
                  </a:lnTo>
                  <a:lnTo>
                    <a:pt x="375" y="977"/>
                  </a:lnTo>
                  <a:lnTo>
                    <a:pt x="329" y="1014"/>
                  </a:lnTo>
                  <a:lnTo>
                    <a:pt x="288" y="1050"/>
                  </a:lnTo>
                  <a:lnTo>
                    <a:pt x="282" y="1061"/>
                  </a:lnTo>
                  <a:lnTo>
                    <a:pt x="277" y="1075"/>
                  </a:lnTo>
                  <a:lnTo>
                    <a:pt x="270" y="1094"/>
                  </a:lnTo>
                  <a:lnTo>
                    <a:pt x="264" y="1117"/>
                  </a:lnTo>
                  <a:lnTo>
                    <a:pt x="250" y="1169"/>
                  </a:lnTo>
                  <a:lnTo>
                    <a:pt x="238" y="1229"/>
                  </a:lnTo>
                  <a:lnTo>
                    <a:pt x="226" y="1290"/>
                  </a:lnTo>
                  <a:lnTo>
                    <a:pt x="217" y="1349"/>
                  </a:lnTo>
                  <a:lnTo>
                    <a:pt x="210" y="1400"/>
                  </a:lnTo>
                  <a:lnTo>
                    <a:pt x="208" y="1439"/>
                  </a:lnTo>
                  <a:lnTo>
                    <a:pt x="204" y="1479"/>
                  </a:lnTo>
                  <a:lnTo>
                    <a:pt x="199" y="1547"/>
                  </a:lnTo>
                  <a:lnTo>
                    <a:pt x="188" y="1641"/>
                  </a:lnTo>
                  <a:lnTo>
                    <a:pt x="177" y="1754"/>
                  </a:lnTo>
                  <a:lnTo>
                    <a:pt x="163" y="1885"/>
                  </a:lnTo>
                  <a:lnTo>
                    <a:pt x="147" y="2026"/>
                  </a:lnTo>
                  <a:lnTo>
                    <a:pt x="131" y="2175"/>
                  </a:lnTo>
                  <a:lnTo>
                    <a:pt x="114" y="2327"/>
                  </a:lnTo>
                  <a:lnTo>
                    <a:pt x="97" y="2478"/>
                  </a:lnTo>
                  <a:lnTo>
                    <a:pt x="81" y="2622"/>
                  </a:lnTo>
                  <a:lnTo>
                    <a:pt x="66" y="2757"/>
                  </a:lnTo>
                  <a:lnTo>
                    <a:pt x="52" y="2876"/>
                  </a:lnTo>
                  <a:lnTo>
                    <a:pt x="41" y="2976"/>
                  </a:lnTo>
                  <a:lnTo>
                    <a:pt x="32" y="3054"/>
                  </a:lnTo>
                  <a:lnTo>
                    <a:pt x="26" y="3104"/>
                  </a:lnTo>
                  <a:lnTo>
                    <a:pt x="24" y="3121"/>
                  </a:lnTo>
                  <a:lnTo>
                    <a:pt x="0" y="3780"/>
                  </a:lnTo>
                  <a:lnTo>
                    <a:pt x="22" y="3791"/>
                  </a:lnTo>
                  <a:lnTo>
                    <a:pt x="23" y="3809"/>
                  </a:lnTo>
                  <a:lnTo>
                    <a:pt x="27" y="3836"/>
                  </a:lnTo>
                  <a:lnTo>
                    <a:pt x="33" y="3866"/>
                  </a:lnTo>
                  <a:lnTo>
                    <a:pt x="41" y="3901"/>
                  </a:lnTo>
                  <a:lnTo>
                    <a:pt x="50" y="3936"/>
                  </a:lnTo>
                  <a:lnTo>
                    <a:pt x="58" y="3968"/>
                  </a:lnTo>
                  <a:lnTo>
                    <a:pt x="65" y="3996"/>
                  </a:lnTo>
                  <a:lnTo>
                    <a:pt x="71" y="4016"/>
                  </a:lnTo>
                  <a:lnTo>
                    <a:pt x="74" y="4023"/>
                  </a:lnTo>
                  <a:lnTo>
                    <a:pt x="79" y="4031"/>
                  </a:lnTo>
                  <a:lnTo>
                    <a:pt x="87" y="4039"/>
                  </a:lnTo>
                  <a:lnTo>
                    <a:pt x="96" y="4048"/>
                  </a:lnTo>
                  <a:lnTo>
                    <a:pt x="119" y="4069"/>
                  </a:lnTo>
                  <a:lnTo>
                    <a:pt x="145" y="4088"/>
                  </a:lnTo>
                  <a:lnTo>
                    <a:pt x="174" y="4106"/>
                  </a:lnTo>
                  <a:lnTo>
                    <a:pt x="200" y="4121"/>
                  </a:lnTo>
                  <a:lnTo>
                    <a:pt x="212" y="4128"/>
                  </a:lnTo>
                  <a:lnTo>
                    <a:pt x="224" y="4133"/>
                  </a:lnTo>
                  <a:lnTo>
                    <a:pt x="234" y="4135"/>
                  </a:lnTo>
                  <a:lnTo>
                    <a:pt x="242" y="4136"/>
                  </a:lnTo>
                  <a:lnTo>
                    <a:pt x="331" y="4140"/>
                  </a:lnTo>
                  <a:lnTo>
                    <a:pt x="321" y="4047"/>
                  </a:lnTo>
                  <a:lnTo>
                    <a:pt x="270" y="4022"/>
                  </a:lnTo>
                  <a:lnTo>
                    <a:pt x="279" y="4015"/>
                  </a:lnTo>
                  <a:lnTo>
                    <a:pt x="212" y="3953"/>
                  </a:lnTo>
                  <a:lnTo>
                    <a:pt x="204" y="3960"/>
                  </a:lnTo>
                  <a:lnTo>
                    <a:pt x="204" y="3945"/>
                  </a:lnTo>
                  <a:lnTo>
                    <a:pt x="203" y="3935"/>
                  </a:lnTo>
                  <a:lnTo>
                    <a:pt x="202" y="3927"/>
                  </a:lnTo>
                  <a:lnTo>
                    <a:pt x="200" y="3920"/>
                  </a:lnTo>
                  <a:lnTo>
                    <a:pt x="199" y="3916"/>
                  </a:lnTo>
                  <a:lnTo>
                    <a:pt x="196" y="3909"/>
                  </a:lnTo>
                  <a:lnTo>
                    <a:pt x="196" y="3900"/>
                  </a:lnTo>
                  <a:lnTo>
                    <a:pt x="196" y="3888"/>
                  </a:lnTo>
                  <a:lnTo>
                    <a:pt x="196" y="3877"/>
                  </a:lnTo>
                  <a:lnTo>
                    <a:pt x="199" y="3868"/>
                  </a:lnTo>
                  <a:lnTo>
                    <a:pt x="200" y="3862"/>
                  </a:lnTo>
                  <a:lnTo>
                    <a:pt x="202" y="3856"/>
                  </a:lnTo>
                  <a:lnTo>
                    <a:pt x="204" y="3850"/>
                  </a:lnTo>
                  <a:lnTo>
                    <a:pt x="207" y="3842"/>
                  </a:lnTo>
                  <a:lnTo>
                    <a:pt x="208" y="3832"/>
                  </a:lnTo>
                  <a:lnTo>
                    <a:pt x="210" y="3816"/>
                  </a:lnTo>
                  <a:lnTo>
                    <a:pt x="243" y="3817"/>
                  </a:lnTo>
                  <a:lnTo>
                    <a:pt x="248" y="3818"/>
                  </a:lnTo>
                  <a:lnTo>
                    <a:pt x="254" y="3821"/>
                  </a:lnTo>
                  <a:lnTo>
                    <a:pt x="257" y="3823"/>
                  </a:lnTo>
                  <a:lnTo>
                    <a:pt x="262" y="3828"/>
                  </a:lnTo>
                  <a:lnTo>
                    <a:pt x="264" y="3832"/>
                  </a:lnTo>
                  <a:lnTo>
                    <a:pt x="267" y="3838"/>
                  </a:lnTo>
                  <a:lnTo>
                    <a:pt x="270" y="3844"/>
                  </a:lnTo>
                  <a:lnTo>
                    <a:pt x="272" y="3850"/>
                  </a:lnTo>
                  <a:lnTo>
                    <a:pt x="274" y="3866"/>
                  </a:lnTo>
                  <a:lnTo>
                    <a:pt x="277" y="3884"/>
                  </a:lnTo>
                  <a:lnTo>
                    <a:pt x="279" y="3903"/>
                  </a:lnTo>
                  <a:lnTo>
                    <a:pt x="280" y="3921"/>
                  </a:lnTo>
                  <a:lnTo>
                    <a:pt x="282" y="3941"/>
                  </a:lnTo>
                  <a:lnTo>
                    <a:pt x="285" y="3960"/>
                  </a:lnTo>
                  <a:lnTo>
                    <a:pt x="288" y="3977"/>
                  </a:lnTo>
                  <a:lnTo>
                    <a:pt x="293" y="3993"/>
                  </a:lnTo>
                  <a:lnTo>
                    <a:pt x="296" y="4000"/>
                  </a:lnTo>
                  <a:lnTo>
                    <a:pt x="299" y="4006"/>
                  </a:lnTo>
                  <a:lnTo>
                    <a:pt x="304" y="4012"/>
                  </a:lnTo>
                  <a:lnTo>
                    <a:pt x="309" y="4016"/>
                  </a:lnTo>
                  <a:lnTo>
                    <a:pt x="314" y="4021"/>
                  </a:lnTo>
                  <a:lnTo>
                    <a:pt x="321" y="4024"/>
                  </a:lnTo>
                  <a:lnTo>
                    <a:pt x="328" y="4025"/>
                  </a:lnTo>
                  <a:lnTo>
                    <a:pt x="335" y="4026"/>
                  </a:lnTo>
                  <a:lnTo>
                    <a:pt x="349" y="4026"/>
                  </a:lnTo>
                  <a:lnTo>
                    <a:pt x="355" y="4024"/>
                  </a:lnTo>
                  <a:lnTo>
                    <a:pt x="363" y="4022"/>
                  </a:lnTo>
                  <a:lnTo>
                    <a:pt x="381" y="4017"/>
                  </a:lnTo>
                  <a:lnTo>
                    <a:pt x="375" y="3812"/>
                  </a:lnTo>
                  <a:lnTo>
                    <a:pt x="382" y="3802"/>
                  </a:lnTo>
                  <a:lnTo>
                    <a:pt x="389" y="3791"/>
                  </a:lnTo>
                  <a:lnTo>
                    <a:pt x="394" y="3777"/>
                  </a:lnTo>
                  <a:lnTo>
                    <a:pt x="400" y="3764"/>
                  </a:lnTo>
                  <a:lnTo>
                    <a:pt x="406" y="3748"/>
                  </a:lnTo>
                  <a:lnTo>
                    <a:pt x="411" y="3730"/>
                  </a:lnTo>
                  <a:lnTo>
                    <a:pt x="417" y="3712"/>
                  </a:lnTo>
                  <a:lnTo>
                    <a:pt x="422" y="3693"/>
                  </a:lnTo>
                  <a:lnTo>
                    <a:pt x="431" y="3652"/>
                  </a:lnTo>
                  <a:lnTo>
                    <a:pt x="439" y="3607"/>
                  </a:lnTo>
                  <a:lnTo>
                    <a:pt x="446" y="3559"/>
                  </a:lnTo>
                  <a:lnTo>
                    <a:pt x="453" y="3511"/>
                  </a:lnTo>
                  <a:lnTo>
                    <a:pt x="457" y="3461"/>
                  </a:lnTo>
                  <a:lnTo>
                    <a:pt x="463" y="3412"/>
                  </a:lnTo>
                  <a:lnTo>
                    <a:pt x="466" y="3362"/>
                  </a:lnTo>
                  <a:lnTo>
                    <a:pt x="470" y="3316"/>
                  </a:lnTo>
                  <a:lnTo>
                    <a:pt x="475" y="3228"/>
                  </a:lnTo>
                  <a:lnTo>
                    <a:pt x="478" y="3156"/>
                  </a:lnTo>
                  <a:lnTo>
                    <a:pt x="487" y="3135"/>
                  </a:lnTo>
                  <a:lnTo>
                    <a:pt x="494" y="3116"/>
                  </a:lnTo>
                  <a:lnTo>
                    <a:pt x="501" y="3096"/>
                  </a:lnTo>
                  <a:lnTo>
                    <a:pt x="505" y="3079"/>
                  </a:lnTo>
                  <a:lnTo>
                    <a:pt x="510" y="3062"/>
                  </a:lnTo>
                  <a:lnTo>
                    <a:pt x="513" y="3047"/>
                  </a:lnTo>
                  <a:lnTo>
                    <a:pt x="515" y="3032"/>
                  </a:lnTo>
                  <a:lnTo>
                    <a:pt x="517" y="3017"/>
                  </a:lnTo>
                  <a:lnTo>
                    <a:pt x="518" y="3005"/>
                  </a:lnTo>
                  <a:lnTo>
                    <a:pt x="518" y="2992"/>
                  </a:lnTo>
                  <a:lnTo>
                    <a:pt x="517" y="2980"/>
                  </a:lnTo>
                  <a:lnTo>
                    <a:pt x="515" y="2968"/>
                  </a:lnTo>
                  <a:lnTo>
                    <a:pt x="514" y="2958"/>
                  </a:lnTo>
                  <a:lnTo>
                    <a:pt x="511" y="2948"/>
                  </a:lnTo>
                  <a:lnTo>
                    <a:pt x="509" y="2937"/>
                  </a:lnTo>
                  <a:lnTo>
                    <a:pt x="505" y="2928"/>
                  </a:lnTo>
                  <a:lnTo>
                    <a:pt x="497" y="2910"/>
                  </a:lnTo>
                  <a:lnTo>
                    <a:pt x="488" y="2893"/>
                  </a:lnTo>
                  <a:lnTo>
                    <a:pt x="478" y="2876"/>
                  </a:lnTo>
                  <a:lnTo>
                    <a:pt x="469" y="2858"/>
                  </a:lnTo>
                  <a:lnTo>
                    <a:pt x="458" y="2841"/>
                  </a:lnTo>
                  <a:lnTo>
                    <a:pt x="449" y="2823"/>
                  </a:lnTo>
                  <a:lnTo>
                    <a:pt x="440" y="2804"/>
                  </a:lnTo>
                  <a:lnTo>
                    <a:pt x="433" y="2782"/>
                  </a:lnTo>
                  <a:lnTo>
                    <a:pt x="598" y="2593"/>
                  </a:lnTo>
                  <a:lnTo>
                    <a:pt x="599" y="2669"/>
                  </a:lnTo>
                  <a:lnTo>
                    <a:pt x="598" y="2753"/>
                  </a:lnTo>
                  <a:lnTo>
                    <a:pt x="597" y="2846"/>
                  </a:lnTo>
                  <a:lnTo>
                    <a:pt x="596" y="2944"/>
                  </a:lnTo>
                  <a:lnTo>
                    <a:pt x="594" y="3047"/>
                  </a:lnTo>
                  <a:lnTo>
                    <a:pt x="594" y="3152"/>
                  </a:lnTo>
                  <a:lnTo>
                    <a:pt x="596" y="3205"/>
                  </a:lnTo>
                  <a:lnTo>
                    <a:pt x="597" y="3257"/>
                  </a:lnTo>
                  <a:lnTo>
                    <a:pt x="599" y="3310"/>
                  </a:lnTo>
                  <a:lnTo>
                    <a:pt x="601" y="3361"/>
                  </a:lnTo>
                  <a:lnTo>
                    <a:pt x="604" y="3401"/>
                  </a:lnTo>
                  <a:lnTo>
                    <a:pt x="605" y="3441"/>
                  </a:lnTo>
                  <a:lnTo>
                    <a:pt x="605" y="3479"/>
                  </a:lnTo>
                  <a:lnTo>
                    <a:pt x="605" y="3518"/>
                  </a:lnTo>
                  <a:lnTo>
                    <a:pt x="604" y="3591"/>
                  </a:lnTo>
                  <a:lnTo>
                    <a:pt x="601" y="3663"/>
                  </a:lnTo>
                  <a:lnTo>
                    <a:pt x="598" y="3730"/>
                  </a:lnTo>
                  <a:lnTo>
                    <a:pt x="594" y="3797"/>
                  </a:lnTo>
                  <a:lnTo>
                    <a:pt x="593" y="3858"/>
                  </a:lnTo>
                  <a:lnTo>
                    <a:pt x="592" y="3918"/>
                  </a:lnTo>
                  <a:lnTo>
                    <a:pt x="593" y="3980"/>
                  </a:lnTo>
                  <a:lnTo>
                    <a:pt x="593" y="3988"/>
                  </a:lnTo>
                  <a:lnTo>
                    <a:pt x="594" y="3993"/>
                  </a:lnTo>
                  <a:lnTo>
                    <a:pt x="597" y="3998"/>
                  </a:lnTo>
                  <a:lnTo>
                    <a:pt x="599" y="4001"/>
                  </a:lnTo>
                  <a:lnTo>
                    <a:pt x="606" y="4009"/>
                  </a:lnTo>
                  <a:lnTo>
                    <a:pt x="615" y="4021"/>
                  </a:lnTo>
                  <a:lnTo>
                    <a:pt x="616" y="4079"/>
                  </a:lnTo>
                  <a:lnTo>
                    <a:pt x="617" y="4133"/>
                  </a:lnTo>
                  <a:lnTo>
                    <a:pt x="620" y="4184"/>
                  </a:lnTo>
                  <a:lnTo>
                    <a:pt x="622" y="4233"/>
                  </a:lnTo>
                  <a:lnTo>
                    <a:pt x="626" y="4281"/>
                  </a:lnTo>
                  <a:lnTo>
                    <a:pt x="632" y="4328"/>
                  </a:lnTo>
                  <a:lnTo>
                    <a:pt x="638" y="4376"/>
                  </a:lnTo>
                  <a:lnTo>
                    <a:pt x="646" y="4424"/>
                  </a:lnTo>
                  <a:lnTo>
                    <a:pt x="653" y="4473"/>
                  </a:lnTo>
                  <a:lnTo>
                    <a:pt x="658" y="4522"/>
                  </a:lnTo>
                  <a:lnTo>
                    <a:pt x="663" y="4572"/>
                  </a:lnTo>
                  <a:lnTo>
                    <a:pt x="666" y="4621"/>
                  </a:lnTo>
                  <a:lnTo>
                    <a:pt x="670" y="4670"/>
                  </a:lnTo>
                  <a:lnTo>
                    <a:pt x="674" y="4719"/>
                  </a:lnTo>
                  <a:lnTo>
                    <a:pt x="680" y="4768"/>
                  </a:lnTo>
                  <a:lnTo>
                    <a:pt x="688" y="4817"/>
                  </a:lnTo>
                  <a:lnTo>
                    <a:pt x="695" y="4854"/>
                  </a:lnTo>
                  <a:lnTo>
                    <a:pt x="702" y="4896"/>
                  </a:lnTo>
                  <a:lnTo>
                    <a:pt x="709" y="4942"/>
                  </a:lnTo>
                  <a:lnTo>
                    <a:pt x="714" y="4991"/>
                  </a:lnTo>
                  <a:lnTo>
                    <a:pt x="727" y="5096"/>
                  </a:lnTo>
                  <a:lnTo>
                    <a:pt x="737" y="5207"/>
                  </a:lnTo>
                  <a:lnTo>
                    <a:pt x="746" y="5318"/>
                  </a:lnTo>
                  <a:lnTo>
                    <a:pt x="754" y="5424"/>
                  </a:lnTo>
                  <a:lnTo>
                    <a:pt x="757" y="5475"/>
                  </a:lnTo>
                  <a:lnTo>
                    <a:pt x="758" y="5521"/>
                  </a:lnTo>
                  <a:lnTo>
                    <a:pt x="759" y="5565"/>
                  </a:lnTo>
                  <a:lnTo>
                    <a:pt x="760" y="5605"/>
                  </a:lnTo>
                  <a:lnTo>
                    <a:pt x="760" y="5655"/>
                  </a:lnTo>
                  <a:lnTo>
                    <a:pt x="762" y="5705"/>
                  </a:lnTo>
                  <a:lnTo>
                    <a:pt x="765" y="5755"/>
                  </a:lnTo>
                  <a:lnTo>
                    <a:pt x="769" y="5805"/>
                  </a:lnTo>
                  <a:lnTo>
                    <a:pt x="774" y="5854"/>
                  </a:lnTo>
                  <a:lnTo>
                    <a:pt x="780" y="5903"/>
                  </a:lnTo>
                  <a:lnTo>
                    <a:pt x="785" y="5951"/>
                  </a:lnTo>
                  <a:lnTo>
                    <a:pt x="792" y="6000"/>
                  </a:lnTo>
                  <a:lnTo>
                    <a:pt x="807" y="6096"/>
                  </a:lnTo>
                  <a:lnTo>
                    <a:pt x="822" y="6191"/>
                  </a:lnTo>
                  <a:lnTo>
                    <a:pt x="836" y="6284"/>
                  </a:lnTo>
                  <a:lnTo>
                    <a:pt x="848" y="6376"/>
                  </a:lnTo>
                  <a:lnTo>
                    <a:pt x="854" y="6419"/>
                  </a:lnTo>
                  <a:lnTo>
                    <a:pt x="860" y="6465"/>
                  </a:lnTo>
                  <a:lnTo>
                    <a:pt x="866" y="6517"/>
                  </a:lnTo>
                  <a:lnTo>
                    <a:pt x="874" y="6568"/>
                  </a:lnTo>
                  <a:lnTo>
                    <a:pt x="884" y="6619"/>
                  </a:lnTo>
                  <a:lnTo>
                    <a:pt x="893" y="6667"/>
                  </a:lnTo>
                  <a:lnTo>
                    <a:pt x="899" y="6689"/>
                  </a:lnTo>
                  <a:lnTo>
                    <a:pt x="904" y="6710"/>
                  </a:lnTo>
                  <a:lnTo>
                    <a:pt x="910" y="6728"/>
                  </a:lnTo>
                  <a:lnTo>
                    <a:pt x="917" y="6745"/>
                  </a:lnTo>
                  <a:lnTo>
                    <a:pt x="927" y="6772"/>
                  </a:lnTo>
                  <a:lnTo>
                    <a:pt x="941" y="6811"/>
                  </a:lnTo>
                  <a:lnTo>
                    <a:pt x="957" y="6856"/>
                  </a:lnTo>
                  <a:lnTo>
                    <a:pt x="974" y="6908"/>
                  </a:lnTo>
                  <a:lnTo>
                    <a:pt x="989" y="6958"/>
                  </a:lnTo>
                  <a:lnTo>
                    <a:pt x="1003" y="7006"/>
                  </a:lnTo>
                  <a:lnTo>
                    <a:pt x="1007" y="7028"/>
                  </a:lnTo>
                  <a:lnTo>
                    <a:pt x="1012" y="7046"/>
                  </a:lnTo>
                  <a:lnTo>
                    <a:pt x="1014" y="7063"/>
                  </a:lnTo>
                  <a:lnTo>
                    <a:pt x="1015" y="7076"/>
                  </a:lnTo>
                  <a:lnTo>
                    <a:pt x="1003" y="7099"/>
                  </a:lnTo>
                  <a:lnTo>
                    <a:pt x="974" y="7148"/>
                  </a:lnTo>
                  <a:lnTo>
                    <a:pt x="943" y="7199"/>
                  </a:lnTo>
                  <a:lnTo>
                    <a:pt x="926" y="7230"/>
                  </a:lnTo>
                  <a:lnTo>
                    <a:pt x="923" y="7242"/>
                  </a:lnTo>
                  <a:lnTo>
                    <a:pt x="917" y="7264"/>
                  </a:lnTo>
                  <a:lnTo>
                    <a:pt x="909" y="7294"/>
                  </a:lnTo>
                  <a:lnTo>
                    <a:pt x="902" y="7328"/>
                  </a:lnTo>
                  <a:lnTo>
                    <a:pt x="894" y="7363"/>
                  </a:lnTo>
                  <a:lnTo>
                    <a:pt x="888" y="7392"/>
                  </a:lnTo>
                  <a:lnTo>
                    <a:pt x="884" y="7414"/>
                  </a:lnTo>
                  <a:lnTo>
                    <a:pt x="881" y="7426"/>
                  </a:lnTo>
                  <a:lnTo>
                    <a:pt x="881" y="7436"/>
                  </a:lnTo>
                  <a:lnTo>
                    <a:pt x="883" y="7461"/>
                  </a:lnTo>
                  <a:lnTo>
                    <a:pt x="886" y="7482"/>
                  </a:lnTo>
                  <a:lnTo>
                    <a:pt x="887" y="7491"/>
                  </a:lnTo>
                  <a:lnTo>
                    <a:pt x="891" y="7499"/>
                  </a:lnTo>
                  <a:lnTo>
                    <a:pt x="893" y="7507"/>
                  </a:lnTo>
                  <a:lnTo>
                    <a:pt x="896" y="7514"/>
                  </a:lnTo>
                  <a:lnTo>
                    <a:pt x="900" y="7519"/>
                  </a:lnTo>
                  <a:lnTo>
                    <a:pt x="903" y="7525"/>
                  </a:lnTo>
                  <a:lnTo>
                    <a:pt x="908" y="7530"/>
                  </a:lnTo>
                  <a:lnTo>
                    <a:pt x="912" y="7533"/>
                  </a:lnTo>
                  <a:lnTo>
                    <a:pt x="921" y="7540"/>
                  </a:lnTo>
                  <a:lnTo>
                    <a:pt x="933" y="7544"/>
                  </a:lnTo>
                  <a:lnTo>
                    <a:pt x="943" y="7548"/>
                  </a:lnTo>
                  <a:lnTo>
                    <a:pt x="956" y="7551"/>
                  </a:lnTo>
                  <a:lnTo>
                    <a:pt x="967" y="7552"/>
                  </a:lnTo>
                  <a:lnTo>
                    <a:pt x="980" y="7555"/>
                  </a:lnTo>
                  <a:lnTo>
                    <a:pt x="991" y="7557"/>
                  </a:lnTo>
                  <a:lnTo>
                    <a:pt x="1004" y="7560"/>
                  </a:lnTo>
                  <a:lnTo>
                    <a:pt x="1015" y="7564"/>
                  </a:lnTo>
                  <a:lnTo>
                    <a:pt x="1025" y="7570"/>
                  </a:lnTo>
                  <a:lnTo>
                    <a:pt x="1248" y="7570"/>
                  </a:lnTo>
                  <a:lnTo>
                    <a:pt x="1300" y="7541"/>
                  </a:lnTo>
                  <a:lnTo>
                    <a:pt x="1338" y="7523"/>
                  </a:lnTo>
                  <a:lnTo>
                    <a:pt x="1352" y="7515"/>
                  </a:lnTo>
                  <a:lnTo>
                    <a:pt x="1364" y="7508"/>
                  </a:lnTo>
                  <a:lnTo>
                    <a:pt x="1373" y="7501"/>
                  </a:lnTo>
                  <a:lnTo>
                    <a:pt x="1380" y="7493"/>
                  </a:lnTo>
                  <a:lnTo>
                    <a:pt x="1383" y="7490"/>
                  </a:lnTo>
                  <a:lnTo>
                    <a:pt x="1386" y="7484"/>
                  </a:lnTo>
                  <a:lnTo>
                    <a:pt x="1387" y="7479"/>
                  </a:lnTo>
                  <a:lnTo>
                    <a:pt x="1389" y="7472"/>
                  </a:lnTo>
                  <a:lnTo>
                    <a:pt x="1391" y="7459"/>
                  </a:lnTo>
                  <a:lnTo>
                    <a:pt x="1392" y="7442"/>
                  </a:lnTo>
                  <a:lnTo>
                    <a:pt x="1392" y="7392"/>
                  </a:lnTo>
                  <a:lnTo>
                    <a:pt x="1392" y="7323"/>
                  </a:lnTo>
                  <a:lnTo>
                    <a:pt x="1394" y="7311"/>
                  </a:lnTo>
                  <a:lnTo>
                    <a:pt x="1396" y="7301"/>
                  </a:lnTo>
                  <a:lnTo>
                    <a:pt x="1399" y="7291"/>
                  </a:lnTo>
                  <a:lnTo>
                    <a:pt x="1404" y="7282"/>
                  </a:lnTo>
                  <a:lnTo>
                    <a:pt x="1415" y="7263"/>
                  </a:lnTo>
                  <a:lnTo>
                    <a:pt x="1429" y="7246"/>
                  </a:lnTo>
                  <a:lnTo>
                    <a:pt x="1442" y="7228"/>
                  </a:lnTo>
                  <a:lnTo>
                    <a:pt x="1453" y="7210"/>
                  </a:lnTo>
                  <a:lnTo>
                    <a:pt x="1458" y="7200"/>
                  </a:lnTo>
                  <a:lnTo>
                    <a:pt x="1460" y="7190"/>
                  </a:lnTo>
                  <a:lnTo>
                    <a:pt x="1461" y="7180"/>
                  </a:lnTo>
                  <a:lnTo>
                    <a:pt x="1461" y="7168"/>
                  </a:lnTo>
                  <a:lnTo>
                    <a:pt x="1447" y="7055"/>
                  </a:lnTo>
                  <a:lnTo>
                    <a:pt x="1461" y="7036"/>
                  </a:lnTo>
                  <a:lnTo>
                    <a:pt x="1474" y="7014"/>
                  </a:lnTo>
                  <a:lnTo>
                    <a:pt x="1485" y="6990"/>
                  </a:lnTo>
                  <a:lnTo>
                    <a:pt x="1495" y="6965"/>
                  </a:lnTo>
                  <a:lnTo>
                    <a:pt x="1499" y="6952"/>
                  </a:lnTo>
                  <a:lnTo>
                    <a:pt x="1503" y="6939"/>
                  </a:lnTo>
                  <a:lnTo>
                    <a:pt x="1507" y="6925"/>
                  </a:lnTo>
                  <a:lnTo>
                    <a:pt x="1509" y="6911"/>
                  </a:lnTo>
                  <a:lnTo>
                    <a:pt x="1511" y="6896"/>
                  </a:lnTo>
                  <a:lnTo>
                    <a:pt x="1513" y="6882"/>
                  </a:lnTo>
                  <a:lnTo>
                    <a:pt x="1514" y="6866"/>
                  </a:lnTo>
                  <a:lnTo>
                    <a:pt x="1515" y="6850"/>
                  </a:lnTo>
                  <a:lnTo>
                    <a:pt x="1515" y="6777"/>
                  </a:lnTo>
                  <a:lnTo>
                    <a:pt x="1514" y="6768"/>
                  </a:lnTo>
                  <a:lnTo>
                    <a:pt x="1513" y="6759"/>
                  </a:lnTo>
                  <a:lnTo>
                    <a:pt x="1511" y="6750"/>
                  </a:lnTo>
                  <a:lnTo>
                    <a:pt x="1509" y="6741"/>
                  </a:lnTo>
                  <a:lnTo>
                    <a:pt x="1503" y="6721"/>
                  </a:lnTo>
                  <a:lnTo>
                    <a:pt x="1495" y="6702"/>
                  </a:lnTo>
                  <a:lnTo>
                    <a:pt x="1477" y="6662"/>
                  </a:lnTo>
                  <a:lnTo>
                    <a:pt x="1455" y="6621"/>
                  </a:lnTo>
                  <a:lnTo>
                    <a:pt x="1445" y="6601"/>
                  </a:lnTo>
                  <a:lnTo>
                    <a:pt x="1435" y="6581"/>
                  </a:lnTo>
                  <a:lnTo>
                    <a:pt x="1426" y="6561"/>
                  </a:lnTo>
                  <a:lnTo>
                    <a:pt x="1419" y="6542"/>
                  </a:lnTo>
                  <a:lnTo>
                    <a:pt x="1413" y="6523"/>
                  </a:lnTo>
                  <a:lnTo>
                    <a:pt x="1410" y="6504"/>
                  </a:lnTo>
                  <a:lnTo>
                    <a:pt x="1408" y="6495"/>
                  </a:lnTo>
                  <a:lnTo>
                    <a:pt x="1408" y="6487"/>
                  </a:lnTo>
                  <a:lnTo>
                    <a:pt x="1408" y="6478"/>
                  </a:lnTo>
                  <a:lnTo>
                    <a:pt x="1410" y="6470"/>
                  </a:lnTo>
                  <a:lnTo>
                    <a:pt x="1437" y="6201"/>
                  </a:lnTo>
                  <a:lnTo>
                    <a:pt x="1437" y="6181"/>
                  </a:lnTo>
                  <a:lnTo>
                    <a:pt x="1436" y="6172"/>
                  </a:lnTo>
                  <a:lnTo>
                    <a:pt x="1435" y="6163"/>
                  </a:lnTo>
                  <a:lnTo>
                    <a:pt x="1434" y="6156"/>
                  </a:lnTo>
                  <a:lnTo>
                    <a:pt x="1431" y="6150"/>
                  </a:lnTo>
                  <a:lnTo>
                    <a:pt x="1426" y="6140"/>
                  </a:lnTo>
                  <a:lnTo>
                    <a:pt x="1420" y="6132"/>
                  </a:lnTo>
                  <a:lnTo>
                    <a:pt x="1414" y="6125"/>
                  </a:lnTo>
                  <a:lnTo>
                    <a:pt x="1408" y="6118"/>
                  </a:lnTo>
                  <a:lnTo>
                    <a:pt x="1406" y="6115"/>
                  </a:lnTo>
                  <a:lnTo>
                    <a:pt x="1405" y="6110"/>
                  </a:lnTo>
                  <a:lnTo>
                    <a:pt x="1404" y="6104"/>
                  </a:lnTo>
                  <a:lnTo>
                    <a:pt x="1404" y="6099"/>
                  </a:lnTo>
                  <a:lnTo>
                    <a:pt x="1404" y="6078"/>
                  </a:lnTo>
                  <a:lnTo>
                    <a:pt x="1404" y="6057"/>
                  </a:lnTo>
                  <a:lnTo>
                    <a:pt x="1405" y="6038"/>
                  </a:lnTo>
                  <a:lnTo>
                    <a:pt x="1406" y="6017"/>
                  </a:lnTo>
                  <a:lnTo>
                    <a:pt x="1408" y="5998"/>
                  </a:lnTo>
                  <a:lnTo>
                    <a:pt x="1413" y="5960"/>
                  </a:lnTo>
                  <a:lnTo>
                    <a:pt x="1421" y="5924"/>
                  </a:lnTo>
                  <a:lnTo>
                    <a:pt x="1429" y="5888"/>
                  </a:lnTo>
                  <a:lnTo>
                    <a:pt x="1438" y="5854"/>
                  </a:lnTo>
                  <a:lnTo>
                    <a:pt x="1448" y="5820"/>
                  </a:lnTo>
                  <a:lnTo>
                    <a:pt x="1459" y="5788"/>
                  </a:lnTo>
                  <a:lnTo>
                    <a:pt x="1479" y="5726"/>
                  </a:lnTo>
                  <a:lnTo>
                    <a:pt x="1496" y="5668"/>
                  </a:lnTo>
                  <a:lnTo>
                    <a:pt x="1504" y="5640"/>
                  </a:lnTo>
                  <a:lnTo>
                    <a:pt x="1509" y="5614"/>
                  </a:lnTo>
                  <a:lnTo>
                    <a:pt x="1513" y="5589"/>
                  </a:lnTo>
                  <a:lnTo>
                    <a:pt x="1515" y="5564"/>
                  </a:lnTo>
                  <a:lnTo>
                    <a:pt x="1513" y="5504"/>
                  </a:lnTo>
                  <a:lnTo>
                    <a:pt x="1510" y="5428"/>
                  </a:lnTo>
                  <a:lnTo>
                    <a:pt x="1506" y="5340"/>
                  </a:lnTo>
                  <a:lnTo>
                    <a:pt x="1501" y="5247"/>
                  </a:lnTo>
                  <a:lnTo>
                    <a:pt x="1499" y="5158"/>
                  </a:lnTo>
                  <a:lnTo>
                    <a:pt x="1496" y="5079"/>
                  </a:lnTo>
                  <a:lnTo>
                    <a:pt x="1498" y="5045"/>
                  </a:lnTo>
                  <a:lnTo>
                    <a:pt x="1499" y="5016"/>
                  </a:lnTo>
                  <a:lnTo>
                    <a:pt x="1500" y="4993"/>
                  </a:lnTo>
                  <a:lnTo>
                    <a:pt x="1503" y="4977"/>
                  </a:lnTo>
                  <a:lnTo>
                    <a:pt x="1508" y="4958"/>
                  </a:lnTo>
                  <a:lnTo>
                    <a:pt x="1513" y="4932"/>
                  </a:lnTo>
                  <a:lnTo>
                    <a:pt x="1517" y="4902"/>
                  </a:lnTo>
                  <a:lnTo>
                    <a:pt x="1522" y="4868"/>
                  </a:lnTo>
                  <a:lnTo>
                    <a:pt x="1530" y="4789"/>
                  </a:lnTo>
                  <a:lnTo>
                    <a:pt x="1537" y="4704"/>
                  </a:lnTo>
                  <a:lnTo>
                    <a:pt x="1543" y="4617"/>
                  </a:lnTo>
                  <a:lnTo>
                    <a:pt x="1549" y="4536"/>
                  </a:lnTo>
                  <a:lnTo>
                    <a:pt x="1555" y="4465"/>
                  </a:lnTo>
                  <a:lnTo>
                    <a:pt x="1558" y="4412"/>
                  </a:lnTo>
                  <a:lnTo>
                    <a:pt x="1563" y="4420"/>
                  </a:lnTo>
                  <a:lnTo>
                    <a:pt x="1569" y="4430"/>
                  </a:lnTo>
                  <a:lnTo>
                    <a:pt x="1573" y="4442"/>
                  </a:lnTo>
                  <a:lnTo>
                    <a:pt x="1578" y="4458"/>
                  </a:lnTo>
                  <a:lnTo>
                    <a:pt x="1587" y="4495"/>
                  </a:lnTo>
                  <a:lnTo>
                    <a:pt x="1595" y="4541"/>
                  </a:lnTo>
                  <a:lnTo>
                    <a:pt x="1604" y="4592"/>
                  </a:lnTo>
                  <a:lnTo>
                    <a:pt x="1612" y="4648"/>
                  </a:lnTo>
                  <a:lnTo>
                    <a:pt x="1620" y="4709"/>
                  </a:lnTo>
                  <a:lnTo>
                    <a:pt x="1627" y="4771"/>
                  </a:lnTo>
                  <a:lnTo>
                    <a:pt x="1634" y="4835"/>
                  </a:lnTo>
                  <a:lnTo>
                    <a:pt x="1641" y="4897"/>
                  </a:lnTo>
                  <a:lnTo>
                    <a:pt x="1645" y="4958"/>
                  </a:lnTo>
                  <a:lnTo>
                    <a:pt x="1650" y="5016"/>
                  </a:lnTo>
                  <a:lnTo>
                    <a:pt x="1653" y="5071"/>
                  </a:lnTo>
                  <a:lnTo>
                    <a:pt x="1657" y="5119"/>
                  </a:lnTo>
                  <a:lnTo>
                    <a:pt x="1658" y="5160"/>
                  </a:lnTo>
                  <a:lnTo>
                    <a:pt x="1659" y="5193"/>
                  </a:lnTo>
                  <a:lnTo>
                    <a:pt x="1659" y="5252"/>
                  </a:lnTo>
                  <a:lnTo>
                    <a:pt x="1661" y="5305"/>
                  </a:lnTo>
                  <a:lnTo>
                    <a:pt x="1665" y="5356"/>
                  </a:lnTo>
                  <a:lnTo>
                    <a:pt x="1669" y="5405"/>
                  </a:lnTo>
                  <a:lnTo>
                    <a:pt x="1674" y="5452"/>
                  </a:lnTo>
                  <a:lnTo>
                    <a:pt x="1681" y="5500"/>
                  </a:lnTo>
                  <a:lnTo>
                    <a:pt x="1690" y="5548"/>
                  </a:lnTo>
                  <a:lnTo>
                    <a:pt x="1699" y="5599"/>
                  </a:lnTo>
                  <a:lnTo>
                    <a:pt x="1705" y="5632"/>
                  </a:lnTo>
                  <a:lnTo>
                    <a:pt x="1708" y="5663"/>
                  </a:lnTo>
                  <a:lnTo>
                    <a:pt x="1710" y="5689"/>
                  </a:lnTo>
                  <a:lnTo>
                    <a:pt x="1711" y="5715"/>
                  </a:lnTo>
                  <a:lnTo>
                    <a:pt x="1713" y="5758"/>
                  </a:lnTo>
                  <a:lnTo>
                    <a:pt x="1713" y="5797"/>
                  </a:lnTo>
                  <a:lnTo>
                    <a:pt x="1714" y="5815"/>
                  </a:lnTo>
                  <a:lnTo>
                    <a:pt x="1717" y="5833"/>
                  </a:lnTo>
                  <a:lnTo>
                    <a:pt x="1721" y="5852"/>
                  </a:lnTo>
                  <a:lnTo>
                    <a:pt x="1727" y="5871"/>
                  </a:lnTo>
                  <a:lnTo>
                    <a:pt x="1737" y="5892"/>
                  </a:lnTo>
                  <a:lnTo>
                    <a:pt x="1748" y="5915"/>
                  </a:lnTo>
                  <a:lnTo>
                    <a:pt x="1763" y="5939"/>
                  </a:lnTo>
                  <a:lnTo>
                    <a:pt x="1781" y="5965"/>
                  </a:lnTo>
                  <a:lnTo>
                    <a:pt x="1780" y="5989"/>
                  </a:lnTo>
                  <a:lnTo>
                    <a:pt x="1780" y="6014"/>
                  </a:lnTo>
                  <a:lnTo>
                    <a:pt x="1780" y="6038"/>
                  </a:lnTo>
                  <a:lnTo>
                    <a:pt x="1780" y="6062"/>
                  </a:lnTo>
                  <a:lnTo>
                    <a:pt x="1781" y="6086"/>
                  </a:lnTo>
                  <a:lnTo>
                    <a:pt x="1782" y="6109"/>
                  </a:lnTo>
                  <a:lnTo>
                    <a:pt x="1785" y="6132"/>
                  </a:lnTo>
                  <a:lnTo>
                    <a:pt x="1788" y="6155"/>
                  </a:lnTo>
                  <a:lnTo>
                    <a:pt x="1789" y="6164"/>
                  </a:lnTo>
                  <a:lnTo>
                    <a:pt x="1789" y="6173"/>
                  </a:lnTo>
                  <a:lnTo>
                    <a:pt x="1789" y="6182"/>
                  </a:lnTo>
                  <a:lnTo>
                    <a:pt x="1787" y="6191"/>
                  </a:lnTo>
                  <a:lnTo>
                    <a:pt x="1782" y="6209"/>
                  </a:lnTo>
                  <a:lnTo>
                    <a:pt x="1777" y="6228"/>
                  </a:lnTo>
                  <a:lnTo>
                    <a:pt x="1770" y="6248"/>
                  </a:lnTo>
                  <a:lnTo>
                    <a:pt x="1764" y="6271"/>
                  </a:lnTo>
                  <a:lnTo>
                    <a:pt x="1762" y="6283"/>
                  </a:lnTo>
                  <a:lnTo>
                    <a:pt x="1759" y="6296"/>
                  </a:lnTo>
                  <a:lnTo>
                    <a:pt x="1758" y="6310"/>
                  </a:lnTo>
                  <a:lnTo>
                    <a:pt x="1758" y="6325"/>
                  </a:lnTo>
                  <a:lnTo>
                    <a:pt x="1758" y="6353"/>
                  </a:lnTo>
                  <a:lnTo>
                    <a:pt x="1757" y="6381"/>
                  </a:lnTo>
                  <a:lnTo>
                    <a:pt x="1755" y="6406"/>
                  </a:lnTo>
                  <a:lnTo>
                    <a:pt x="1753" y="6431"/>
                  </a:lnTo>
                  <a:lnTo>
                    <a:pt x="1748" y="6478"/>
                  </a:lnTo>
                  <a:lnTo>
                    <a:pt x="1741" y="6523"/>
                  </a:lnTo>
                  <a:lnTo>
                    <a:pt x="1735" y="6565"/>
                  </a:lnTo>
                  <a:lnTo>
                    <a:pt x="1731" y="6607"/>
                  </a:lnTo>
                  <a:lnTo>
                    <a:pt x="1729" y="6629"/>
                  </a:lnTo>
                  <a:lnTo>
                    <a:pt x="1726" y="6651"/>
                  </a:lnTo>
                  <a:lnTo>
                    <a:pt x="1725" y="6672"/>
                  </a:lnTo>
                  <a:lnTo>
                    <a:pt x="1725" y="6695"/>
                  </a:lnTo>
                  <a:lnTo>
                    <a:pt x="1724" y="6798"/>
                  </a:lnTo>
                  <a:lnTo>
                    <a:pt x="1772" y="7095"/>
                  </a:lnTo>
                  <a:lnTo>
                    <a:pt x="1758" y="7096"/>
                  </a:lnTo>
                  <a:lnTo>
                    <a:pt x="1758" y="7148"/>
                  </a:lnTo>
                  <a:lnTo>
                    <a:pt x="1759" y="7159"/>
                  </a:lnTo>
                  <a:lnTo>
                    <a:pt x="1763" y="7170"/>
                  </a:lnTo>
                  <a:lnTo>
                    <a:pt x="1767" y="7181"/>
                  </a:lnTo>
                  <a:lnTo>
                    <a:pt x="1774" y="7191"/>
                  </a:lnTo>
                  <a:lnTo>
                    <a:pt x="1783" y="7203"/>
                  </a:lnTo>
                  <a:lnTo>
                    <a:pt x="1793" y="7213"/>
                  </a:lnTo>
                  <a:lnTo>
                    <a:pt x="1803" y="7222"/>
                  </a:lnTo>
                  <a:lnTo>
                    <a:pt x="1814" y="7231"/>
                  </a:lnTo>
                  <a:lnTo>
                    <a:pt x="1827" y="7240"/>
                  </a:lnTo>
                  <a:lnTo>
                    <a:pt x="1840" y="7247"/>
                  </a:lnTo>
                  <a:lnTo>
                    <a:pt x="1852" y="7254"/>
                  </a:lnTo>
                  <a:lnTo>
                    <a:pt x="1866" y="7260"/>
                  </a:lnTo>
                  <a:lnTo>
                    <a:pt x="1878" y="7266"/>
                  </a:lnTo>
                  <a:lnTo>
                    <a:pt x="1891" y="7269"/>
                  </a:lnTo>
                  <a:lnTo>
                    <a:pt x="1902" y="7270"/>
                  </a:lnTo>
                  <a:lnTo>
                    <a:pt x="1914" y="7271"/>
                  </a:lnTo>
                  <a:lnTo>
                    <a:pt x="1980" y="7271"/>
                  </a:lnTo>
                  <a:lnTo>
                    <a:pt x="1985" y="7288"/>
                  </a:lnTo>
                  <a:lnTo>
                    <a:pt x="1987" y="7304"/>
                  </a:lnTo>
                  <a:lnTo>
                    <a:pt x="1988" y="7318"/>
                  </a:lnTo>
                  <a:lnTo>
                    <a:pt x="1989" y="7332"/>
                  </a:lnTo>
                  <a:lnTo>
                    <a:pt x="1990" y="7355"/>
                  </a:lnTo>
                  <a:lnTo>
                    <a:pt x="1992" y="7375"/>
                  </a:lnTo>
                  <a:lnTo>
                    <a:pt x="1994" y="7384"/>
                  </a:lnTo>
                  <a:lnTo>
                    <a:pt x="1996" y="7394"/>
                  </a:lnTo>
                  <a:lnTo>
                    <a:pt x="2001" y="7402"/>
                  </a:lnTo>
                  <a:lnTo>
                    <a:pt x="2005" y="7411"/>
                  </a:lnTo>
                  <a:lnTo>
                    <a:pt x="2012" y="7419"/>
                  </a:lnTo>
                  <a:lnTo>
                    <a:pt x="2021" y="7428"/>
                  </a:lnTo>
                  <a:lnTo>
                    <a:pt x="2033" y="7437"/>
                  </a:lnTo>
                  <a:lnTo>
                    <a:pt x="2046" y="7446"/>
                  </a:lnTo>
                  <a:lnTo>
                    <a:pt x="2066" y="7459"/>
                  </a:lnTo>
                  <a:lnTo>
                    <a:pt x="2086" y="7469"/>
                  </a:lnTo>
                  <a:lnTo>
                    <a:pt x="2109" y="7479"/>
                  </a:lnTo>
                  <a:lnTo>
                    <a:pt x="2134" y="7490"/>
                  </a:lnTo>
                  <a:lnTo>
                    <a:pt x="2160" y="7496"/>
                  </a:lnTo>
                  <a:lnTo>
                    <a:pt x="2187" y="7503"/>
                  </a:lnTo>
                  <a:lnTo>
                    <a:pt x="2202" y="7506"/>
                  </a:lnTo>
                  <a:lnTo>
                    <a:pt x="2217" y="7507"/>
                  </a:lnTo>
                  <a:lnTo>
                    <a:pt x="2232" y="7508"/>
                  </a:lnTo>
                  <a:lnTo>
                    <a:pt x="2247" y="7508"/>
                  </a:lnTo>
                  <a:lnTo>
                    <a:pt x="2284" y="7508"/>
                  </a:lnTo>
                  <a:lnTo>
                    <a:pt x="2331" y="7507"/>
                  </a:lnTo>
                  <a:lnTo>
                    <a:pt x="2357" y="7504"/>
                  </a:lnTo>
                  <a:lnTo>
                    <a:pt x="2383" y="7503"/>
                  </a:lnTo>
                  <a:lnTo>
                    <a:pt x="2409" y="7500"/>
                  </a:lnTo>
                  <a:lnTo>
                    <a:pt x="2434" y="7498"/>
                  </a:lnTo>
                  <a:lnTo>
                    <a:pt x="2459" y="7493"/>
                  </a:lnTo>
                  <a:lnTo>
                    <a:pt x="2482" y="7488"/>
                  </a:lnTo>
                  <a:lnTo>
                    <a:pt x="2503" y="7483"/>
                  </a:lnTo>
                  <a:lnTo>
                    <a:pt x="2521" y="7476"/>
                  </a:lnTo>
                  <a:lnTo>
                    <a:pt x="2529" y="7471"/>
                  </a:lnTo>
                  <a:lnTo>
                    <a:pt x="2536" y="7468"/>
                  </a:lnTo>
                  <a:lnTo>
                    <a:pt x="2543" y="7463"/>
                  </a:lnTo>
                  <a:lnTo>
                    <a:pt x="2548" y="7459"/>
                  </a:lnTo>
                  <a:lnTo>
                    <a:pt x="2552" y="7453"/>
                  </a:lnTo>
                  <a:lnTo>
                    <a:pt x="2555" y="7447"/>
                  </a:lnTo>
                  <a:lnTo>
                    <a:pt x="2558" y="7442"/>
                  </a:lnTo>
                  <a:lnTo>
                    <a:pt x="2558" y="7436"/>
                  </a:lnTo>
                  <a:lnTo>
                    <a:pt x="2558" y="7426"/>
                  </a:lnTo>
                  <a:lnTo>
                    <a:pt x="2558" y="7412"/>
                  </a:lnTo>
                  <a:lnTo>
                    <a:pt x="2555" y="7398"/>
                  </a:lnTo>
                  <a:lnTo>
                    <a:pt x="2553" y="7383"/>
                  </a:lnTo>
                  <a:lnTo>
                    <a:pt x="2550" y="7370"/>
                  </a:lnTo>
                  <a:lnTo>
                    <a:pt x="2545" y="7356"/>
                  </a:lnTo>
                  <a:lnTo>
                    <a:pt x="2540" y="7342"/>
                  </a:lnTo>
                  <a:lnTo>
                    <a:pt x="2535" y="7328"/>
                  </a:lnTo>
                  <a:lnTo>
                    <a:pt x="2528" y="7314"/>
                  </a:lnTo>
                  <a:lnTo>
                    <a:pt x="2513" y="7286"/>
                  </a:lnTo>
                  <a:lnTo>
                    <a:pt x="2495" y="7259"/>
                  </a:lnTo>
                  <a:lnTo>
                    <a:pt x="2476" y="7232"/>
                  </a:lnTo>
                  <a:lnTo>
                    <a:pt x="2456" y="7205"/>
                  </a:lnTo>
                  <a:lnTo>
                    <a:pt x="2413" y="7155"/>
                  </a:lnTo>
                  <a:lnTo>
                    <a:pt x="2371" y="7107"/>
                  </a:lnTo>
                  <a:lnTo>
                    <a:pt x="2352" y="7085"/>
                  </a:lnTo>
                  <a:lnTo>
                    <a:pt x="2333" y="7063"/>
                  </a:lnTo>
                  <a:lnTo>
                    <a:pt x="2316" y="7043"/>
                  </a:lnTo>
                  <a:lnTo>
                    <a:pt x="2303" y="7024"/>
                  </a:lnTo>
                  <a:lnTo>
                    <a:pt x="2312" y="6992"/>
                  </a:lnTo>
                  <a:lnTo>
                    <a:pt x="2323" y="6952"/>
                  </a:lnTo>
                  <a:lnTo>
                    <a:pt x="2338" y="6908"/>
                  </a:lnTo>
                  <a:lnTo>
                    <a:pt x="2353" y="6862"/>
                  </a:lnTo>
                  <a:lnTo>
                    <a:pt x="2367" y="6816"/>
                  </a:lnTo>
                  <a:lnTo>
                    <a:pt x="2378" y="6775"/>
                  </a:lnTo>
                  <a:lnTo>
                    <a:pt x="2384" y="6757"/>
                  </a:lnTo>
                  <a:lnTo>
                    <a:pt x="2387" y="6741"/>
                  </a:lnTo>
                  <a:lnTo>
                    <a:pt x="2389" y="6727"/>
                  </a:lnTo>
                  <a:lnTo>
                    <a:pt x="2392" y="6716"/>
                  </a:lnTo>
                  <a:lnTo>
                    <a:pt x="2394" y="6663"/>
                  </a:lnTo>
                  <a:lnTo>
                    <a:pt x="2396" y="6613"/>
                  </a:lnTo>
                  <a:lnTo>
                    <a:pt x="2396" y="6566"/>
                  </a:lnTo>
                  <a:lnTo>
                    <a:pt x="2397" y="6519"/>
                  </a:lnTo>
                  <a:lnTo>
                    <a:pt x="2399" y="6473"/>
                  </a:lnTo>
                  <a:lnTo>
                    <a:pt x="2400" y="6428"/>
                  </a:lnTo>
                  <a:lnTo>
                    <a:pt x="2402" y="6405"/>
                  </a:lnTo>
                  <a:lnTo>
                    <a:pt x="2404" y="6381"/>
                  </a:lnTo>
                  <a:lnTo>
                    <a:pt x="2408" y="6357"/>
                  </a:lnTo>
                  <a:lnTo>
                    <a:pt x="2411" y="6333"/>
                  </a:lnTo>
                  <a:lnTo>
                    <a:pt x="2416" y="6300"/>
                  </a:lnTo>
                  <a:lnTo>
                    <a:pt x="2420" y="6262"/>
                  </a:lnTo>
                  <a:lnTo>
                    <a:pt x="2425" y="6219"/>
                  </a:lnTo>
                  <a:lnTo>
                    <a:pt x="2428" y="6171"/>
                  </a:lnTo>
                  <a:lnTo>
                    <a:pt x="2434" y="6068"/>
                  </a:lnTo>
                  <a:lnTo>
                    <a:pt x="2440" y="5957"/>
                  </a:lnTo>
                  <a:lnTo>
                    <a:pt x="2443" y="5847"/>
                  </a:lnTo>
                  <a:lnTo>
                    <a:pt x="2445" y="5742"/>
                  </a:lnTo>
                  <a:lnTo>
                    <a:pt x="2447" y="5649"/>
                  </a:lnTo>
                  <a:lnTo>
                    <a:pt x="2447" y="5574"/>
                  </a:lnTo>
                  <a:lnTo>
                    <a:pt x="2445" y="5477"/>
                  </a:lnTo>
                  <a:lnTo>
                    <a:pt x="2445" y="5377"/>
                  </a:lnTo>
                  <a:lnTo>
                    <a:pt x="2444" y="5277"/>
                  </a:lnTo>
                  <a:lnTo>
                    <a:pt x="2444" y="5177"/>
                  </a:lnTo>
                  <a:lnTo>
                    <a:pt x="2445" y="5078"/>
                  </a:lnTo>
                  <a:lnTo>
                    <a:pt x="2448" y="4980"/>
                  </a:lnTo>
                  <a:lnTo>
                    <a:pt x="2451" y="4885"/>
                  </a:lnTo>
                  <a:lnTo>
                    <a:pt x="2458" y="4792"/>
                  </a:lnTo>
                  <a:lnTo>
                    <a:pt x="2459" y="4771"/>
                  </a:lnTo>
                  <a:lnTo>
                    <a:pt x="2460" y="4748"/>
                  </a:lnTo>
                  <a:lnTo>
                    <a:pt x="2460" y="4724"/>
                  </a:lnTo>
                  <a:lnTo>
                    <a:pt x="2459" y="4698"/>
                  </a:lnTo>
                  <a:lnTo>
                    <a:pt x="2458" y="4647"/>
                  </a:lnTo>
                  <a:lnTo>
                    <a:pt x="2456" y="4596"/>
                  </a:lnTo>
                  <a:lnTo>
                    <a:pt x="2455" y="4543"/>
                  </a:lnTo>
                  <a:lnTo>
                    <a:pt x="2455" y="4494"/>
                  </a:lnTo>
                  <a:lnTo>
                    <a:pt x="2455" y="4470"/>
                  </a:lnTo>
                  <a:lnTo>
                    <a:pt x="2457" y="4447"/>
                  </a:lnTo>
                  <a:lnTo>
                    <a:pt x="2459" y="4425"/>
                  </a:lnTo>
                  <a:lnTo>
                    <a:pt x="2463" y="4406"/>
                  </a:lnTo>
                  <a:lnTo>
                    <a:pt x="2465" y="4386"/>
                  </a:lnTo>
                  <a:lnTo>
                    <a:pt x="2468" y="4367"/>
                  </a:lnTo>
                  <a:lnTo>
                    <a:pt x="2471" y="4344"/>
                  </a:lnTo>
                  <a:lnTo>
                    <a:pt x="2473" y="4321"/>
                  </a:lnTo>
                  <a:lnTo>
                    <a:pt x="2474" y="4297"/>
                  </a:lnTo>
                  <a:lnTo>
                    <a:pt x="2476" y="4271"/>
                  </a:lnTo>
                  <a:lnTo>
                    <a:pt x="2478" y="4245"/>
                  </a:lnTo>
                  <a:lnTo>
                    <a:pt x="2478" y="4218"/>
                  </a:lnTo>
                  <a:lnTo>
                    <a:pt x="2522" y="4221"/>
                  </a:lnTo>
                  <a:lnTo>
                    <a:pt x="2530" y="4220"/>
                  </a:lnTo>
                  <a:lnTo>
                    <a:pt x="2540" y="4217"/>
                  </a:lnTo>
                  <a:lnTo>
                    <a:pt x="2552" y="4214"/>
                  </a:lnTo>
                  <a:lnTo>
                    <a:pt x="2564" y="4208"/>
                  </a:lnTo>
                  <a:lnTo>
                    <a:pt x="2593" y="4194"/>
                  </a:lnTo>
                  <a:lnTo>
                    <a:pt x="2623" y="4178"/>
                  </a:lnTo>
                  <a:lnTo>
                    <a:pt x="2650" y="4160"/>
                  </a:lnTo>
                  <a:lnTo>
                    <a:pt x="2675" y="4142"/>
                  </a:lnTo>
                  <a:lnTo>
                    <a:pt x="2684" y="4134"/>
                  </a:lnTo>
                  <a:lnTo>
                    <a:pt x="2692" y="4126"/>
                  </a:lnTo>
                  <a:lnTo>
                    <a:pt x="2699" y="4118"/>
                  </a:lnTo>
                  <a:lnTo>
                    <a:pt x="2703" y="4112"/>
                  </a:lnTo>
                  <a:lnTo>
                    <a:pt x="2710" y="4092"/>
                  </a:lnTo>
                  <a:lnTo>
                    <a:pt x="2719" y="4064"/>
                  </a:lnTo>
                  <a:lnTo>
                    <a:pt x="2730" y="4033"/>
                  </a:lnTo>
                  <a:lnTo>
                    <a:pt x="2740" y="3999"/>
                  </a:lnTo>
                  <a:lnTo>
                    <a:pt x="2751" y="3965"/>
                  </a:lnTo>
                  <a:lnTo>
                    <a:pt x="2760" y="3934"/>
                  </a:lnTo>
                  <a:lnTo>
                    <a:pt x="2767" y="3909"/>
                  </a:lnTo>
                  <a:lnTo>
                    <a:pt x="2769" y="3890"/>
                  </a:lnTo>
                  <a:lnTo>
                    <a:pt x="2792" y="3880"/>
                  </a:lnTo>
                  <a:lnTo>
                    <a:pt x="2819" y="3222"/>
                  </a:lnTo>
                  <a:lnTo>
                    <a:pt x="2818" y="3205"/>
                  </a:lnTo>
                  <a:lnTo>
                    <a:pt x="2817" y="3154"/>
                  </a:lnTo>
                  <a:lnTo>
                    <a:pt x="2814" y="3077"/>
                  </a:lnTo>
                  <a:lnTo>
                    <a:pt x="2810" y="2976"/>
                  </a:lnTo>
                  <a:lnTo>
                    <a:pt x="2806" y="2855"/>
                  </a:lnTo>
                  <a:lnTo>
                    <a:pt x="2801" y="2720"/>
                  </a:lnTo>
                  <a:lnTo>
                    <a:pt x="2797" y="2575"/>
                  </a:lnTo>
                  <a:lnTo>
                    <a:pt x="2791" y="2424"/>
                  </a:lnTo>
                  <a:lnTo>
                    <a:pt x="2786" y="2271"/>
                  </a:lnTo>
                  <a:lnTo>
                    <a:pt x="2782" y="2121"/>
                  </a:lnTo>
                  <a:lnTo>
                    <a:pt x="2777" y="1979"/>
                  </a:lnTo>
                  <a:lnTo>
                    <a:pt x="2774" y="1849"/>
                  </a:lnTo>
                  <a:lnTo>
                    <a:pt x="2770" y="1735"/>
                  </a:lnTo>
                  <a:lnTo>
                    <a:pt x="2768" y="1640"/>
                  </a:lnTo>
                  <a:lnTo>
                    <a:pt x="2767" y="1571"/>
                  </a:lnTo>
                  <a:lnTo>
                    <a:pt x="2768" y="1531"/>
                  </a:lnTo>
                  <a:lnTo>
                    <a:pt x="2768" y="1493"/>
                  </a:lnTo>
                  <a:lnTo>
                    <a:pt x="2764" y="1441"/>
                  </a:lnTo>
                  <a:lnTo>
                    <a:pt x="2760" y="1382"/>
                  </a:lnTo>
                  <a:lnTo>
                    <a:pt x="2754" y="1320"/>
                  </a:lnTo>
                  <a:lnTo>
                    <a:pt x="2746" y="1259"/>
                  </a:lnTo>
                  <a:lnTo>
                    <a:pt x="2737" y="1206"/>
                  </a:lnTo>
                  <a:lnTo>
                    <a:pt x="2732" y="1184"/>
                  </a:lnTo>
                  <a:lnTo>
                    <a:pt x="2728" y="1165"/>
                  </a:lnTo>
                  <a:lnTo>
                    <a:pt x="2722" y="1150"/>
                  </a:lnTo>
                  <a:lnTo>
                    <a:pt x="2718" y="1138"/>
                  </a:lnTo>
                  <a:lnTo>
                    <a:pt x="2712" y="1130"/>
                  </a:lnTo>
                  <a:lnTo>
                    <a:pt x="2702" y="1119"/>
                  </a:lnTo>
                  <a:lnTo>
                    <a:pt x="2690" y="1106"/>
                  </a:lnTo>
                  <a:lnTo>
                    <a:pt x="2674" y="1091"/>
                  </a:lnTo>
                  <a:lnTo>
                    <a:pt x="2636" y="1057"/>
                  </a:lnTo>
                  <a:lnTo>
                    <a:pt x="2588" y="1018"/>
                  </a:lnTo>
                  <a:lnTo>
                    <a:pt x="2532" y="975"/>
                  </a:lnTo>
                  <a:lnTo>
                    <a:pt x="2471" y="930"/>
                  </a:lnTo>
                  <a:lnTo>
                    <a:pt x="2436" y="906"/>
                  </a:lnTo>
                  <a:lnTo>
                    <a:pt x="2402" y="883"/>
                  </a:lnTo>
                  <a:lnTo>
                    <a:pt x="2367" y="861"/>
                  </a:lnTo>
                  <a:lnTo>
                    <a:pt x="2329" y="838"/>
                  </a:lnTo>
                  <a:lnTo>
                    <a:pt x="2313" y="827"/>
                  </a:lnTo>
                  <a:lnTo>
                    <a:pt x="2296" y="818"/>
                  </a:lnTo>
                  <a:lnTo>
                    <a:pt x="2277" y="809"/>
                  </a:lnTo>
                  <a:lnTo>
                    <a:pt x="2259" y="801"/>
                  </a:lnTo>
                  <a:lnTo>
                    <a:pt x="2221" y="785"/>
                  </a:lnTo>
                  <a:lnTo>
                    <a:pt x="2184" y="771"/>
                  </a:lnTo>
                  <a:lnTo>
                    <a:pt x="2145" y="760"/>
                  </a:lnTo>
                  <a:lnTo>
                    <a:pt x="2106" y="750"/>
                  </a:lnTo>
                  <a:lnTo>
                    <a:pt x="2068" y="741"/>
                  </a:lnTo>
                  <a:lnTo>
                    <a:pt x="2032" y="733"/>
                  </a:lnTo>
                  <a:lnTo>
                    <a:pt x="1996" y="727"/>
                  </a:lnTo>
                  <a:lnTo>
                    <a:pt x="1963" y="721"/>
                  </a:lnTo>
                  <a:lnTo>
                    <a:pt x="1933" y="717"/>
                  </a:lnTo>
                  <a:lnTo>
                    <a:pt x="1906" y="714"/>
                  </a:lnTo>
                  <a:lnTo>
                    <a:pt x="1864" y="710"/>
                  </a:lnTo>
                  <a:lnTo>
                    <a:pt x="1842" y="709"/>
                  </a:lnTo>
                  <a:lnTo>
                    <a:pt x="1862" y="635"/>
                  </a:lnTo>
                  <a:close/>
                  <a:moveTo>
                    <a:pt x="2480" y="4113"/>
                  </a:moveTo>
                  <a:lnTo>
                    <a:pt x="2480" y="4078"/>
                  </a:lnTo>
                  <a:lnTo>
                    <a:pt x="2486" y="4068"/>
                  </a:lnTo>
                  <a:lnTo>
                    <a:pt x="2490" y="4055"/>
                  </a:lnTo>
                  <a:lnTo>
                    <a:pt x="2494" y="4041"/>
                  </a:lnTo>
                  <a:lnTo>
                    <a:pt x="2497" y="4028"/>
                  </a:lnTo>
                  <a:lnTo>
                    <a:pt x="2502" y="3998"/>
                  </a:lnTo>
                  <a:lnTo>
                    <a:pt x="2507" y="3969"/>
                  </a:lnTo>
                  <a:lnTo>
                    <a:pt x="2510" y="3956"/>
                  </a:lnTo>
                  <a:lnTo>
                    <a:pt x="2512" y="3943"/>
                  </a:lnTo>
                  <a:lnTo>
                    <a:pt x="2515" y="3932"/>
                  </a:lnTo>
                  <a:lnTo>
                    <a:pt x="2520" y="3921"/>
                  </a:lnTo>
                  <a:lnTo>
                    <a:pt x="2524" y="3913"/>
                  </a:lnTo>
                  <a:lnTo>
                    <a:pt x="2531" y="3906"/>
                  </a:lnTo>
                  <a:lnTo>
                    <a:pt x="2535" y="3904"/>
                  </a:lnTo>
                  <a:lnTo>
                    <a:pt x="2538" y="3903"/>
                  </a:lnTo>
                  <a:lnTo>
                    <a:pt x="2542" y="3902"/>
                  </a:lnTo>
                  <a:lnTo>
                    <a:pt x="2546" y="3902"/>
                  </a:lnTo>
                  <a:lnTo>
                    <a:pt x="2579" y="3903"/>
                  </a:lnTo>
                  <a:lnTo>
                    <a:pt x="2579" y="3919"/>
                  </a:lnTo>
                  <a:lnTo>
                    <a:pt x="2580" y="3929"/>
                  </a:lnTo>
                  <a:lnTo>
                    <a:pt x="2582" y="3937"/>
                  </a:lnTo>
                  <a:lnTo>
                    <a:pt x="2584" y="3943"/>
                  </a:lnTo>
                  <a:lnTo>
                    <a:pt x="2585" y="3949"/>
                  </a:lnTo>
                  <a:lnTo>
                    <a:pt x="2587" y="3956"/>
                  </a:lnTo>
                  <a:lnTo>
                    <a:pt x="2587" y="3964"/>
                  </a:lnTo>
                  <a:lnTo>
                    <a:pt x="2587" y="3976"/>
                  </a:lnTo>
                  <a:lnTo>
                    <a:pt x="2586" y="3988"/>
                  </a:lnTo>
                  <a:lnTo>
                    <a:pt x="2585" y="3996"/>
                  </a:lnTo>
                  <a:lnTo>
                    <a:pt x="2583" y="4002"/>
                  </a:lnTo>
                  <a:lnTo>
                    <a:pt x="2580" y="4008"/>
                  </a:lnTo>
                  <a:lnTo>
                    <a:pt x="2579" y="4014"/>
                  </a:lnTo>
                  <a:lnTo>
                    <a:pt x="2577" y="4021"/>
                  </a:lnTo>
                  <a:lnTo>
                    <a:pt x="2575" y="4032"/>
                  </a:lnTo>
                  <a:lnTo>
                    <a:pt x="2574" y="4047"/>
                  </a:lnTo>
                  <a:lnTo>
                    <a:pt x="2566" y="4039"/>
                  </a:lnTo>
                  <a:lnTo>
                    <a:pt x="2495" y="4096"/>
                  </a:lnTo>
                  <a:lnTo>
                    <a:pt x="2503" y="4104"/>
                  </a:lnTo>
                  <a:lnTo>
                    <a:pt x="2480" y="4113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8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9"/>
            <p:cNvSpPr>
              <a:spLocks/>
            </p:cNvSpPr>
            <p:nvPr/>
          </p:nvSpPr>
          <p:spPr bwMode="auto">
            <a:xfrm>
              <a:off x="6556377" y="1581152"/>
              <a:ext cx="88900" cy="63817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0" y="2012"/>
                </a:cxn>
                <a:cxn ang="0">
                  <a:pos x="187" y="2412"/>
                </a:cxn>
                <a:cxn ang="0">
                  <a:pos x="334" y="2129"/>
                </a:cxn>
                <a:cxn ang="0">
                  <a:pos x="229" y="8"/>
                </a:cxn>
                <a:cxn ang="0">
                  <a:pos x="105" y="0"/>
                </a:cxn>
              </a:cxnLst>
              <a:rect l="0" t="0" r="r" b="b"/>
              <a:pathLst>
                <a:path w="334" h="2412">
                  <a:moveTo>
                    <a:pt x="105" y="0"/>
                  </a:moveTo>
                  <a:lnTo>
                    <a:pt x="0" y="2012"/>
                  </a:lnTo>
                  <a:lnTo>
                    <a:pt x="187" y="2412"/>
                  </a:lnTo>
                  <a:lnTo>
                    <a:pt x="334" y="2129"/>
                  </a:lnTo>
                  <a:lnTo>
                    <a:pt x="229" y="8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8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36"/>
          <p:cNvGrpSpPr/>
          <p:nvPr/>
        </p:nvGrpSpPr>
        <p:grpSpPr>
          <a:xfrm>
            <a:off x="3545006" y="3426802"/>
            <a:ext cx="975329" cy="1720785"/>
            <a:chOff x="1285875" y="1247776"/>
            <a:chExt cx="1192213" cy="2103438"/>
          </a:xfrm>
        </p:grpSpPr>
        <p:sp>
          <p:nvSpPr>
            <p:cNvPr id="57" name="Freeform 8"/>
            <p:cNvSpPr>
              <a:spLocks/>
            </p:cNvSpPr>
            <p:nvPr/>
          </p:nvSpPr>
          <p:spPr bwMode="auto">
            <a:xfrm>
              <a:off x="1285875" y="1247776"/>
              <a:ext cx="1192213" cy="2103438"/>
            </a:xfrm>
            <a:custGeom>
              <a:avLst/>
              <a:gdLst/>
              <a:ahLst/>
              <a:cxnLst>
                <a:cxn ang="0">
                  <a:pos x="1146" y="1113"/>
                </a:cxn>
                <a:cxn ang="0">
                  <a:pos x="941" y="1112"/>
                </a:cxn>
                <a:cxn ang="0">
                  <a:pos x="744" y="1099"/>
                </a:cxn>
                <a:cxn ang="0">
                  <a:pos x="729" y="797"/>
                </a:cxn>
                <a:cxn ang="0">
                  <a:pos x="1028" y="377"/>
                </a:cxn>
                <a:cxn ang="0">
                  <a:pos x="1350" y="435"/>
                </a:cxn>
                <a:cxn ang="0">
                  <a:pos x="1262" y="312"/>
                </a:cxn>
                <a:cxn ang="0">
                  <a:pos x="1335" y="100"/>
                </a:cxn>
                <a:cxn ang="0">
                  <a:pos x="745" y="180"/>
                </a:cxn>
                <a:cxn ang="0">
                  <a:pos x="473" y="232"/>
                </a:cxn>
                <a:cxn ang="0">
                  <a:pos x="298" y="461"/>
                </a:cxn>
                <a:cxn ang="0">
                  <a:pos x="112" y="1306"/>
                </a:cxn>
                <a:cxn ang="0">
                  <a:pos x="1237" y="2095"/>
                </a:cxn>
                <a:cxn ang="0">
                  <a:pos x="1323" y="2926"/>
                </a:cxn>
                <a:cxn ang="0">
                  <a:pos x="1245" y="3975"/>
                </a:cxn>
                <a:cxn ang="0">
                  <a:pos x="1743" y="4852"/>
                </a:cxn>
                <a:cxn ang="0">
                  <a:pos x="1833" y="5787"/>
                </a:cxn>
                <a:cxn ang="0">
                  <a:pos x="1938" y="6864"/>
                </a:cxn>
                <a:cxn ang="0">
                  <a:pos x="2068" y="7466"/>
                </a:cxn>
                <a:cxn ang="0">
                  <a:pos x="1967" y="7895"/>
                </a:cxn>
                <a:cxn ang="0">
                  <a:pos x="2403" y="7896"/>
                </a:cxn>
                <a:cxn ang="0">
                  <a:pos x="2504" y="7572"/>
                </a:cxn>
                <a:cxn ang="0">
                  <a:pos x="2549" y="7077"/>
                </a:cxn>
                <a:cxn ang="0">
                  <a:pos x="2481" y="6491"/>
                </a:cxn>
                <a:cxn ang="0">
                  <a:pos x="2505" y="6111"/>
                </a:cxn>
                <a:cxn ang="0">
                  <a:pos x="2558" y="5226"/>
                </a:cxn>
                <a:cxn ang="0">
                  <a:pos x="2667" y="5059"/>
                </a:cxn>
                <a:cxn ang="0">
                  <a:pos x="2745" y="5982"/>
                </a:cxn>
                <a:cxn ang="0">
                  <a:pos x="2815" y="6442"/>
                </a:cxn>
                <a:cxn ang="0">
                  <a:pos x="2788" y="6776"/>
                </a:cxn>
                <a:cxn ang="0">
                  <a:pos x="2825" y="7584"/>
                </a:cxn>
                <a:cxn ang="0">
                  <a:pos x="3019" y="7761"/>
                </a:cxn>
                <a:cxn ang="0">
                  <a:pos x="3297" y="7889"/>
                </a:cxn>
                <a:cxn ang="0">
                  <a:pos x="3559" y="7805"/>
                </a:cxn>
                <a:cxn ang="0">
                  <a:pos x="3315" y="7390"/>
                </a:cxn>
                <a:cxn ang="0">
                  <a:pos x="3412" y="6723"/>
                </a:cxn>
                <a:cxn ang="0">
                  <a:pos x="3451" y="5583"/>
                </a:cxn>
                <a:cxn ang="0">
                  <a:pos x="3462" y="4724"/>
                </a:cxn>
                <a:cxn ang="0">
                  <a:pos x="3634" y="4116"/>
                </a:cxn>
                <a:cxn ang="0">
                  <a:pos x="3507" y="3088"/>
                </a:cxn>
                <a:cxn ang="0">
                  <a:pos x="3718" y="1776"/>
                </a:cxn>
                <a:cxn ang="0">
                  <a:pos x="4504" y="1210"/>
                </a:cxn>
                <a:cxn ang="0">
                  <a:pos x="4164" y="358"/>
                </a:cxn>
                <a:cxn ang="0">
                  <a:pos x="3969" y="259"/>
                </a:cxn>
                <a:cxn ang="0">
                  <a:pos x="3527" y="57"/>
                </a:cxn>
                <a:cxn ang="0">
                  <a:pos x="3115" y="254"/>
                </a:cxn>
                <a:cxn ang="0">
                  <a:pos x="3153" y="434"/>
                </a:cxn>
                <a:cxn ang="0">
                  <a:pos x="3230" y="451"/>
                </a:cxn>
                <a:cxn ang="0">
                  <a:pos x="3548" y="406"/>
                </a:cxn>
                <a:cxn ang="0">
                  <a:pos x="3785" y="936"/>
                </a:cxn>
                <a:cxn ang="0">
                  <a:pos x="3739" y="1168"/>
                </a:cxn>
                <a:cxn ang="0">
                  <a:pos x="3483" y="1154"/>
                </a:cxn>
                <a:cxn ang="0">
                  <a:pos x="3291" y="1082"/>
                </a:cxn>
                <a:cxn ang="0">
                  <a:pos x="2738" y="1151"/>
                </a:cxn>
                <a:cxn ang="0">
                  <a:pos x="2599" y="921"/>
                </a:cxn>
                <a:cxn ang="0">
                  <a:pos x="2661" y="576"/>
                </a:cxn>
                <a:cxn ang="0">
                  <a:pos x="2510" y="269"/>
                </a:cxn>
                <a:cxn ang="0">
                  <a:pos x="2196" y="213"/>
                </a:cxn>
                <a:cxn ang="0">
                  <a:pos x="1985" y="414"/>
                </a:cxn>
                <a:cxn ang="0">
                  <a:pos x="2017" y="965"/>
                </a:cxn>
                <a:cxn ang="0">
                  <a:pos x="1737" y="1099"/>
                </a:cxn>
              </a:cxnLst>
              <a:rect l="0" t="0" r="r" b="b"/>
              <a:pathLst>
                <a:path w="4505" h="7953">
                  <a:moveTo>
                    <a:pt x="1305" y="1068"/>
                  </a:moveTo>
                  <a:lnTo>
                    <a:pt x="1294" y="1069"/>
                  </a:lnTo>
                  <a:lnTo>
                    <a:pt x="1283" y="1071"/>
                  </a:lnTo>
                  <a:lnTo>
                    <a:pt x="1273" y="1073"/>
                  </a:lnTo>
                  <a:lnTo>
                    <a:pt x="1263" y="1075"/>
                  </a:lnTo>
                  <a:lnTo>
                    <a:pt x="1254" y="1079"/>
                  </a:lnTo>
                  <a:lnTo>
                    <a:pt x="1246" y="1083"/>
                  </a:lnTo>
                  <a:lnTo>
                    <a:pt x="1238" y="1087"/>
                  </a:lnTo>
                  <a:lnTo>
                    <a:pt x="1231" y="1092"/>
                  </a:lnTo>
                  <a:lnTo>
                    <a:pt x="1219" y="1101"/>
                  </a:lnTo>
                  <a:lnTo>
                    <a:pt x="1206" y="1108"/>
                  </a:lnTo>
                  <a:lnTo>
                    <a:pt x="1196" y="1113"/>
                  </a:lnTo>
                  <a:lnTo>
                    <a:pt x="1186" y="1116"/>
                  </a:lnTo>
                  <a:lnTo>
                    <a:pt x="1177" y="1117"/>
                  </a:lnTo>
                  <a:lnTo>
                    <a:pt x="1169" y="1117"/>
                  </a:lnTo>
                  <a:lnTo>
                    <a:pt x="1161" y="1116"/>
                  </a:lnTo>
                  <a:lnTo>
                    <a:pt x="1153" y="1115"/>
                  </a:lnTo>
                  <a:lnTo>
                    <a:pt x="1146" y="1113"/>
                  </a:lnTo>
                  <a:lnTo>
                    <a:pt x="1139" y="1113"/>
                  </a:lnTo>
                  <a:lnTo>
                    <a:pt x="1132" y="1112"/>
                  </a:lnTo>
                  <a:lnTo>
                    <a:pt x="1124" y="1113"/>
                  </a:lnTo>
                  <a:lnTo>
                    <a:pt x="1117" y="1116"/>
                  </a:lnTo>
                  <a:lnTo>
                    <a:pt x="1109" y="1121"/>
                  </a:lnTo>
                  <a:lnTo>
                    <a:pt x="1101" y="1128"/>
                  </a:lnTo>
                  <a:lnTo>
                    <a:pt x="1092" y="1137"/>
                  </a:lnTo>
                  <a:lnTo>
                    <a:pt x="1075" y="1128"/>
                  </a:lnTo>
                  <a:lnTo>
                    <a:pt x="1060" y="1121"/>
                  </a:lnTo>
                  <a:lnTo>
                    <a:pt x="1046" y="1116"/>
                  </a:lnTo>
                  <a:lnTo>
                    <a:pt x="1034" y="1114"/>
                  </a:lnTo>
                  <a:lnTo>
                    <a:pt x="1022" y="1112"/>
                  </a:lnTo>
                  <a:lnTo>
                    <a:pt x="1012" y="1112"/>
                  </a:lnTo>
                  <a:lnTo>
                    <a:pt x="1003" y="1112"/>
                  </a:lnTo>
                  <a:lnTo>
                    <a:pt x="994" y="1113"/>
                  </a:lnTo>
                  <a:lnTo>
                    <a:pt x="974" y="1114"/>
                  </a:lnTo>
                  <a:lnTo>
                    <a:pt x="952" y="1114"/>
                  </a:lnTo>
                  <a:lnTo>
                    <a:pt x="941" y="1112"/>
                  </a:lnTo>
                  <a:lnTo>
                    <a:pt x="927" y="1108"/>
                  </a:lnTo>
                  <a:lnTo>
                    <a:pt x="911" y="1104"/>
                  </a:lnTo>
                  <a:lnTo>
                    <a:pt x="894" y="1096"/>
                  </a:lnTo>
                  <a:lnTo>
                    <a:pt x="860" y="1111"/>
                  </a:lnTo>
                  <a:lnTo>
                    <a:pt x="830" y="1120"/>
                  </a:lnTo>
                  <a:lnTo>
                    <a:pt x="818" y="1123"/>
                  </a:lnTo>
                  <a:lnTo>
                    <a:pt x="806" y="1125"/>
                  </a:lnTo>
                  <a:lnTo>
                    <a:pt x="796" y="1128"/>
                  </a:lnTo>
                  <a:lnTo>
                    <a:pt x="787" y="1128"/>
                  </a:lnTo>
                  <a:lnTo>
                    <a:pt x="779" y="1128"/>
                  </a:lnTo>
                  <a:lnTo>
                    <a:pt x="772" y="1128"/>
                  </a:lnTo>
                  <a:lnTo>
                    <a:pt x="766" y="1125"/>
                  </a:lnTo>
                  <a:lnTo>
                    <a:pt x="760" y="1124"/>
                  </a:lnTo>
                  <a:lnTo>
                    <a:pt x="756" y="1121"/>
                  </a:lnTo>
                  <a:lnTo>
                    <a:pt x="752" y="1117"/>
                  </a:lnTo>
                  <a:lnTo>
                    <a:pt x="749" y="1114"/>
                  </a:lnTo>
                  <a:lnTo>
                    <a:pt x="747" y="1109"/>
                  </a:lnTo>
                  <a:lnTo>
                    <a:pt x="744" y="1099"/>
                  </a:lnTo>
                  <a:lnTo>
                    <a:pt x="743" y="1088"/>
                  </a:lnTo>
                  <a:lnTo>
                    <a:pt x="743" y="1075"/>
                  </a:lnTo>
                  <a:lnTo>
                    <a:pt x="744" y="1061"/>
                  </a:lnTo>
                  <a:lnTo>
                    <a:pt x="748" y="1033"/>
                  </a:lnTo>
                  <a:lnTo>
                    <a:pt x="750" y="1004"/>
                  </a:lnTo>
                  <a:lnTo>
                    <a:pt x="749" y="992"/>
                  </a:lnTo>
                  <a:lnTo>
                    <a:pt x="747" y="979"/>
                  </a:lnTo>
                  <a:lnTo>
                    <a:pt x="743" y="967"/>
                  </a:lnTo>
                  <a:lnTo>
                    <a:pt x="740" y="955"/>
                  </a:lnTo>
                  <a:lnTo>
                    <a:pt x="731" y="931"/>
                  </a:lnTo>
                  <a:lnTo>
                    <a:pt x="723" y="907"/>
                  </a:lnTo>
                  <a:lnTo>
                    <a:pt x="720" y="895"/>
                  </a:lnTo>
                  <a:lnTo>
                    <a:pt x="718" y="881"/>
                  </a:lnTo>
                  <a:lnTo>
                    <a:pt x="717" y="866"/>
                  </a:lnTo>
                  <a:lnTo>
                    <a:pt x="717" y="851"/>
                  </a:lnTo>
                  <a:lnTo>
                    <a:pt x="719" y="834"/>
                  </a:lnTo>
                  <a:lnTo>
                    <a:pt x="723" y="817"/>
                  </a:lnTo>
                  <a:lnTo>
                    <a:pt x="729" y="797"/>
                  </a:lnTo>
                  <a:lnTo>
                    <a:pt x="737" y="777"/>
                  </a:lnTo>
                  <a:lnTo>
                    <a:pt x="904" y="410"/>
                  </a:lnTo>
                  <a:lnTo>
                    <a:pt x="909" y="402"/>
                  </a:lnTo>
                  <a:lnTo>
                    <a:pt x="912" y="395"/>
                  </a:lnTo>
                  <a:lnTo>
                    <a:pt x="917" y="388"/>
                  </a:lnTo>
                  <a:lnTo>
                    <a:pt x="923" y="382"/>
                  </a:lnTo>
                  <a:lnTo>
                    <a:pt x="927" y="378"/>
                  </a:lnTo>
                  <a:lnTo>
                    <a:pt x="933" y="374"/>
                  </a:lnTo>
                  <a:lnTo>
                    <a:pt x="939" y="371"/>
                  </a:lnTo>
                  <a:lnTo>
                    <a:pt x="944" y="369"/>
                  </a:lnTo>
                  <a:lnTo>
                    <a:pt x="950" y="366"/>
                  </a:lnTo>
                  <a:lnTo>
                    <a:pt x="957" y="365"/>
                  </a:lnTo>
                  <a:lnTo>
                    <a:pt x="963" y="364"/>
                  </a:lnTo>
                  <a:lnTo>
                    <a:pt x="970" y="364"/>
                  </a:lnTo>
                  <a:lnTo>
                    <a:pt x="983" y="364"/>
                  </a:lnTo>
                  <a:lnTo>
                    <a:pt x="998" y="368"/>
                  </a:lnTo>
                  <a:lnTo>
                    <a:pt x="1013" y="371"/>
                  </a:lnTo>
                  <a:lnTo>
                    <a:pt x="1028" y="377"/>
                  </a:lnTo>
                  <a:lnTo>
                    <a:pt x="1044" y="384"/>
                  </a:lnTo>
                  <a:lnTo>
                    <a:pt x="1060" y="390"/>
                  </a:lnTo>
                  <a:lnTo>
                    <a:pt x="1093" y="406"/>
                  </a:lnTo>
                  <a:lnTo>
                    <a:pt x="1126" y="422"/>
                  </a:lnTo>
                  <a:lnTo>
                    <a:pt x="1150" y="418"/>
                  </a:lnTo>
                  <a:lnTo>
                    <a:pt x="1174" y="413"/>
                  </a:lnTo>
                  <a:lnTo>
                    <a:pt x="1198" y="410"/>
                  </a:lnTo>
                  <a:lnTo>
                    <a:pt x="1222" y="408"/>
                  </a:lnTo>
                  <a:lnTo>
                    <a:pt x="1235" y="406"/>
                  </a:lnTo>
                  <a:lnTo>
                    <a:pt x="1247" y="406"/>
                  </a:lnTo>
                  <a:lnTo>
                    <a:pt x="1261" y="408"/>
                  </a:lnTo>
                  <a:lnTo>
                    <a:pt x="1274" y="410"/>
                  </a:lnTo>
                  <a:lnTo>
                    <a:pt x="1287" y="412"/>
                  </a:lnTo>
                  <a:lnTo>
                    <a:pt x="1302" y="416"/>
                  </a:lnTo>
                  <a:lnTo>
                    <a:pt x="1316" y="421"/>
                  </a:lnTo>
                  <a:lnTo>
                    <a:pt x="1332" y="427"/>
                  </a:lnTo>
                  <a:lnTo>
                    <a:pt x="1341" y="432"/>
                  </a:lnTo>
                  <a:lnTo>
                    <a:pt x="1350" y="435"/>
                  </a:lnTo>
                  <a:lnTo>
                    <a:pt x="1357" y="437"/>
                  </a:lnTo>
                  <a:lnTo>
                    <a:pt x="1363" y="438"/>
                  </a:lnTo>
                  <a:lnTo>
                    <a:pt x="1367" y="438"/>
                  </a:lnTo>
                  <a:lnTo>
                    <a:pt x="1371" y="437"/>
                  </a:lnTo>
                  <a:lnTo>
                    <a:pt x="1373" y="435"/>
                  </a:lnTo>
                  <a:lnTo>
                    <a:pt x="1374" y="433"/>
                  </a:lnTo>
                  <a:lnTo>
                    <a:pt x="1374" y="429"/>
                  </a:lnTo>
                  <a:lnTo>
                    <a:pt x="1373" y="426"/>
                  </a:lnTo>
                  <a:lnTo>
                    <a:pt x="1372" y="421"/>
                  </a:lnTo>
                  <a:lnTo>
                    <a:pt x="1370" y="417"/>
                  </a:lnTo>
                  <a:lnTo>
                    <a:pt x="1362" y="405"/>
                  </a:lnTo>
                  <a:lnTo>
                    <a:pt x="1351" y="392"/>
                  </a:lnTo>
                  <a:lnTo>
                    <a:pt x="1339" y="378"/>
                  </a:lnTo>
                  <a:lnTo>
                    <a:pt x="1325" y="364"/>
                  </a:lnTo>
                  <a:lnTo>
                    <a:pt x="1310" y="349"/>
                  </a:lnTo>
                  <a:lnTo>
                    <a:pt x="1294" y="336"/>
                  </a:lnTo>
                  <a:lnTo>
                    <a:pt x="1278" y="323"/>
                  </a:lnTo>
                  <a:lnTo>
                    <a:pt x="1262" y="312"/>
                  </a:lnTo>
                  <a:lnTo>
                    <a:pt x="1249" y="302"/>
                  </a:lnTo>
                  <a:lnTo>
                    <a:pt x="1235" y="294"/>
                  </a:lnTo>
                  <a:lnTo>
                    <a:pt x="1267" y="299"/>
                  </a:lnTo>
                  <a:lnTo>
                    <a:pt x="1294" y="299"/>
                  </a:lnTo>
                  <a:lnTo>
                    <a:pt x="1318" y="297"/>
                  </a:lnTo>
                  <a:lnTo>
                    <a:pt x="1339" y="291"/>
                  </a:lnTo>
                  <a:lnTo>
                    <a:pt x="1355" y="283"/>
                  </a:lnTo>
                  <a:lnTo>
                    <a:pt x="1369" y="273"/>
                  </a:lnTo>
                  <a:lnTo>
                    <a:pt x="1379" y="260"/>
                  </a:lnTo>
                  <a:lnTo>
                    <a:pt x="1386" y="245"/>
                  </a:lnTo>
                  <a:lnTo>
                    <a:pt x="1389" y="229"/>
                  </a:lnTo>
                  <a:lnTo>
                    <a:pt x="1390" y="212"/>
                  </a:lnTo>
                  <a:lnTo>
                    <a:pt x="1388" y="195"/>
                  </a:lnTo>
                  <a:lnTo>
                    <a:pt x="1383" y="176"/>
                  </a:lnTo>
                  <a:lnTo>
                    <a:pt x="1375" y="156"/>
                  </a:lnTo>
                  <a:lnTo>
                    <a:pt x="1365" y="138"/>
                  </a:lnTo>
                  <a:lnTo>
                    <a:pt x="1351" y="118"/>
                  </a:lnTo>
                  <a:lnTo>
                    <a:pt x="1335" y="100"/>
                  </a:lnTo>
                  <a:lnTo>
                    <a:pt x="1317" y="82"/>
                  </a:lnTo>
                  <a:lnTo>
                    <a:pt x="1297" y="65"/>
                  </a:lnTo>
                  <a:lnTo>
                    <a:pt x="1274" y="50"/>
                  </a:lnTo>
                  <a:lnTo>
                    <a:pt x="1249" y="36"/>
                  </a:lnTo>
                  <a:lnTo>
                    <a:pt x="1221" y="24"/>
                  </a:lnTo>
                  <a:lnTo>
                    <a:pt x="1191" y="13"/>
                  </a:lnTo>
                  <a:lnTo>
                    <a:pt x="1161" y="6"/>
                  </a:lnTo>
                  <a:lnTo>
                    <a:pt x="1127" y="2"/>
                  </a:lnTo>
                  <a:lnTo>
                    <a:pt x="1092" y="0"/>
                  </a:lnTo>
                  <a:lnTo>
                    <a:pt x="1055" y="1"/>
                  </a:lnTo>
                  <a:lnTo>
                    <a:pt x="1018" y="6"/>
                  </a:lnTo>
                  <a:lnTo>
                    <a:pt x="978" y="14"/>
                  </a:lnTo>
                  <a:lnTo>
                    <a:pt x="935" y="27"/>
                  </a:lnTo>
                  <a:lnTo>
                    <a:pt x="893" y="44"/>
                  </a:lnTo>
                  <a:lnTo>
                    <a:pt x="848" y="67"/>
                  </a:lnTo>
                  <a:lnTo>
                    <a:pt x="804" y="93"/>
                  </a:lnTo>
                  <a:lnTo>
                    <a:pt x="771" y="144"/>
                  </a:lnTo>
                  <a:lnTo>
                    <a:pt x="745" y="180"/>
                  </a:lnTo>
                  <a:lnTo>
                    <a:pt x="736" y="194"/>
                  </a:lnTo>
                  <a:lnTo>
                    <a:pt x="727" y="204"/>
                  </a:lnTo>
                  <a:lnTo>
                    <a:pt x="718" y="212"/>
                  </a:lnTo>
                  <a:lnTo>
                    <a:pt x="710" y="218"/>
                  </a:lnTo>
                  <a:lnTo>
                    <a:pt x="700" y="222"/>
                  </a:lnTo>
                  <a:lnTo>
                    <a:pt x="689" y="225"/>
                  </a:lnTo>
                  <a:lnTo>
                    <a:pt x="677" y="225"/>
                  </a:lnTo>
                  <a:lnTo>
                    <a:pt x="663" y="225"/>
                  </a:lnTo>
                  <a:lnTo>
                    <a:pt x="625" y="222"/>
                  </a:lnTo>
                  <a:lnTo>
                    <a:pt x="573" y="219"/>
                  </a:lnTo>
                  <a:lnTo>
                    <a:pt x="553" y="218"/>
                  </a:lnTo>
                  <a:lnTo>
                    <a:pt x="535" y="218"/>
                  </a:lnTo>
                  <a:lnTo>
                    <a:pt x="519" y="219"/>
                  </a:lnTo>
                  <a:lnTo>
                    <a:pt x="503" y="221"/>
                  </a:lnTo>
                  <a:lnTo>
                    <a:pt x="495" y="224"/>
                  </a:lnTo>
                  <a:lnTo>
                    <a:pt x="488" y="226"/>
                  </a:lnTo>
                  <a:lnTo>
                    <a:pt x="480" y="228"/>
                  </a:lnTo>
                  <a:lnTo>
                    <a:pt x="473" y="232"/>
                  </a:lnTo>
                  <a:lnTo>
                    <a:pt x="466" y="236"/>
                  </a:lnTo>
                  <a:lnTo>
                    <a:pt x="460" y="241"/>
                  </a:lnTo>
                  <a:lnTo>
                    <a:pt x="453" y="246"/>
                  </a:lnTo>
                  <a:lnTo>
                    <a:pt x="446" y="253"/>
                  </a:lnTo>
                  <a:lnTo>
                    <a:pt x="426" y="273"/>
                  </a:lnTo>
                  <a:lnTo>
                    <a:pt x="412" y="285"/>
                  </a:lnTo>
                  <a:lnTo>
                    <a:pt x="401" y="292"/>
                  </a:lnTo>
                  <a:lnTo>
                    <a:pt x="393" y="296"/>
                  </a:lnTo>
                  <a:lnTo>
                    <a:pt x="384" y="297"/>
                  </a:lnTo>
                  <a:lnTo>
                    <a:pt x="374" y="300"/>
                  </a:lnTo>
                  <a:lnTo>
                    <a:pt x="360" y="306"/>
                  </a:lnTo>
                  <a:lnTo>
                    <a:pt x="340" y="317"/>
                  </a:lnTo>
                  <a:lnTo>
                    <a:pt x="326" y="348"/>
                  </a:lnTo>
                  <a:lnTo>
                    <a:pt x="320" y="366"/>
                  </a:lnTo>
                  <a:lnTo>
                    <a:pt x="314" y="385"/>
                  </a:lnTo>
                  <a:lnTo>
                    <a:pt x="310" y="403"/>
                  </a:lnTo>
                  <a:lnTo>
                    <a:pt x="306" y="422"/>
                  </a:lnTo>
                  <a:lnTo>
                    <a:pt x="298" y="461"/>
                  </a:lnTo>
                  <a:lnTo>
                    <a:pt x="292" y="501"/>
                  </a:lnTo>
                  <a:lnTo>
                    <a:pt x="284" y="542"/>
                  </a:lnTo>
                  <a:lnTo>
                    <a:pt x="273" y="584"/>
                  </a:lnTo>
                  <a:lnTo>
                    <a:pt x="268" y="604"/>
                  </a:lnTo>
                  <a:lnTo>
                    <a:pt x="261" y="625"/>
                  </a:lnTo>
                  <a:lnTo>
                    <a:pt x="253" y="645"/>
                  </a:lnTo>
                  <a:lnTo>
                    <a:pt x="245" y="666"/>
                  </a:lnTo>
                  <a:lnTo>
                    <a:pt x="177" y="812"/>
                  </a:lnTo>
                  <a:lnTo>
                    <a:pt x="58" y="1010"/>
                  </a:lnTo>
                  <a:lnTo>
                    <a:pt x="5" y="1137"/>
                  </a:lnTo>
                  <a:lnTo>
                    <a:pt x="0" y="1154"/>
                  </a:lnTo>
                  <a:lnTo>
                    <a:pt x="1" y="1171"/>
                  </a:lnTo>
                  <a:lnTo>
                    <a:pt x="8" y="1191"/>
                  </a:lnTo>
                  <a:lnTo>
                    <a:pt x="21" y="1211"/>
                  </a:lnTo>
                  <a:lnTo>
                    <a:pt x="37" y="1233"/>
                  </a:lnTo>
                  <a:lnTo>
                    <a:pt x="58" y="1257"/>
                  </a:lnTo>
                  <a:lnTo>
                    <a:pt x="83" y="1281"/>
                  </a:lnTo>
                  <a:lnTo>
                    <a:pt x="112" y="1306"/>
                  </a:lnTo>
                  <a:lnTo>
                    <a:pt x="145" y="1333"/>
                  </a:lnTo>
                  <a:lnTo>
                    <a:pt x="181" y="1360"/>
                  </a:lnTo>
                  <a:lnTo>
                    <a:pt x="221" y="1388"/>
                  </a:lnTo>
                  <a:lnTo>
                    <a:pt x="262" y="1417"/>
                  </a:lnTo>
                  <a:lnTo>
                    <a:pt x="306" y="1447"/>
                  </a:lnTo>
                  <a:lnTo>
                    <a:pt x="352" y="1476"/>
                  </a:lnTo>
                  <a:lnTo>
                    <a:pt x="401" y="1506"/>
                  </a:lnTo>
                  <a:lnTo>
                    <a:pt x="450" y="1537"/>
                  </a:lnTo>
                  <a:lnTo>
                    <a:pt x="553" y="1599"/>
                  </a:lnTo>
                  <a:lnTo>
                    <a:pt x="660" y="1661"/>
                  </a:lnTo>
                  <a:lnTo>
                    <a:pt x="766" y="1722"/>
                  </a:lnTo>
                  <a:lnTo>
                    <a:pt x="871" y="1783"/>
                  </a:lnTo>
                  <a:lnTo>
                    <a:pt x="972" y="1841"/>
                  </a:lnTo>
                  <a:lnTo>
                    <a:pt x="1067" y="1897"/>
                  </a:lnTo>
                  <a:lnTo>
                    <a:pt x="1153" y="1948"/>
                  </a:lnTo>
                  <a:lnTo>
                    <a:pt x="1227" y="1996"/>
                  </a:lnTo>
                  <a:lnTo>
                    <a:pt x="1231" y="2047"/>
                  </a:lnTo>
                  <a:lnTo>
                    <a:pt x="1237" y="2095"/>
                  </a:lnTo>
                  <a:lnTo>
                    <a:pt x="1245" y="2143"/>
                  </a:lnTo>
                  <a:lnTo>
                    <a:pt x="1254" y="2189"/>
                  </a:lnTo>
                  <a:lnTo>
                    <a:pt x="1265" y="2236"/>
                  </a:lnTo>
                  <a:lnTo>
                    <a:pt x="1275" y="2281"/>
                  </a:lnTo>
                  <a:lnTo>
                    <a:pt x="1284" y="2324"/>
                  </a:lnTo>
                  <a:lnTo>
                    <a:pt x="1293" y="2367"/>
                  </a:lnTo>
                  <a:lnTo>
                    <a:pt x="1298" y="2388"/>
                  </a:lnTo>
                  <a:lnTo>
                    <a:pt x="1301" y="2412"/>
                  </a:lnTo>
                  <a:lnTo>
                    <a:pt x="1305" y="2437"/>
                  </a:lnTo>
                  <a:lnTo>
                    <a:pt x="1307" y="2465"/>
                  </a:lnTo>
                  <a:lnTo>
                    <a:pt x="1311" y="2524"/>
                  </a:lnTo>
                  <a:lnTo>
                    <a:pt x="1314" y="2588"/>
                  </a:lnTo>
                  <a:lnTo>
                    <a:pt x="1316" y="2652"/>
                  </a:lnTo>
                  <a:lnTo>
                    <a:pt x="1317" y="2715"/>
                  </a:lnTo>
                  <a:lnTo>
                    <a:pt x="1317" y="2773"/>
                  </a:lnTo>
                  <a:lnTo>
                    <a:pt x="1317" y="2826"/>
                  </a:lnTo>
                  <a:lnTo>
                    <a:pt x="1317" y="2884"/>
                  </a:lnTo>
                  <a:lnTo>
                    <a:pt x="1323" y="2926"/>
                  </a:lnTo>
                  <a:lnTo>
                    <a:pt x="1327" y="2966"/>
                  </a:lnTo>
                  <a:lnTo>
                    <a:pt x="1331" y="3007"/>
                  </a:lnTo>
                  <a:lnTo>
                    <a:pt x="1333" y="3047"/>
                  </a:lnTo>
                  <a:lnTo>
                    <a:pt x="1334" y="3088"/>
                  </a:lnTo>
                  <a:lnTo>
                    <a:pt x="1334" y="3128"/>
                  </a:lnTo>
                  <a:lnTo>
                    <a:pt x="1334" y="3169"/>
                  </a:lnTo>
                  <a:lnTo>
                    <a:pt x="1333" y="3209"/>
                  </a:lnTo>
                  <a:lnTo>
                    <a:pt x="1331" y="3249"/>
                  </a:lnTo>
                  <a:lnTo>
                    <a:pt x="1329" y="3290"/>
                  </a:lnTo>
                  <a:lnTo>
                    <a:pt x="1325" y="3330"/>
                  </a:lnTo>
                  <a:lnTo>
                    <a:pt x="1322" y="3371"/>
                  </a:lnTo>
                  <a:lnTo>
                    <a:pt x="1313" y="3454"/>
                  </a:lnTo>
                  <a:lnTo>
                    <a:pt x="1302" y="3536"/>
                  </a:lnTo>
                  <a:lnTo>
                    <a:pt x="1291" y="3620"/>
                  </a:lnTo>
                  <a:lnTo>
                    <a:pt x="1279" y="3706"/>
                  </a:lnTo>
                  <a:lnTo>
                    <a:pt x="1267" y="3794"/>
                  </a:lnTo>
                  <a:lnTo>
                    <a:pt x="1255" y="3883"/>
                  </a:lnTo>
                  <a:lnTo>
                    <a:pt x="1245" y="3975"/>
                  </a:lnTo>
                  <a:lnTo>
                    <a:pt x="1236" y="4070"/>
                  </a:lnTo>
                  <a:lnTo>
                    <a:pt x="1231" y="4118"/>
                  </a:lnTo>
                  <a:lnTo>
                    <a:pt x="1229" y="4167"/>
                  </a:lnTo>
                  <a:lnTo>
                    <a:pt x="1226" y="4216"/>
                  </a:lnTo>
                  <a:lnTo>
                    <a:pt x="1223" y="4267"/>
                  </a:lnTo>
                  <a:lnTo>
                    <a:pt x="1685" y="4351"/>
                  </a:lnTo>
                  <a:lnTo>
                    <a:pt x="1676" y="4241"/>
                  </a:lnTo>
                  <a:lnTo>
                    <a:pt x="1677" y="4256"/>
                  </a:lnTo>
                  <a:lnTo>
                    <a:pt x="1681" y="4295"/>
                  </a:lnTo>
                  <a:lnTo>
                    <a:pt x="1686" y="4352"/>
                  </a:lnTo>
                  <a:lnTo>
                    <a:pt x="1693" y="4420"/>
                  </a:lnTo>
                  <a:lnTo>
                    <a:pt x="1701" y="4496"/>
                  </a:lnTo>
                  <a:lnTo>
                    <a:pt x="1709" y="4572"/>
                  </a:lnTo>
                  <a:lnTo>
                    <a:pt x="1718" y="4642"/>
                  </a:lnTo>
                  <a:lnTo>
                    <a:pt x="1726" y="4700"/>
                  </a:lnTo>
                  <a:lnTo>
                    <a:pt x="1733" y="4751"/>
                  </a:lnTo>
                  <a:lnTo>
                    <a:pt x="1738" y="4802"/>
                  </a:lnTo>
                  <a:lnTo>
                    <a:pt x="1743" y="4852"/>
                  </a:lnTo>
                  <a:lnTo>
                    <a:pt x="1746" y="4904"/>
                  </a:lnTo>
                  <a:lnTo>
                    <a:pt x="1749" y="4955"/>
                  </a:lnTo>
                  <a:lnTo>
                    <a:pt x="1754" y="5006"/>
                  </a:lnTo>
                  <a:lnTo>
                    <a:pt x="1760" y="5057"/>
                  </a:lnTo>
                  <a:lnTo>
                    <a:pt x="1768" y="5106"/>
                  </a:lnTo>
                  <a:lnTo>
                    <a:pt x="1773" y="5145"/>
                  </a:lnTo>
                  <a:lnTo>
                    <a:pt x="1780" y="5189"/>
                  </a:lnTo>
                  <a:lnTo>
                    <a:pt x="1786" y="5237"/>
                  </a:lnTo>
                  <a:lnTo>
                    <a:pt x="1793" y="5287"/>
                  </a:lnTo>
                  <a:lnTo>
                    <a:pt x="1799" y="5341"/>
                  </a:lnTo>
                  <a:lnTo>
                    <a:pt x="1804" y="5395"/>
                  </a:lnTo>
                  <a:lnTo>
                    <a:pt x="1809" y="5453"/>
                  </a:lnTo>
                  <a:lnTo>
                    <a:pt x="1815" y="5510"/>
                  </a:lnTo>
                  <a:lnTo>
                    <a:pt x="1819" y="5568"/>
                  </a:lnTo>
                  <a:lnTo>
                    <a:pt x="1824" y="5625"/>
                  </a:lnTo>
                  <a:lnTo>
                    <a:pt x="1827" y="5681"/>
                  </a:lnTo>
                  <a:lnTo>
                    <a:pt x="1829" y="5735"/>
                  </a:lnTo>
                  <a:lnTo>
                    <a:pt x="1833" y="5787"/>
                  </a:lnTo>
                  <a:lnTo>
                    <a:pt x="1834" y="5835"/>
                  </a:lnTo>
                  <a:lnTo>
                    <a:pt x="1835" y="5881"/>
                  </a:lnTo>
                  <a:lnTo>
                    <a:pt x="1835" y="5921"/>
                  </a:lnTo>
                  <a:lnTo>
                    <a:pt x="1836" y="5974"/>
                  </a:lnTo>
                  <a:lnTo>
                    <a:pt x="1837" y="6025"/>
                  </a:lnTo>
                  <a:lnTo>
                    <a:pt x="1841" y="6077"/>
                  </a:lnTo>
                  <a:lnTo>
                    <a:pt x="1844" y="6128"/>
                  </a:lnTo>
                  <a:lnTo>
                    <a:pt x="1849" y="6179"/>
                  </a:lnTo>
                  <a:lnTo>
                    <a:pt x="1855" y="6230"/>
                  </a:lnTo>
                  <a:lnTo>
                    <a:pt x="1860" y="6280"/>
                  </a:lnTo>
                  <a:lnTo>
                    <a:pt x="1867" y="6330"/>
                  </a:lnTo>
                  <a:lnTo>
                    <a:pt x="1881" y="6430"/>
                  </a:lnTo>
                  <a:lnTo>
                    <a:pt x="1895" y="6527"/>
                  </a:lnTo>
                  <a:lnTo>
                    <a:pt x="1908" y="6624"/>
                  </a:lnTo>
                  <a:lnTo>
                    <a:pt x="1921" y="6719"/>
                  </a:lnTo>
                  <a:lnTo>
                    <a:pt x="1925" y="6762"/>
                  </a:lnTo>
                  <a:lnTo>
                    <a:pt x="1931" y="6811"/>
                  </a:lnTo>
                  <a:lnTo>
                    <a:pt x="1938" y="6864"/>
                  </a:lnTo>
                  <a:lnTo>
                    <a:pt x="1946" y="6918"/>
                  </a:lnTo>
                  <a:lnTo>
                    <a:pt x="1954" y="6970"/>
                  </a:lnTo>
                  <a:lnTo>
                    <a:pt x="1963" y="7020"/>
                  </a:lnTo>
                  <a:lnTo>
                    <a:pt x="1969" y="7042"/>
                  </a:lnTo>
                  <a:lnTo>
                    <a:pt x="1973" y="7064"/>
                  </a:lnTo>
                  <a:lnTo>
                    <a:pt x="1979" y="7084"/>
                  </a:lnTo>
                  <a:lnTo>
                    <a:pt x="1986" y="7101"/>
                  </a:lnTo>
                  <a:lnTo>
                    <a:pt x="1995" y="7128"/>
                  </a:lnTo>
                  <a:lnTo>
                    <a:pt x="2009" y="7168"/>
                  </a:lnTo>
                  <a:lnTo>
                    <a:pt x="2025" y="7216"/>
                  </a:lnTo>
                  <a:lnTo>
                    <a:pt x="2041" y="7269"/>
                  </a:lnTo>
                  <a:lnTo>
                    <a:pt x="2056" y="7321"/>
                  </a:lnTo>
                  <a:lnTo>
                    <a:pt x="2068" y="7370"/>
                  </a:lnTo>
                  <a:lnTo>
                    <a:pt x="2073" y="7392"/>
                  </a:lnTo>
                  <a:lnTo>
                    <a:pt x="2076" y="7413"/>
                  </a:lnTo>
                  <a:lnTo>
                    <a:pt x="2080" y="7429"/>
                  </a:lnTo>
                  <a:lnTo>
                    <a:pt x="2080" y="7442"/>
                  </a:lnTo>
                  <a:lnTo>
                    <a:pt x="2068" y="7466"/>
                  </a:lnTo>
                  <a:lnTo>
                    <a:pt x="2041" y="7517"/>
                  </a:lnTo>
                  <a:lnTo>
                    <a:pt x="2011" y="7570"/>
                  </a:lnTo>
                  <a:lnTo>
                    <a:pt x="1995" y="7602"/>
                  </a:lnTo>
                  <a:lnTo>
                    <a:pt x="1992" y="7614"/>
                  </a:lnTo>
                  <a:lnTo>
                    <a:pt x="1986" y="7637"/>
                  </a:lnTo>
                  <a:lnTo>
                    <a:pt x="1979" y="7669"/>
                  </a:lnTo>
                  <a:lnTo>
                    <a:pt x="1971" y="7703"/>
                  </a:lnTo>
                  <a:lnTo>
                    <a:pt x="1964" y="7738"/>
                  </a:lnTo>
                  <a:lnTo>
                    <a:pt x="1959" y="7769"/>
                  </a:lnTo>
                  <a:lnTo>
                    <a:pt x="1954" y="7793"/>
                  </a:lnTo>
                  <a:lnTo>
                    <a:pt x="1953" y="7805"/>
                  </a:lnTo>
                  <a:lnTo>
                    <a:pt x="1953" y="7815"/>
                  </a:lnTo>
                  <a:lnTo>
                    <a:pt x="1953" y="7840"/>
                  </a:lnTo>
                  <a:lnTo>
                    <a:pt x="1956" y="7862"/>
                  </a:lnTo>
                  <a:lnTo>
                    <a:pt x="1959" y="7872"/>
                  </a:lnTo>
                  <a:lnTo>
                    <a:pt x="1961" y="7880"/>
                  </a:lnTo>
                  <a:lnTo>
                    <a:pt x="1963" y="7888"/>
                  </a:lnTo>
                  <a:lnTo>
                    <a:pt x="1967" y="7895"/>
                  </a:lnTo>
                  <a:lnTo>
                    <a:pt x="1970" y="7901"/>
                  </a:lnTo>
                  <a:lnTo>
                    <a:pt x="1973" y="7906"/>
                  </a:lnTo>
                  <a:lnTo>
                    <a:pt x="1977" y="7911"/>
                  </a:lnTo>
                  <a:lnTo>
                    <a:pt x="1981" y="7916"/>
                  </a:lnTo>
                  <a:lnTo>
                    <a:pt x="1991" y="7922"/>
                  </a:lnTo>
                  <a:lnTo>
                    <a:pt x="2001" y="7927"/>
                  </a:lnTo>
                  <a:lnTo>
                    <a:pt x="2011" y="7930"/>
                  </a:lnTo>
                  <a:lnTo>
                    <a:pt x="2023" y="7934"/>
                  </a:lnTo>
                  <a:lnTo>
                    <a:pt x="2034" y="7936"/>
                  </a:lnTo>
                  <a:lnTo>
                    <a:pt x="2045" y="7938"/>
                  </a:lnTo>
                  <a:lnTo>
                    <a:pt x="2058" y="7941"/>
                  </a:lnTo>
                  <a:lnTo>
                    <a:pt x="2070" y="7943"/>
                  </a:lnTo>
                  <a:lnTo>
                    <a:pt x="2080" y="7948"/>
                  </a:lnTo>
                  <a:lnTo>
                    <a:pt x="2091" y="7953"/>
                  </a:lnTo>
                  <a:lnTo>
                    <a:pt x="2304" y="7953"/>
                  </a:lnTo>
                  <a:lnTo>
                    <a:pt x="2353" y="7924"/>
                  </a:lnTo>
                  <a:lnTo>
                    <a:pt x="2390" y="7904"/>
                  </a:lnTo>
                  <a:lnTo>
                    <a:pt x="2403" y="7896"/>
                  </a:lnTo>
                  <a:lnTo>
                    <a:pt x="2415" y="7889"/>
                  </a:lnTo>
                  <a:lnTo>
                    <a:pt x="2424" y="7882"/>
                  </a:lnTo>
                  <a:lnTo>
                    <a:pt x="2430" y="7874"/>
                  </a:lnTo>
                  <a:lnTo>
                    <a:pt x="2435" y="7865"/>
                  </a:lnTo>
                  <a:lnTo>
                    <a:pt x="2439" y="7853"/>
                  </a:lnTo>
                  <a:lnTo>
                    <a:pt x="2441" y="7838"/>
                  </a:lnTo>
                  <a:lnTo>
                    <a:pt x="2442" y="7820"/>
                  </a:lnTo>
                  <a:lnTo>
                    <a:pt x="2442" y="7770"/>
                  </a:lnTo>
                  <a:lnTo>
                    <a:pt x="2442" y="7697"/>
                  </a:lnTo>
                  <a:lnTo>
                    <a:pt x="2442" y="7686"/>
                  </a:lnTo>
                  <a:lnTo>
                    <a:pt x="2445" y="7676"/>
                  </a:lnTo>
                  <a:lnTo>
                    <a:pt x="2448" y="7665"/>
                  </a:lnTo>
                  <a:lnTo>
                    <a:pt x="2453" y="7655"/>
                  </a:lnTo>
                  <a:lnTo>
                    <a:pt x="2464" y="7637"/>
                  </a:lnTo>
                  <a:lnTo>
                    <a:pt x="2477" y="7618"/>
                  </a:lnTo>
                  <a:lnTo>
                    <a:pt x="2489" y="7600"/>
                  </a:lnTo>
                  <a:lnTo>
                    <a:pt x="2501" y="7581"/>
                  </a:lnTo>
                  <a:lnTo>
                    <a:pt x="2504" y="7572"/>
                  </a:lnTo>
                  <a:lnTo>
                    <a:pt x="2507" y="7560"/>
                  </a:lnTo>
                  <a:lnTo>
                    <a:pt x="2509" y="7550"/>
                  </a:lnTo>
                  <a:lnTo>
                    <a:pt x="2509" y="7538"/>
                  </a:lnTo>
                  <a:lnTo>
                    <a:pt x="2495" y="7422"/>
                  </a:lnTo>
                  <a:lnTo>
                    <a:pt x="2507" y="7400"/>
                  </a:lnTo>
                  <a:lnTo>
                    <a:pt x="2520" y="7378"/>
                  </a:lnTo>
                  <a:lnTo>
                    <a:pt x="2530" y="7354"/>
                  </a:lnTo>
                  <a:lnTo>
                    <a:pt x="2541" y="7328"/>
                  </a:lnTo>
                  <a:lnTo>
                    <a:pt x="2547" y="7301"/>
                  </a:lnTo>
                  <a:lnTo>
                    <a:pt x="2554" y="7272"/>
                  </a:lnTo>
                  <a:lnTo>
                    <a:pt x="2557" y="7256"/>
                  </a:lnTo>
                  <a:lnTo>
                    <a:pt x="2558" y="7241"/>
                  </a:lnTo>
                  <a:lnTo>
                    <a:pt x="2559" y="7225"/>
                  </a:lnTo>
                  <a:lnTo>
                    <a:pt x="2559" y="7208"/>
                  </a:lnTo>
                  <a:lnTo>
                    <a:pt x="2559" y="7134"/>
                  </a:lnTo>
                  <a:lnTo>
                    <a:pt x="2558" y="7116"/>
                  </a:lnTo>
                  <a:lnTo>
                    <a:pt x="2554" y="7096"/>
                  </a:lnTo>
                  <a:lnTo>
                    <a:pt x="2549" y="7077"/>
                  </a:lnTo>
                  <a:lnTo>
                    <a:pt x="2541" y="7056"/>
                  </a:lnTo>
                  <a:lnTo>
                    <a:pt x="2522" y="7015"/>
                  </a:lnTo>
                  <a:lnTo>
                    <a:pt x="2503" y="6973"/>
                  </a:lnTo>
                  <a:lnTo>
                    <a:pt x="2493" y="6952"/>
                  </a:lnTo>
                  <a:lnTo>
                    <a:pt x="2483" y="6930"/>
                  </a:lnTo>
                  <a:lnTo>
                    <a:pt x="2474" y="6910"/>
                  </a:lnTo>
                  <a:lnTo>
                    <a:pt x="2467" y="6890"/>
                  </a:lnTo>
                  <a:lnTo>
                    <a:pt x="2462" y="6871"/>
                  </a:lnTo>
                  <a:lnTo>
                    <a:pt x="2458" y="6851"/>
                  </a:lnTo>
                  <a:lnTo>
                    <a:pt x="2457" y="6842"/>
                  </a:lnTo>
                  <a:lnTo>
                    <a:pt x="2457" y="6833"/>
                  </a:lnTo>
                  <a:lnTo>
                    <a:pt x="2457" y="6824"/>
                  </a:lnTo>
                  <a:lnTo>
                    <a:pt x="2458" y="6816"/>
                  </a:lnTo>
                  <a:lnTo>
                    <a:pt x="2485" y="6538"/>
                  </a:lnTo>
                  <a:lnTo>
                    <a:pt x="2485" y="6517"/>
                  </a:lnTo>
                  <a:lnTo>
                    <a:pt x="2485" y="6507"/>
                  </a:lnTo>
                  <a:lnTo>
                    <a:pt x="2483" y="6498"/>
                  </a:lnTo>
                  <a:lnTo>
                    <a:pt x="2481" y="6491"/>
                  </a:lnTo>
                  <a:lnTo>
                    <a:pt x="2480" y="6485"/>
                  </a:lnTo>
                  <a:lnTo>
                    <a:pt x="2474" y="6474"/>
                  </a:lnTo>
                  <a:lnTo>
                    <a:pt x="2469" y="6466"/>
                  </a:lnTo>
                  <a:lnTo>
                    <a:pt x="2463" y="6459"/>
                  </a:lnTo>
                  <a:lnTo>
                    <a:pt x="2457" y="6451"/>
                  </a:lnTo>
                  <a:lnTo>
                    <a:pt x="2456" y="6448"/>
                  </a:lnTo>
                  <a:lnTo>
                    <a:pt x="2454" y="6443"/>
                  </a:lnTo>
                  <a:lnTo>
                    <a:pt x="2453" y="6438"/>
                  </a:lnTo>
                  <a:lnTo>
                    <a:pt x="2453" y="6432"/>
                  </a:lnTo>
                  <a:lnTo>
                    <a:pt x="2453" y="6410"/>
                  </a:lnTo>
                  <a:lnTo>
                    <a:pt x="2454" y="6369"/>
                  </a:lnTo>
                  <a:lnTo>
                    <a:pt x="2457" y="6328"/>
                  </a:lnTo>
                  <a:lnTo>
                    <a:pt x="2463" y="6289"/>
                  </a:lnTo>
                  <a:lnTo>
                    <a:pt x="2469" y="6251"/>
                  </a:lnTo>
                  <a:lnTo>
                    <a:pt x="2478" y="6214"/>
                  </a:lnTo>
                  <a:lnTo>
                    <a:pt x="2486" y="6178"/>
                  </a:lnTo>
                  <a:lnTo>
                    <a:pt x="2496" y="6144"/>
                  </a:lnTo>
                  <a:lnTo>
                    <a:pt x="2505" y="6111"/>
                  </a:lnTo>
                  <a:lnTo>
                    <a:pt x="2526" y="6047"/>
                  </a:lnTo>
                  <a:lnTo>
                    <a:pt x="2542" y="5986"/>
                  </a:lnTo>
                  <a:lnTo>
                    <a:pt x="2549" y="5959"/>
                  </a:lnTo>
                  <a:lnTo>
                    <a:pt x="2554" y="5931"/>
                  </a:lnTo>
                  <a:lnTo>
                    <a:pt x="2558" y="5904"/>
                  </a:lnTo>
                  <a:lnTo>
                    <a:pt x="2559" y="5879"/>
                  </a:lnTo>
                  <a:lnTo>
                    <a:pt x="2558" y="5817"/>
                  </a:lnTo>
                  <a:lnTo>
                    <a:pt x="2554" y="5738"/>
                  </a:lnTo>
                  <a:lnTo>
                    <a:pt x="2551" y="5647"/>
                  </a:lnTo>
                  <a:lnTo>
                    <a:pt x="2546" y="5552"/>
                  </a:lnTo>
                  <a:lnTo>
                    <a:pt x="2544" y="5459"/>
                  </a:lnTo>
                  <a:lnTo>
                    <a:pt x="2542" y="5377"/>
                  </a:lnTo>
                  <a:lnTo>
                    <a:pt x="2543" y="5343"/>
                  </a:lnTo>
                  <a:lnTo>
                    <a:pt x="2544" y="5313"/>
                  </a:lnTo>
                  <a:lnTo>
                    <a:pt x="2545" y="5289"/>
                  </a:lnTo>
                  <a:lnTo>
                    <a:pt x="2549" y="5273"/>
                  </a:lnTo>
                  <a:lnTo>
                    <a:pt x="2553" y="5253"/>
                  </a:lnTo>
                  <a:lnTo>
                    <a:pt x="2558" y="5226"/>
                  </a:lnTo>
                  <a:lnTo>
                    <a:pt x="2561" y="5194"/>
                  </a:lnTo>
                  <a:lnTo>
                    <a:pt x="2566" y="5159"/>
                  </a:lnTo>
                  <a:lnTo>
                    <a:pt x="2574" y="5078"/>
                  </a:lnTo>
                  <a:lnTo>
                    <a:pt x="2581" y="4990"/>
                  </a:lnTo>
                  <a:lnTo>
                    <a:pt x="2586" y="4901"/>
                  </a:lnTo>
                  <a:lnTo>
                    <a:pt x="2592" y="4816"/>
                  </a:lnTo>
                  <a:lnTo>
                    <a:pt x="2598" y="4743"/>
                  </a:lnTo>
                  <a:lnTo>
                    <a:pt x="2601" y="4688"/>
                  </a:lnTo>
                  <a:lnTo>
                    <a:pt x="2606" y="4696"/>
                  </a:lnTo>
                  <a:lnTo>
                    <a:pt x="2610" y="4706"/>
                  </a:lnTo>
                  <a:lnTo>
                    <a:pt x="2615" y="4720"/>
                  </a:lnTo>
                  <a:lnTo>
                    <a:pt x="2619" y="4736"/>
                  </a:lnTo>
                  <a:lnTo>
                    <a:pt x="2627" y="4775"/>
                  </a:lnTo>
                  <a:lnTo>
                    <a:pt x="2637" y="4820"/>
                  </a:lnTo>
                  <a:lnTo>
                    <a:pt x="2645" y="4874"/>
                  </a:lnTo>
                  <a:lnTo>
                    <a:pt x="2653" y="4933"/>
                  </a:lnTo>
                  <a:lnTo>
                    <a:pt x="2661" y="4994"/>
                  </a:lnTo>
                  <a:lnTo>
                    <a:pt x="2667" y="5059"/>
                  </a:lnTo>
                  <a:lnTo>
                    <a:pt x="2673" y="5125"/>
                  </a:lnTo>
                  <a:lnTo>
                    <a:pt x="2680" y="5190"/>
                  </a:lnTo>
                  <a:lnTo>
                    <a:pt x="2685" y="5253"/>
                  </a:lnTo>
                  <a:lnTo>
                    <a:pt x="2689" y="5313"/>
                  </a:lnTo>
                  <a:lnTo>
                    <a:pt x="2693" y="5369"/>
                  </a:lnTo>
                  <a:lnTo>
                    <a:pt x="2695" y="5419"/>
                  </a:lnTo>
                  <a:lnTo>
                    <a:pt x="2697" y="5462"/>
                  </a:lnTo>
                  <a:lnTo>
                    <a:pt x="2697" y="5496"/>
                  </a:lnTo>
                  <a:lnTo>
                    <a:pt x="2698" y="5555"/>
                  </a:lnTo>
                  <a:lnTo>
                    <a:pt x="2700" y="5611"/>
                  </a:lnTo>
                  <a:lnTo>
                    <a:pt x="2703" y="5664"/>
                  </a:lnTo>
                  <a:lnTo>
                    <a:pt x="2706" y="5714"/>
                  </a:lnTo>
                  <a:lnTo>
                    <a:pt x="2712" y="5763"/>
                  </a:lnTo>
                  <a:lnTo>
                    <a:pt x="2719" y="5813"/>
                  </a:lnTo>
                  <a:lnTo>
                    <a:pt x="2727" y="5863"/>
                  </a:lnTo>
                  <a:lnTo>
                    <a:pt x="2736" y="5915"/>
                  </a:lnTo>
                  <a:lnTo>
                    <a:pt x="2741" y="5950"/>
                  </a:lnTo>
                  <a:lnTo>
                    <a:pt x="2745" y="5982"/>
                  </a:lnTo>
                  <a:lnTo>
                    <a:pt x="2746" y="6009"/>
                  </a:lnTo>
                  <a:lnTo>
                    <a:pt x="2748" y="6035"/>
                  </a:lnTo>
                  <a:lnTo>
                    <a:pt x="2749" y="6080"/>
                  </a:lnTo>
                  <a:lnTo>
                    <a:pt x="2749" y="6120"/>
                  </a:lnTo>
                  <a:lnTo>
                    <a:pt x="2751" y="6138"/>
                  </a:lnTo>
                  <a:lnTo>
                    <a:pt x="2753" y="6158"/>
                  </a:lnTo>
                  <a:lnTo>
                    <a:pt x="2757" y="6177"/>
                  </a:lnTo>
                  <a:lnTo>
                    <a:pt x="2764" y="6197"/>
                  </a:lnTo>
                  <a:lnTo>
                    <a:pt x="2772" y="6218"/>
                  </a:lnTo>
                  <a:lnTo>
                    <a:pt x="2783" y="6241"/>
                  </a:lnTo>
                  <a:lnTo>
                    <a:pt x="2797" y="6266"/>
                  </a:lnTo>
                  <a:lnTo>
                    <a:pt x="2814" y="6294"/>
                  </a:lnTo>
                  <a:lnTo>
                    <a:pt x="2814" y="6319"/>
                  </a:lnTo>
                  <a:lnTo>
                    <a:pt x="2814" y="6344"/>
                  </a:lnTo>
                  <a:lnTo>
                    <a:pt x="2814" y="6369"/>
                  </a:lnTo>
                  <a:lnTo>
                    <a:pt x="2814" y="6394"/>
                  </a:lnTo>
                  <a:lnTo>
                    <a:pt x="2814" y="6418"/>
                  </a:lnTo>
                  <a:lnTo>
                    <a:pt x="2815" y="6442"/>
                  </a:lnTo>
                  <a:lnTo>
                    <a:pt x="2817" y="6466"/>
                  </a:lnTo>
                  <a:lnTo>
                    <a:pt x="2821" y="6490"/>
                  </a:lnTo>
                  <a:lnTo>
                    <a:pt x="2822" y="6499"/>
                  </a:lnTo>
                  <a:lnTo>
                    <a:pt x="2823" y="6510"/>
                  </a:lnTo>
                  <a:lnTo>
                    <a:pt x="2822" y="6519"/>
                  </a:lnTo>
                  <a:lnTo>
                    <a:pt x="2821" y="6528"/>
                  </a:lnTo>
                  <a:lnTo>
                    <a:pt x="2816" y="6546"/>
                  </a:lnTo>
                  <a:lnTo>
                    <a:pt x="2810" y="6566"/>
                  </a:lnTo>
                  <a:lnTo>
                    <a:pt x="2805" y="6587"/>
                  </a:lnTo>
                  <a:lnTo>
                    <a:pt x="2799" y="6610"/>
                  </a:lnTo>
                  <a:lnTo>
                    <a:pt x="2796" y="6623"/>
                  </a:lnTo>
                  <a:lnTo>
                    <a:pt x="2794" y="6637"/>
                  </a:lnTo>
                  <a:lnTo>
                    <a:pt x="2793" y="6650"/>
                  </a:lnTo>
                  <a:lnTo>
                    <a:pt x="2793" y="6666"/>
                  </a:lnTo>
                  <a:lnTo>
                    <a:pt x="2792" y="6695"/>
                  </a:lnTo>
                  <a:lnTo>
                    <a:pt x="2791" y="6723"/>
                  </a:lnTo>
                  <a:lnTo>
                    <a:pt x="2790" y="6750"/>
                  </a:lnTo>
                  <a:lnTo>
                    <a:pt x="2788" y="6776"/>
                  </a:lnTo>
                  <a:lnTo>
                    <a:pt x="2783" y="6824"/>
                  </a:lnTo>
                  <a:lnTo>
                    <a:pt x="2777" y="6870"/>
                  </a:lnTo>
                  <a:lnTo>
                    <a:pt x="2772" y="6914"/>
                  </a:lnTo>
                  <a:lnTo>
                    <a:pt x="2766" y="6958"/>
                  </a:lnTo>
                  <a:lnTo>
                    <a:pt x="2764" y="6980"/>
                  </a:lnTo>
                  <a:lnTo>
                    <a:pt x="2762" y="7002"/>
                  </a:lnTo>
                  <a:lnTo>
                    <a:pt x="2761" y="7025"/>
                  </a:lnTo>
                  <a:lnTo>
                    <a:pt x="2761" y="7049"/>
                  </a:lnTo>
                  <a:lnTo>
                    <a:pt x="2760" y="7156"/>
                  </a:lnTo>
                  <a:lnTo>
                    <a:pt x="2806" y="7462"/>
                  </a:lnTo>
                  <a:lnTo>
                    <a:pt x="2793" y="7464"/>
                  </a:lnTo>
                  <a:lnTo>
                    <a:pt x="2793" y="7517"/>
                  </a:lnTo>
                  <a:lnTo>
                    <a:pt x="2794" y="7528"/>
                  </a:lnTo>
                  <a:lnTo>
                    <a:pt x="2797" y="7540"/>
                  </a:lnTo>
                  <a:lnTo>
                    <a:pt x="2802" y="7551"/>
                  </a:lnTo>
                  <a:lnTo>
                    <a:pt x="2808" y="7562"/>
                  </a:lnTo>
                  <a:lnTo>
                    <a:pt x="2816" y="7573"/>
                  </a:lnTo>
                  <a:lnTo>
                    <a:pt x="2825" y="7584"/>
                  </a:lnTo>
                  <a:lnTo>
                    <a:pt x="2836" y="7594"/>
                  </a:lnTo>
                  <a:lnTo>
                    <a:pt x="2847" y="7604"/>
                  </a:lnTo>
                  <a:lnTo>
                    <a:pt x="2858" y="7612"/>
                  </a:lnTo>
                  <a:lnTo>
                    <a:pt x="2871" y="7620"/>
                  </a:lnTo>
                  <a:lnTo>
                    <a:pt x="2882" y="7628"/>
                  </a:lnTo>
                  <a:lnTo>
                    <a:pt x="2895" y="7633"/>
                  </a:lnTo>
                  <a:lnTo>
                    <a:pt x="2908" y="7638"/>
                  </a:lnTo>
                  <a:lnTo>
                    <a:pt x="2920" y="7641"/>
                  </a:lnTo>
                  <a:lnTo>
                    <a:pt x="2932" y="7644"/>
                  </a:lnTo>
                  <a:lnTo>
                    <a:pt x="2942" y="7645"/>
                  </a:lnTo>
                  <a:lnTo>
                    <a:pt x="3006" y="7645"/>
                  </a:lnTo>
                  <a:lnTo>
                    <a:pt x="3009" y="7662"/>
                  </a:lnTo>
                  <a:lnTo>
                    <a:pt x="3012" y="7678"/>
                  </a:lnTo>
                  <a:lnTo>
                    <a:pt x="3014" y="7693"/>
                  </a:lnTo>
                  <a:lnTo>
                    <a:pt x="3014" y="7706"/>
                  </a:lnTo>
                  <a:lnTo>
                    <a:pt x="3015" y="7730"/>
                  </a:lnTo>
                  <a:lnTo>
                    <a:pt x="3017" y="7752"/>
                  </a:lnTo>
                  <a:lnTo>
                    <a:pt x="3019" y="7761"/>
                  </a:lnTo>
                  <a:lnTo>
                    <a:pt x="3021" y="7770"/>
                  </a:lnTo>
                  <a:lnTo>
                    <a:pt x="3024" y="7780"/>
                  </a:lnTo>
                  <a:lnTo>
                    <a:pt x="3030" y="7789"/>
                  </a:lnTo>
                  <a:lnTo>
                    <a:pt x="3037" y="7798"/>
                  </a:lnTo>
                  <a:lnTo>
                    <a:pt x="3045" y="7807"/>
                  </a:lnTo>
                  <a:lnTo>
                    <a:pt x="3056" y="7816"/>
                  </a:lnTo>
                  <a:lnTo>
                    <a:pt x="3069" y="7825"/>
                  </a:lnTo>
                  <a:lnTo>
                    <a:pt x="3088" y="7838"/>
                  </a:lnTo>
                  <a:lnTo>
                    <a:pt x="3108" y="7849"/>
                  </a:lnTo>
                  <a:lnTo>
                    <a:pt x="3129" y="7860"/>
                  </a:lnTo>
                  <a:lnTo>
                    <a:pt x="3153" y="7870"/>
                  </a:lnTo>
                  <a:lnTo>
                    <a:pt x="3177" y="7878"/>
                  </a:lnTo>
                  <a:lnTo>
                    <a:pt x="3204" y="7884"/>
                  </a:lnTo>
                  <a:lnTo>
                    <a:pt x="3217" y="7886"/>
                  </a:lnTo>
                  <a:lnTo>
                    <a:pt x="3232" y="7888"/>
                  </a:lnTo>
                  <a:lnTo>
                    <a:pt x="3246" y="7889"/>
                  </a:lnTo>
                  <a:lnTo>
                    <a:pt x="3261" y="7889"/>
                  </a:lnTo>
                  <a:lnTo>
                    <a:pt x="3297" y="7889"/>
                  </a:lnTo>
                  <a:lnTo>
                    <a:pt x="3342" y="7887"/>
                  </a:lnTo>
                  <a:lnTo>
                    <a:pt x="3366" y="7886"/>
                  </a:lnTo>
                  <a:lnTo>
                    <a:pt x="3391" y="7884"/>
                  </a:lnTo>
                  <a:lnTo>
                    <a:pt x="3416" y="7881"/>
                  </a:lnTo>
                  <a:lnTo>
                    <a:pt x="3440" y="7878"/>
                  </a:lnTo>
                  <a:lnTo>
                    <a:pt x="3464" y="7874"/>
                  </a:lnTo>
                  <a:lnTo>
                    <a:pt x="3486" y="7869"/>
                  </a:lnTo>
                  <a:lnTo>
                    <a:pt x="3507" y="7863"/>
                  </a:lnTo>
                  <a:lnTo>
                    <a:pt x="3524" y="7856"/>
                  </a:lnTo>
                  <a:lnTo>
                    <a:pt x="3532" y="7852"/>
                  </a:lnTo>
                  <a:lnTo>
                    <a:pt x="3539" y="7847"/>
                  </a:lnTo>
                  <a:lnTo>
                    <a:pt x="3544" y="7842"/>
                  </a:lnTo>
                  <a:lnTo>
                    <a:pt x="3550" y="7838"/>
                  </a:lnTo>
                  <a:lnTo>
                    <a:pt x="3554" y="7832"/>
                  </a:lnTo>
                  <a:lnTo>
                    <a:pt x="3557" y="7828"/>
                  </a:lnTo>
                  <a:lnTo>
                    <a:pt x="3558" y="7821"/>
                  </a:lnTo>
                  <a:lnTo>
                    <a:pt x="3559" y="7815"/>
                  </a:lnTo>
                  <a:lnTo>
                    <a:pt x="3559" y="7805"/>
                  </a:lnTo>
                  <a:lnTo>
                    <a:pt x="3558" y="7790"/>
                  </a:lnTo>
                  <a:lnTo>
                    <a:pt x="3557" y="7775"/>
                  </a:lnTo>
                  <a:lnTo>
                    <a:pt x="3555" y="7761"/>
                  </a:lnTo>
                  <a:lnTo>
                    <a:pt x="3551" y="7746"/>
                  </a:lnTo>
                  <a:lnTo>
                    <a:pt x="3547" y="7732"/>
                  </a:lnTo>
                  <a:lnTo>
                    <a:pt x="3542" y="7718"/>
                  </a:lnTo>
                  <a:lnTo>
                    <a:pt x="3536" y="7703"/>
                  </a:lnTo>
                  <a:lnTo>
                    <a:pt x="3531" y="7688"/>
                  </a:lnTo>
                  <a:lnTo>
                    <a:pt x="3516" y="7660"/>
                  </a:lnTo>
                  <a:lnTo>
                    <a:pt x="3499" y="7632"/>
                  </a:lnTo>
                  <a:lnTo>
                    <a:pt x="3480" y="7604"/>
                  </a:lnTo>
                  <a:lnTo>
                    <a:pt x="3462" y="7576"/>
                  </a:lnTo>
                  <a:lnTo>
                    <a:pt x="3421" y="7524"/>
                  </a:lnTo>
                  <a:lnTo>
                    <a:pt x="3381" y="7474"/>
                  </a:lnTo>
                  <a:lnTo>
                    <a:pt x="3362" y="7452"/>
                  </a:lnTo>
                  <a:lnTo>
                    <a:pt x="3344" y="7430"/>
                  </a:lnTo>
                  <a:lnTo>
                    <a:pt x="3328" y="7408"/>
                  </a:lnTo>
                  <a:lnTo>
                    <a:pt x="3315" y="7390"/>
                  </a:lnTo>
                  <a:lnTo>
                    <a:pt x="3323" y="7357"/>
                  </a:lnTo>
                  <a:lnTo>
                    <a:pt x="3334" y="7316"/>
                  </a:lnTo>
                  <a:lnTo>
                    <a:pt x="3348" y="7270"/>
                  </a:lnTo>
                  <a:lnTo>
                    <a:pt x="3363" y="7222"/>
                  </a:lnTo>
                  <a:lnTo>
                    <a:pt x="3375" y="7175"/>
                  </a:lnTo>
                  <a:lnTo>
                    <a:pt x="3388" y="7132"/>
                  </a:lnTo>
                  <a:lnTo>
                    <a:pt x="3392" y="7113"/>
                  </a:lnTo>
                  <a:lnTo>
                    <a:pt x="3396" y="7096"/>
                  </a:lnTo>
                  <a:lnTo>
                    <a:pt x="3398" y="7081"/>
                  </a:lnTo>
                  <a:lnTo>
                    <a:pt x="3399" y="7071"/>
                  </a:lnTo>
                  <a:lnTo>
                    <a:pt x="3403" y="7016"/>
                  </a:lnTo>
                  <a:lnTo>
                    <a:pt x="3404" y="6965"/>
                  </a:lnTo>
                  <a:lnTo>
                    <a:pt x="3405" y="6914"/>
                  </a:lnTo>
                  <a:lnTo>
                    <a:pt x="3405" y="6866"/>
                  </a:lnTo>
                  <a:lnTo>
                    <a:pt x="3406" y="6819"/>
                  </a:lnTo>
                  <a:lnTo>
                    <a:pt x="3408" y="6773"/>
                  </a:lnTo>
                  <a:lnTo>
                    <a:pt x="3410" y="6749"/>
                  </a:lnTo>
                  <a:lnTo>
                    <a:pt x="3412" y="6723"/>
                  </a:lnTo>
                  <a:lnTo>
                    <a:pt x="3415" y="6699"/>
                  </a:lnTo>
                  <a:lnTo>
                    <a:pt x="3419" y="6674"/>
                  </a:lnTo>
                  <a:lnTo>
                    <a:pt x="3423" y="6640"/>
                  </a:lnTo>
                  <a:lnTo>
                    <a:pt x="3428" y="6600"/>
                  </a:lnTo>
                  <a:lnTo>
                    <a:pt x="3431" y="6555"/>
                  </a:lnTo>
                  <a:lnTo>
                    <a:pt x="3435" y="6506"/>
                  </a:lnTo>
                  <a:lnTo>
                    <a:pt x="3440" y="6400"/>
                  </a:lnTo>
                  <a:lnTo>
                    <a:pt x="3446" y="6286"/>
                  </a:lnTo>
                  <a:lnTo>
                    <a:pt x="3450" y="6171"/>
                  </a:lnTo>
                  <a:lnTo>
                    <a:pt x="3452" y="6063"/>
                  </a:lnTo>
                  <a:lnTo>
                    <a:pt x="3453" y="5967"/>
                  </a:lnTo>
                  <a:lnTo>
                    <a:pt x="3453" y="5889"/>
                  </a:lnTo>
                  <a:lnTo>
                    <a:pt x="3452" y="5839"/>
                  </a:lnTo>
                  <a:lnTo>
                    <a:pt x="3452" y="5789"/>
                  </a:lnTo>
                  <a:lnTo>
                    <a:pt x="3452" y="5737"/>
                  </a:lnTo>
                  <a:lnTo>
                    <a:pt x="3451" y="5686"/>
                  </a:lnTo>
                  <a:lnTo>
                    <a:pt x="3451" y="5634"/>
                  </a:lnTo>
                  <a:lnTo>
                    <a:pt x="3451" y="5583"/>
                  </a:lnTo>
                  <a:lnTo>
                    <a:pt x="3451" y="5530"/>
                  </a:lnTo>
                  <a:lnTo>
                    <a:pt x="3451" y="5479"/>
                  </a:lnTo>
                  <a:lnTo>
                    <a:pt x="3451" y="5427"/>
                  </a:lnTo>
                  <a:lnTo>
                    <a:pt x="3452" y="5376"/>
                  </a:lnTo>
                  <a:lnTo>
                    <a:pt x="3452" y="5326"/>
                  </a:lnTo>
                  <a:lnTo>
                    <a:pt x="3454" y="5275"/>
                  </a:lnTo>
                  <a:lnTo>
                    <a:pt x="3455" y="5225"/>
                  </a:lnTo>
                  <a:lnTo>
                    <a:pt x="3458" y="5177"/>
                  </a:lnTo>
                  <a:lnTo>
                    <a:pt x="3460" y="5128"/>
                  </a:lnTo>
                  <a:lnTo>
                    <a:pt x="3463" y="5081"/>
                  </a:lnTo>
                  <a:lnTo>
                    <a:pt x="3466" y="5035"/>
                  </a:lnTo>
                  <a:lnTo>
                    <a:pt x="3466" y="4985"/>
                  </a:lnTo>
                  <a:lnTo>
                    <a:pt x="3463" y="4931"/>
                  </a:lnTo>
                  <a:lnTo>
                    <a:pt x="3461" y="4878"/>
                  </a:lnTo>
                  <a:lnTo>
                    <a:pt x="3460" y="4824"/>
                  </a:lnTo>
                  <a:lnTo>
                    <a:pt x="3460" y="4772"/>
                  </a:lnTo>
                  <a:lnTo>
                    <a:pt x="3461" y="4747"/>
                  </a:lnTo>
                  <a:lnTo>
                    <a:pt x="3462" y="4724"/>
                  </a:lnTo>
                  <a:lnTo>
                    <a:pt x="3464" y="4702"/>
                  </a:lnTo>
                  <a:lnTo>
                    <a:pt x="3468" y="4681"/>
                  </a:lnTo>
                  <a:lnTo>
                    <a:pt x="3474" y="4641"/>
                  </a:lnTo>
                  <a:lnTo>
                    <a:pt x="3478" y="4594"/>
                  </a:lnTo>
                  <a:lnTo>
                    <a:pt x="3480" y="4542"/>
                  </a:lnTo>
                  <a:lnTo>
                    <a:pt x="3483" y="4487"/>
                  </a:lnTo>
                  <a:lnTo>
                    <a:pt x="3484" y="4432"/>
                  </a:lnTo>
                  <a:lnTo>
                    <a:pt x="3484" y="4378"/>
                  </a:lnTo>
                  <a:lnTo>
                    <a:pt x="3485" y="4328"/>
                  </a:lnTo>
                  <a:lnTo>
                    <a:pt x="3485" y="4283"/>
                  </a:lnTo>
                  <a:lnTo>
                    <a:pt x="3485" y="4155"/>
                  </a:lnTo>
                  <a:lnTo>
                    <a:pt x="3499" y="4154"/>
                  </a:lnTo>
                  <a:lnTo>
                    <a:pt x="3514" y="4152"/>
                  </a:lnTo>
                  <a:lnTo>
                    <a:pt x="3530" y="4148"/>
                  </a:lnTo>
                  <a:lnTo>
                    <a:pt x="3546" y="4145"/>
                  </a:lnTo>
                  <a:lnTo>
                    <a:pt x="3581" y="4135"/>
                  </a:lnTo>
                  <a:lnTo>
                    <a:pt x="3616" y="4123"/>
                  </a:lnTo>
                  <a:lnTo>
                    <a:pt x="3634" y="4116"/>
                  </a:lnTo>
                  <a:lnTo>
                    <a:pt x="3650" y="4110"/>
                  </a:lnTo>
                  <a:lnTo>
                    <a:pt x="3666" y="4102"/>
                  </a:lnTo>
                  <a:lnTo>
                    <a:pt x="3679" y="4094"/>
                  </a:lnTo>
                  <a:lnTo>
                    <a:pt x="3692" y="4086"/>
                  </a:lnTo>
                  <a:lnTo>
                    <a:pt x="3703" y="4076"/>
                  </a:lnTo>
                  <a:lnTo>
                    <a:pt x="3713" y="4068"/>
                  </a:lnTo>
                  <a:lnTo>
                    <a:pt x="3721" y="4059"/>
                  </a:lnTo>
                  <a:lnTo>
                    <a:pt x="3701" y="3947"/>
                  </a:lnTo>
                  <a:lnTo>
                    <a:pt x="3682" y="3843"/>
                  </a:lnTo>
                  <a:lnTo>
                    <a:pt x="3662" y="3745"/>
                  </a:lnTo>
                  <a:lnTo>
                    <a:pt x="3643" y="3652"/>
                  </a:lnTo>
                  <a:lnTo>
                    <a:pt x="3622" y="3564"/>
                  </a:lnTo>
                  <a:lnTo>
                    <a:pt x="3603" y="3480"/>
                  </a:lnTo>
                  <a:lnTo>
                    <a:pt x="3583" y="3400"/>
                  </a:lnTo>
                  <a:lnTo>
                    <a:pt x="3564" y="3321"/>
                  </a:lnTo>
                  <a:lnTo>
                    <a:pt x="3544" y="3243"/>
                  </a:lnTo>
                  <a:lnTo>
                    <a:pt x="3525" y="3166"/>
                  </a:lnTo>
                  <a:lnTo>
                    <a:pt x="3507" y="3088"/>
                  </a:lnTo>
                  <a:lnTo>
                    <a:pt x="3487" y="3009"/>
                  </a:lnTo>
                  <a:lnTo>
                    <a:pt x="3469" y="2928"/>
                  </a:lnTo>
                  <a:lnTo>
                    <a:pt x="3451" y="2843"/>
                  </a:lnTo>
                  <a:lnTo>
                    <a:pt x="3434" y="2754"/>
                  </a:lnTo>
                  <a:lnTo>
                    <a:pt x="3416" y="2661"/>
                  </a:lnTo>
                  <a:lnTo>
                    <a:pt x="3410" y="2624"/>
                  </a:lnTo>
                  <a:lnTo>
                    <a:pt x="3400" y="2562"/>
                  </a:lnTo>
                  <a:lnTo>
                    <a:pt x="3388" y="2483"/>
                  </a:lnTo>
                  <a:lnTo>
                    <a:pt x="3375" y="2396"/>
                  </a:lnTo>
                  <a:lnTo>
                    <a:pt x="3362" y="2313"/>
                  </a:lnTo>
                  <a:lnTo>
                    <a:pt x="3351" y="2241"/>
                  </a:lnTo>
                  <a:lnTo>
                    <a:pt x="3342" y="2191"/>
                  </a:lnTo>
                  <a:lnTo>
                    <a:pt x="3339" y="2170"/>
                  </a:lnTo>
                  <a:lnTo>
                    <a:pt x="3359" y="1986"/>
                  </a:lnTo>
                  <a:lnTo>
                    <a:pt x="3439" y="1937"/>
                  </a:lnTo>
                  <a:lnTo>
                    <a:pt x="3527" y="1885"/>
                  </a:lnTo>
                  <a:lnTo>
                    <a:pt x="3621" y="1832"/>
                  </a:lnTo>
                  <a:lnTo>
                    <a:pt x="3718" y="1776"/>
                  </a:lnTo>
                  <a:lnTo>
                    <a:pt x="3818" y="1719"/>
                  </a:lnTo>
                  <a:lnTo>
                    <a:pt x="3917" y="1660"/>
                  </a:lnTo>
                  <a:lnTo>
                    <a:pt x="4014" y="1603"/>
                  </a:lnTo>
                  <a:lnTo>
                    <a:pt x="4108" y="1545"/>
                  </a:lnTo>
                  <a:lnTo>
                    <a:pt x="4153" y="1517"/>
                  </a:lnTo>
                  <a:lnTo>
                    <a:pt x="4196" y="1489"/>
                  </a:lnTo>
                  <a:lnTo>
                    <a:pt x="4237" y="1461"/>
                  </a:lnTo>
                  <a:lnTo>
                    <a:pt x="4277" y="1435"/>
                  </a:lnTo>
                  <a:lnTo>
                    <a:pt x="4314" y="1409"/>
                  </a:lnTo>
                  <a:lnTo>
                    <a:pt x="4348" y="1383"/>
                  </a:lnTo>
                  <a:lnTo>
                    <a:pt x="4380" y="1359"/>
                  </a:lnTo>
                  <a:lnTo>
                    <a:pt x="4409" y="1335"/>
                  </a:lnTo>
                  <a:lnTo>
                    <a:pt x="4434" y="1311"/>
                  </a:lnTo>
                  <a:lnTo>
                    <a:pt x="4456" y="1289"/>
                  </a:lnTo>
                  <a:lnTo>
                    <a:pt x="4474" y="1267"/>
                  </a:lnTo>
                  <a:lnTo>
                    <a:pt x="4488" y="1247"/>
                  </a:lnTo>
                  <a:lnTo>
                    <a:pt x="4498" y="1228"/>
                  </a:lnTo>
                  <a:lnTo>
                    <a:pt x="4504" y="1210"/>
                  </a:lnTo>
                  <a:lnTo>
                    <a:pt x="4505" y="1194"/>
                  </a:lnTo>
                  <a:lnTo>
                    <a:pt x="4500" y="1179"/>
                  </a:lnTo>
                  <a:lnTo>
                    <a:pt x="4447" y="1051"/>
                  </a:lnTo>
                  <a:lnTo>
                    <a:pt x="4327" y="853"/>
                  </a:lnTo>
                  <a:lnTo>
                    <a:pt x="4260" y="707"/>
                  </a:lnTo>
                  <a:lnTo>
                    <a:pt x="4251" y="686"/>
                  </a:lnTo>
                  <a:lnTo>
                    <a:pt x="4244" y="666"/>
                  </a:lnTo>
                  <a:lnTo>
                    <a:pt x="4237" y="645"/>
                  </a:lnTo>
                  <a:lnTo>
                    <a:pt x="4232" y="625"/>
                  </a:lnTo>
                  <a:lnTo>
                    <a:pt x="4221" y="584"/>
                  </a:lnTo>
                  <a:lnTo>
                    <a:pt x="4213" y="542"/>
                  </a:lnTo>
                  <a:lnTo>
                    <a:pt x="4206" y="502"/>
                  </a:lnTo>
                  <a:lnTo>
                    <a:pt x="4198" y="464"/>
                  </a:lnTo>
                  <a:lnTo>
                    <a:pt x="4195" y="444"/>
                  </a:lnTo>
                  <a:lnTo>
                    <a:pt x="4190" y="426"/>
                  </a:lnTo>
                  <a:lnTo>
                    <a:pt x="4185" y="408"/>
                  </a:lnTo>
                  <a:lnTo>
                    <a:pt x="4179" y="390"/>
                  </a:lnTo>
                  <a:lnTo>
                    <a:pt x="4164" y="358"/>
                  </a:lnTo>
                  <a:lnTo>
                    <a:pt x="4145" y="347"/>
                  </a:lnTo>
                  <a:lnTo>
                    <a:pt x="4130" y="341"/>
                  </a:lnTo>
                  <a:lnTo>
                    <a:pt x="4120" y="339"/>
                  </a:lnTo>
                  <a:lnTo>
                    <a:pt x="4112" y="337"/>
                  </a:lnTo>
                  <a:lnTo>
                    <a:pt x="4104" y="333"/>
                  </a:lnTo>
                  <a:lnTo>
                    <a:pt x="4093" y="328"/>
                  </a:lnTo>
                  <a:lnTo>
                    <a:pt x="4078" y="315"/>
                  </a:lnTo>
                  <a:lnTo>
                    <a:pt x="4058" y="294"/>
                  </a:lnTo>
                  <a:lnTo>
                    <a:pt x="4052" y="289"/>
                  </a:lnTo>
                  <a:lnTo>
                    <a:pt x="4045" y="283"/>
                  </a:lnTo>
                  <a:lnTo>
                    <a:pt x="4038" y="277"/>
                  </a:lnTo>
                  <a:lnTo>
                    <a:pt x="4032" y="274"/>
                  </a:lnTo>
                  <a:lnTo>
                    <a:pt x="4025" y="270"/>
                  </a:lnTo>
                  <a:lnTo>
                    <a:pt x="4017" y="267"/>
                  </a:lnTo>
                  <a:lnTo>
                    <a:pt x="4010" y="265"/>
                  </a:lnTo>
                  <a:lnTo>
                    <a:pt x="4002" y="262"/>
                  </a:lnTo>
                  <a:lnTo>
                    <a:pt x="3986" y="260"/>
                  </a:lnTo>
                  <a:lnTo>
                    <a:pt x="3969" y="259"/>
                  </a:lnTo>
                  <a:lnTo>
                    <a:pt x="3952" y="259"/>
                  </a:lnTo>
                  <a:lnTo>
                    <a:pt x="3932" y="260"/>
                  </a:lnTo>
                  <a:lnTo>
                    <a:pt x="3879" y="264"/>
                  </a:lnTo>
                  <a:lnTo>
                    <a:pt x="3842" y="267"/>
                  </a:lnTo>
                  <a:lnTo>
                    <a:pt x="3828" y="267"/>
                  </a:lnTo>
                  <a:lnTo>
                    <a:pt x="3815" y="266"/>
                  </a:lnTo>
                  <a:lnTo>
                    <a:pt x="3804" y="264"/>
                  </a:lnTo>
                  <a:lnTo>
                    <a:pt x="3795" y="260"/>
                  </a:lnTo>
                  <a:lnTo>
                    <a:pt x="3786" y="253"/>
                  </a:lnTo>
                  <a:lnTo>
                    <a:pt x="3778" y="245"/>
                  </a:lnTo>
                  <a:lnTo>
                    <a:pt x="3769" y="235"/>
                  </a:lnTo>
                  <a:lnTo>
                    <a:pt x="3758" y="221"/>
                  </a:lnTo>
                  <a:lnTo>
                    <a:pt x="3734" y="186"/>
                  </a:lnTo>
                  <a:lnTo>
                    <a:pt x="3701" y="134"/>
                  </a:lnTo>
                  <a:lnTo>
                    <a:pt x="3655" y="108"/>
                  </a:lnTo>
                  <a:lnTo>
                    <a:pt x="3612" y="86"/>
                  </a:lnTo>
                  <a:lnTo>
                    <a:pt x="3568" y="69"/>
                  </a:lnTo>
                  <a:lnTo>
                    <a:pt x="3527" y="57"/>
                  </a:lnTo>
                  <a:lnTo>
                    <a:pt x="3487" y="48"/>
                  </a:lnTo>
                  <a:lnTo>
                    <a:pt x="3450" y="43"/>
                  </a:lnTo>
                  <a:lnTo>
                    <a:pt x="3413" y="41"/>
                  </a:lnTo>
                  <a:lnTo>
                    <a:pt x="3378" y="43"/>
                  </a:lnTo>
                  <a:lnTo>
                    <a:pt x="3344" y="48"/>
                  </a:lnTo>
                  <a:lnTo>
                    <a:pt x="3312" y="56"/>
                  </a:lnTo>
                  <a:lnTo>
                    <a:pt x="3284" y="65"/>
                  </a:lnTo>
                  <a:lnTo>
                    <a:pt x="3256" y="77"/>
                  </a:lnTo>
                  <a:lnTo>
                    <a:pt x="3231" y="91"/>
                  </a:lnTo>
                  <a:lnTo>
                    <a:pt x="3208" y="107"/>
                  </a:lnTo>
                  <a:lnTo>
                    <a:pt x="3188" y="124"/>
                  </a:lnTo>
                  <a:lnTo>
                    <a:pt x="3169" y="141"/>
                  </a:lnTo>
                  <a:lnTo>
                    <a:pt x="3153" y="160"/>
                  </a:lnTo>
                  <a:lnTo>
                    <a:pt x="3140" y="179"/>
                  </a:lnTo>
                  <a:lnTo>
                    <a:pt x="3129" y="198"/>
                  </a:lnTo>
                  <a:lnTo>
                    <a:pt x="3121" y="217"/>
                  </a:lnTo>
                  <a:lnTo>
                    <a:pt x="3117" y="236"/>
                  </a:lnTo>
                  <a:lnTo>
                    <a:pt x="3115" y="254"/>
                  </a:lnTo>
                  <a:lnTo>
                    <a:pt x="3115" y="272"/>
                  </a:lnTo>
                  <a:lnTo>
                    <a:pt x="3119" y="288"/>
                  </a:lnTo>
                  <a:lnTo>
                    <a:pt x="3126" y="301"/>
                  </a:lnTo>
                  <a:lnTo>
                    <a:pt x="3136" y="314"/>
                  </a:lnTo>
                  <a:lnTo>
                    <a:pt x="3150" y="324"/>
                  </a:lnTo>
                  <a:lnTo>
                    <a:pt x="3166" y="332"/>
                  </a:lnTo>
                  <a:lnTo>
                    <a:pt x="3187" y="338"/>
                  </a:lnTo>
                  <a:lnTo>
                    <a:pt x="3211" y="341"/>
                  </a:lnTo>
                  <a:lnTo>
                    <a:pt x="3238" y="340"/>
                  </a:lnTo>
                  <a:lnTo>
                    <a:pt x="3270" y="337"/>
                  </a:lnTo>
                  <a:lnTo>
                    <a:pt x="3256" y="344"/>
                  </a:lnTo>
                  <a:lnTo>
                    <a:pt x="3241" y="353"/>
                  </a:lnTo>
                  <a:lnTo>
                    <a:pt x="3227" y="364"/>
                  </a:lnTo>
                  <a:lnTo>
                    <a:pt x="3211" y="377"/>
                  </a:lnTo>
                  <a:lnTo>
                    <a:pt x="3195" y="390"/>
                  </a:lnTo>
                  <a:lnTo>
                    <a:pt x="3180" y="405"/>
                  </a:lnTo>
                  <a:lnTo>
                    <a:pt x="3166" y="420"/>
                  </a:lnTo>
                  <a:lnTo>
                    <a:pt x="3153" y="434"/>
                  </a:lnTo>
                  <a:lnTo>
                    <a:pt x="3143" y="446"/>
                  </a:lnTo>
                  <a:lnTo>
                    <a:pt x="3135" y="458"/>
                  </a:lnTo>
                  <a:lnTo>
                    <a:pt x="3133" y="462"/>
                  </a:lnTo>
                  <a:lnTo>
                    <a:pt x="3131" y="467"/>
                  </a:lnTo>
                  <a:lnTo>
                    <a:pt x="3131" y="472"/>
                  </a:lnTo>
                  <a:lnTo>
                    <a:pt x="3131" y="475"/>
                  </a:lnTo>
                  <a:lnTo>
                    <a:pt x="3132" y="477"/>
                  </a:lnTo>
                  <a:lnTo>
                    <a:pt x="3133" y="478"/>
                  </a:lnTo>
                  <a:lnTo>
                    <a:pt x="3136" y="480"/>
                  </a:lnTo>
                  <a:lnTo>
                    <a:pt x="3141" y="480"/>
                  </a:lnTo>
                  <a:lnTo>
                    <a:pt x="3148" y="478"/>
                  </a:lnTo>
                  <a:lnTo>
                    <a:pt x="3155" y="476"/>
                  </a:lnTo>
                  <a:lnTo>
                    <a:pt x="3163" y="473"/>
                  </a:lnTo>
                  <a:lnTo>
                    <a:pt x="3173" y="469"/>
                  </a:lnTo>
                  <a:lnTo>
                    <a:pt x="3188" y="462"/>
                  </a:lnTo>
                  <a:lnTo>
                    <a:pt x="3203" y="458"/>
                  </a:lnTo>
                  <a:lnTo>
                    <a:pt x="3216" y="453"/>
                  </a:lnTo>
                  <a:lnTo>
                    <a:pt x="3230" y="451"/>
                  </a:lnTo>
                  <a:lnTo>
                    <a:pt x="3244" y="449"/>
                  </a:lnTo>
                  <a:lnTo>
                    <a:pt x="3256" y="449"/>
                  </a:lnTo>
                  <a:lnTo>
                    <a:pt x="3270" y="448"/>
                  </a:lnTo>
                  <a:lnTo>
                    <a:pt x="3283" y="449"/>
                  </a:lnTo>
                  <a:lnTo>
                    <a:pt x="3307" y="451"/>
                  </a:lnTo>
                  <a:lnTo>
                    <a:pt x="3331" y="456"/>
                  </a:lnTo>
                  <a:lnTo>
                    <a:pt x="3355" y="460"/>
                  </a:lnTo>
                  <a:lnTo>
                    <a:pt x="3379" y="464"/>
                  </a:lnTo>
                  <a:lnTo>
                    <a:pt x="3412" y="449"/>
                  </a:lnTo>
                  <a:lnTo>
                    <a:pt x="3444" y="433"/>
                  </a:lnTo>
                  <a:lnTo>
                    <a:pt x="3460" y="425"/>
                  </a:lnTo>
                  <a:lnTo>
                    <a:pt x="3476" y="419"/>
                  </a:lnTo>
                  <a:lnTo>
                    <a:pt x="3492" y="413"/>
                  </a:lnTo>
                  <a:lnTo>
                    <a:pt x="3507" y="409"/>
                  </a:lnTo>
                  <a:lnTo>
                    <a:pt x="3522" y="406"/>
                  </a:lnTo>
                  <a:lnTo>
                    <a:pt x="3535" y="405"/>
                  </a:lnTo>
                  <a:lnTo>
                    <a:pt x="3542" y="405"/>
                  </a:lnTo>
                  <a:lnTo>
                    <a:pt x="3548" y="406"/>
                  </a:lnTo>
                  <a:lnTo>
                    <a:pt x="3555" y="408"/>
                  </a:lnTo>
                  <a:lnTo>
                    <a:pt x="3560" y="410"/>
                  </a:lnTo>
                  <a:lnTo>
                    <a:pt x="3566" y="412"/>
                  </a:lnTo>
                  <a:lnTo>
                    <a:pt x="3572" y="416"/>
                  </a:lnTo>
                  <a:lnTo>
                    <a:pt x="3578" y="420"/>
                  </a:lnTo>
                  <a:lnTo>
                    <a:pt x="3582" y="425"/>
                  </a:lnTo>
                  <a:lnTo>
                    <a:pt x="3587" y="430"/>
                  </a:lnTo>
                  <a:lnTo>
                    <a:pt x="3591" y="436"/>
                  </a:lnTo>
                  <a:lnTo>
                    <a:pt x="3596" y="443"/>
                  </a:lnTo>
                  <a:lnTo>
                    <a:pt x="3600" y="451"/>
                  </a:lnTo>
                  <a:lnTo>
                    <a:pt x="3767" y="818"/>
                  </a:lnTo>
                  <a:lnTo>
                    <a:pt x="3775" y="839"/>
                  </a:lnTo>
                  <a:lnTo>
                    <a:pt x="3782" y="858"/>
                  </a:lnTo>
                  <a:lnTo>
                    <a:pt x="3786" y="876"/>
                  </a:lnTo>
                  <a:lnTo>
                    <a:pt x="3788" y="892"/>
                  </a:lnTo>
                  <a:lnTo>
                    <a:pt x="3788" y="908"/>
                  </a:lnTo>
                  <a:lnTo>
                    <a:pt x="3787" y="922"/>
                  </a:lnTo>
                  <a:lnTo>
                    <a:pt x="3785" y="936"/>
                  </a:lnTo>
                  <a:lnTo>
                    <a:pt x="3782" y="948"/>
                  </a:lnTo>
                  <a:lnTo>
                    <a:pt x="3774" y="973"/>
                  </a:lnTo>
                  <a:lnTo>
                    <a:pt x="3765" y="996"/>
                  </a:lnTo>
                  <a:lnTo>
                    <a:pt x="3762" y="1008"/>
                  </a:lnTo>
                  <a:lnTo>
                    <a:pt x="3758" y="1020"/>
                  </a:lnTo>
                  <a:lnTo>
                    <a:pt x="3756" y="1033"/>
                  </a:lnTo>
                  <a:lnTo>
                    <a:pt x="3755" y="1047"/>
                  </a:lnTo>
                  <a:lnTo>
                    <a:pt x="3757" y="1074"/>
                  </a:lnTo>
                  <a:lnTo>
                    <a:pt x="3761" y="1103"/>
                  </a:lnTo>
                  <a:lnTo>
                    <a:pt x="3762" y="1116"/>
                  </a:lnTo>
                  <a:lnTo>
                    <a:pt x="3762" y="1129"/>
                  </a:lnTo>
                  <a:lnTo>
                    <a:pt x="3761" y="1141"/>
                  </a:lnTo>
                  <a:lnTo>
                    <a:pt x="3757" y="1151"/>
                  </a:lnTo>
                  <a:lnTo>
                    <a:pt x="3755" y="1155"/>
                  </a:lnTo>
                  <a:lnTo>
                    <a:pt x="3753" y="1160"/>
                  </a:lnTo>
                  <a:lnTo>
                    <a:pt x="3749" y="1162"/>
                  </a:lnTo>
                  <a:lnTo>
                    <a:pt x="3745" y="1165"/>
                  </a:lnTo>
                  <a:lnTo>
                    <a:pt x="3739" y="1168"/>
                  </a:lnTo>
                  <a:lnTo>
                    <a:pt x="3733" y="1169"/>
                  </a:lnTo>
                  <a:lnTo>
                    <a:pt x="3726" y="1170"/>
                  </a:lnTo>
                  <a:lnTo>
                    <a:pt x="3718" y="1170"/>
                  </a:lnTo>
                  <a:lnTo>
                    <a:pt x="3709" y="1169"/>
                  </a:lnTo>
                  <a:lnTo>
                    <a:pt x="3699" y="1167"/>
                  </a:lnTo>
                  <a:lnTo>
                    <a:pt x="3687" y="1164"/>
                  </a:lnTo>
                  <a:lnTo>
                    <a:pt x="3675" y="1161"/>
                  </a:lnTo>
                  <a:lnTo>
                    <a:pt x="3645" y="1152"/>
                  </a:lnTo>
                  <a:lnTo>
                    <a:pt x="3611" y="1138"/>
                  </a:lnTo>
                  <a:lnTo>
                    <a:pt x="3592" y="1145"/>
                  </a:lnTo>
                  <a:lnTo>
                    <a:pt x="3578" y="1151"/>
                  </a:lnTo>
                  <a:lnTo>
                    <a:pt x="3564" y="1153"/>
                  </a:lnTo>
                  <a:lnTo>
                    <a:pt x="3552" y="1155"/>
                  </a:lnTo>
                  <a:lnTo>
                    <a:pt x="3531" y="1156"/>
                  </a:lnTo>
                  <a:lnTo>
                    <a:pt x="3511" y="1154"/>
                  </a:lnTo>
                  <a:lnTo>
                    <a:pt x="3502" y="1154"/>
                  </a:lnTo>
                  <a:lnTo>
                    <a:pt x="3493" y="1153"/>
                  </a:lnTo>
                  <a:lnTo>
                    <a:pt x="3483" y="1154"/>
                  </a:lnTo>
                  <a:lnTo>
                    <a:pt x="3471" y="1155"/>
                  </a:lnTo>
                  <a:lnTo>
                    <a:pt x="3459" y="1159"/>
                  </a:lnTo>
                  <a:lnTo>
                    <a:pt x="3445" y="1163"/>
                  </a:lnTo>
                  <a:lnTo>
                    <a:pt x="3430" y="1170"/>
                  </a:lnTo>
                  <a:lnTo>
                    <a:pt x="3413" y="1178"/>
                  </a:lnTo>
                  <a:lnTo>
                    <a:pt x="3403" y="1168"/>
                  </a:lnTo>
                  <a:lnTo>
                    <a:pt x="3395" y="1161"/>
                  </a:lnTo>
                  <a:lnTo>
                    <a:pt x="3387" y="1156"/>
                  </a:lnTo>
                  <a:lnTo>
                    <a:pt x="3379" y="1154"/>
                  </a:lnTo>
                  <a:lnTo>
                    <a:pt x="3371" y="1154"/>
                  </a:lnTo>
                  <a:lnTo>
                    <a:pt x="3363" y="1154"/>
                  </a:lnTo>
                  <a:lnTo>
                    <a:pt x="3356" y="1155"/>
                  </a:lnTo>
                  <a:lnTo>
                    <a:pt x="3348" y="1157"/>
                  </a:lnTo>
                  <a:lnTo>
                    <a:pt x="3347" y="1097"/>
                  </a:lnTo>
                  <a:lnTo>
                    <a:pt x="3333" y="1092"/>
                  </a:lnTo>
                  <a:lnTo>
                    <a:pt x="3319" y="1089"/>
                  </a:lnTo>
                  <a:lnTo>
                    <a:pt x="3305" y="1085"/>
                  </a:lnTo>
                  <a:lnTo>
                    <a:pt x="3291" y="1082"/>
                  </a:lnTo>
                  <a:lnTo>
                    <a:pt x="3261" y="1079"/>
                  </a:lnTo>
                  <a:lnTo>
                    <a:pt x="3230" y="1076"/>
                  </a:lnTo>
                  <a:lnTo>
                    <a:pt x="3199" y="1076"/>
                  </a:lnTo>
                  <a:lnTo>
                    <a:pt x="3168" y="1077"/>
                  </a:lnTo>
                  <a:lnTo>
                    <a:pt x="3137" y="1081"/>
                  </a:lnTo>
                  <a:lnTo>
                    <a:pt x="3108" y="1085"/>
                  </a:lnTo>
                  <a:lnTo>
                    <a:pt x="3075" y="1090"/>
                  </a:lnTo>
                  <a:lnTo>
                    <a:pt x="3041" y="1095"/>
                  </a:lnTo>
                  <a:lnTo>
                    <a:pt x="3011" y="1098"/>
                  </a:lnTo>
                  <a:lnTo>
                    <a:pt x="2981" y="1101"/>
                  </a:lnTo>
                  <a:lnTo>
                    <a:pt x="2950" y="1105"/>
                  </a:lnTo>
                  <a:lnTo>
                    <a:pt x="2919" y="1108"/>
                  </a:lnTo>
                  <a:lnTo>
                    <a:pt x="2887" y="1113"/>
                  </a:lnTo>
                  <a:lnTo>
                    <a:pt x="2854" y="1119"/>
                  </a:lnTo>
                  <a:lnTo>
                    <a:pt x="2821" y="1127"/>
                  </a:lnTo>
                  <a:lnTo>
                    <a:pt x="2791" y="1135"/>
                  </a:lnTo>
                  <a:lnTo>
                    <a:pt x="2764" y="1143"/>
                  </a:lnTo>
                  <a:lnTo>
                    <a:pt x="2738" y="1151"/>
                  </a:lnTo>
                  <a:lnTo>
                    <a:pt x="2714" y="1160"/>
                  </a:lnTo>
                  <a:lnTo>
                    <a:pt x="2690" y="1168"/>
                  </a:lnTo>
                  <a:lnTo>
                    <a:pt x="2666" y="1175"/>
                  </a:lnTo>
                  <a:lnTo>
                    <a:pt x="2640" y="1181"/>
                  </a:lnTo>
                  <a:lnTo>
                    <a:pt x="2625" y="1153"/>
                  </a:lnTo>
                  <a:lnTo>
                    <a:pt x="2606" y="1115"/>
                  </a:lnTo>
                  <a:lnTo>
                    <a:pt x="2598" y="1096"/>
                  </a:lnTo>
                  <a:lnTo>
                    <a:pt x="2590" y="1076"/>
                  </a:lnTo>
                  <a:lnTo>
                    <a:pt x="2587" y="1068"/>
                  </a:lnTo>
                  <a:lnTo>
                    <a:pt x="2585" y="1059"/>
                  </a:lnTo>
                  <a:lnTo>
                    <a:pt x="2584" y="1051"/>
                  </a:lnTo>
                  <a:lnTo>
                    <a:pt x="2583" y="1043"/>
                  </a:lnTo>
                  <a:lnTo>
                    <a:pt x="2583" y="997"/>
                  </a:lnTo>
                  <a:lnTo>
                    <a:pt x="2584" y="980"/>
                  </a:lnTo>
                  <a:lnTo>
                    <a:pt x="2585" y="967"/>
                  </a:lnTo>
                  <a:lnTo>
                    <a:pt x="2587" y="954"/>
                  </a:lnTo>
                  <a:lnTo>
                    <a:pt x="2591" y="943"/>
                  </a:lnTo>
                  <a:lnTo>
                    <a:pt x="2599" y="921"/>
                  </a:lnTo>
                  <a:lnTo>
                    <a:pt x="2606" y="895"/>
                  </a:lnTo>
                  <a:lnTo>
                    <a:pt x="2641" y="905"/>
                  </a:lnTo>
                  <a:lnTo>
                    <a:pt x="2642" y="893"/>
                  </a:lnTo>
                  <a:lnTo>
                    <a:pt x="2645" y="882"/>
                  </a:lnTo>
                  <a:lnTo>
                    <a:pt x="2647" y="871"/>
                  </a:lnTo>
                  <a:lnTo>
                    <a:pt x="2650" y="860"/>
                  </a:lnTo>
                  <a:lnTo>
                    <a:pt x="2657" y="840"/>
                  </a:lnTo>
                  <a:lnTo>
                    <a:pt x="2665" y="818"/>
                  </a:lnTo>
                  <a:lnTo>
                    <a:pt x="2673" y="796"/>
                  </a:lnTo>
                  <a:lnTo>
                    <a:pt x="2680" y="771"/>
                  </a:lnTo>
                  <a:lnTo>
                    <a:pt x="2682" y="757"/>
                  </a:lnTo>
                  <a:lnTo>
                    <a:pt x="2685" y="742"/>
                  </a:lnTo>
                  <a:lnTo>
                    <a:pt x="2686" y="728"/>
                  </a:lnTo>
                  <a:lnTo>
                    <a:pt x="2687" y="710"/>
                  </a:lnTo>
                  <a:lnTo>
                    <a:pt x="2687" y="675"/>
                  </a:lnTo>
                  <a:lnTo>
                    <a:pt x="2664" y="675"/>
                  </a:lnTo>
                  <a:lnTo>
                    <a:pt x="2663" y="625"/>
                  </a:lnTo>
                  <a:lnTo>
                    <a:pt x="2661" y="576"/>
                  </a:lnTo>
                  <a:lnTo>
                    <a:pt x="2658" y="553"/>
                  </a:lnTo>
                  <a:lnTo>
                    <a:pt x="2656" y="530"/>
                  </a:lnTo>
                  <a:lnTo>
                    <a:pt x="2653" y="507"/>
                  </a:lnTo>
                  <a:lnTo>
                    <a:pt x="2649" y="486"/>
                  </a:lnTo>
                  <a:lnTo>
                    <a:pt x="2643" y="465"/>
                  </a:lnTo>
                  <a:lnTo>
                    <a:pt x="2639" y="445"/>
                  </a:lnTo>
                  <a:lnTo>
                    <a:pt x="2632" y="426"/>
                  </a:lnTo>
                  <a:lnTo>
                    <a:pt x="2625" y="406"/>
                  </a:lnTo>
                  <a:lnTo>
                    <a:pt x="2616" y="389"/>
                  </a:lnTo>
                  <a:lnTo>
                    <a:pt x="2607" y="372"/>
                  </a:lnTo>
                  <a:lnTo>
                    <a:pt x="2597" y="355"/>
                  </a:lnTo>
                  <a:lnTo>
                    <a:pt x="2585" y="340"/>
                  </a:lnTo>
                  <a:lnTo>
                    <a:pt x="2576" y="329"/>
                  </a:lnTo>
                  <a:lnTo>
                    <a:pt x="2566" y="317"/>
                  </a:lnTo>
                  <a:lnTo>
                    <a:pt x="2553" y="306"/>
                  </a:lnTo>
                  <a:lnTo>
                    <a:pt x="2541" y="293"/>
                  </a:lnTo>
                  <a:lnTo>
                    <a:pt x="2526" y="282"/>
                  </a:lnTo>
                  <a:lnTo>
                    <a:pt x="2510" y="269"/>
                  </a:lnTo>
                  <a:lnTo>
                    <a:pt x="2494" y="257"/>
                  </a:lnTo>
                  <a:lnTo>
                    <a:pt x="2477" y="245"/>
                  </a:lnTo>
                  <a:lnTo>
                    <a:pt x="2458" y="235"/>
                  </a:lnTo>
                  <a:lnTo>
                    <a:pt x="2440" y="225"/>
                  </a:lnTo>
                  <a:lnTo>
                    <a:pt x="2422" y="216"/>
                  </a:lnTo>
                  <a:lnTo>
                    <a:pt x="2402" y="208"/>
                  </a:lnTo>
                  <a:lnTo>
                    <a:pt x="2384" y="201"/>
                  </a:lnTo>
                  <a:lnTo>
                    <a:pt x="2366" y="196"/>
                  </a:lnTo>
                  <a:lnTo>
                    <a:pt x="2347" y="194"/>
                  </a:lnTo>
                  <a:lnTo>
                    <a:pt x="2330" y="193"/>
                  </a:lnTo>
                  <a:lnTo>
                    <a:pt x="2307" y="193"/>
                  </a:lnTo>
                  <a:lnTo>
                    <a:pt x="2291" y="193"/>
                  </a:lnTo>
                  <a:lnTo>
                    <a:pt x="2275" y="194"/>
                  </a:lnTo>
                  <a:lnTo>
                    <a:pt x="2259" y="196"/>
                  </a:lnTo>
                  <a:lnTo>
                    <a:pt x="2243" y="200"/>
                  </a:lnTo>
                  <a:lnTo>
                    <a:pt x="2227" y="203"/>
                  </a:lnTo>
                  <a:lnTo>
                    <a:pt x="2212" y="208"/>
                  </a:lnTo>
                  <a:lnTo>
                    <a:pt x="2196" y="213"/>
                  </a:lnTo>
                  <a:lnTo>
                    <a:pt x="2182" y="220"/>
                  </a:lnTo>
                  <a:lnTo>
                    <a:pt x="2167" y="227"/>
                  </a:lnTo>
                  <a:lnTo>
                    <a:pt x="2152" y="235"/>
                  </a:lnTo>
                  <a:lnTo>
                    <a:pt x="2137" y="243"/>
                  </a:lnTo>
                  <a:lnTo>
                    <a:pt x="2123" y="252"/>
                  </a:lnTo>
                  <a:lnTo>
                    <a:pt x="2110" y="261"/>
                  </a:lnTo>
                  <a:lnTo>
                    <a:pt x="2096" y="272"/>
                  </a:lnTo>
                  <a:lnTo>
                    <a:pt x="2083" y="282"/>
                  </a:lnTo>
                  <a:lnTo>
                    <a:pt x="2071" y="293"/>
                  </a:lnTo>
                  <a:lnTo>
                    <a:pt x="2059" y="306"/>
                  </a:lnTo>
                  <a:lnTo>
                    <a:pt x="2048" y="317"/>
                  </a:lnTo>
                  <a:lnTo>
                    <a:pt x="2036" y="330"/>
                  </a:lnTo>
                  <a:lnTo>
                    <a:pt x="2026" y="344"/>
                  </a:lnTo>
                  <a:lnTo>
                    <a:pt x="2017" y="357"/>
                  </a:lnTo>
                  <a:lnTo>
                    <a:pt x="2008" y="371"/>
                  </a:lnTo>
                  <a:lnTo>
                    <a:pt x="2000" y="386"/>
                  </a:lnTo>
                  <a:lnTo>
                    <a:pt x="1992" y="400"/>
                  </a:lnTo>
                  <a:lnTo>
                    <a:pt x="1985" y="414"/>
                  </a:lnTo>
                  <a:lnTo>
                    <a:pt x="1979" y="430"/>
                  </a:lnTo>
                  <a:lnTo>
                    <a:pt x="1973" y="445"/>
                  </a:lnTo>
                  <a:lnTo>
                    <a:pt x="1970" y="461"/>
                  </a:lnTo>
                  <a:lnTo>
                    <a:pt x="1967" y="477"/>
                  </a:lnTo>
                  <a:lnTo>
                    <a:pt x="1964" y="493"/>
                  </a:lnTo>
                  <a:lnTo>
                    <a:pt x="1962" y="509"/>
                  </a:lnTo>
                  <a:lnTo>
                    <a:pt x="1962" y="525"/>
                  </a:lnTo>
                  <a:lnTo>
                    <a:pt x="1962" y="652"/>
                  </a:lnTo>
                  <a:lnTo>
                    <a:pt x="1924" y="670"/>
                  </a:lnTo>
                  <a:lnTo>
                    <a:pt x="1979" y="881"/>
                  </a:lnTo>
                  <a:lnTo>
                    <a:pt x="2007" y="876"/>
                  </a:lnTo>
                  <a:lnTo>
                    <a:pt x="2012" y="890"/>
                  </a:lnTo>
                  <a:lnTo>
                    <a:pt x="2017" y="900"/>
                  </a:lnTo>
                  <a:lnTo>
                    <a:pt x="2019" y="912"/>
                  </a:lnTo>
                  <a:lnTo>
                    <a:pt x="2019" y="929"/>
                  </a:lnTo>
                  <a:lnTo>
                    <a:pt x="2019" y="952"/>
                  </a:lnTo>
                  <a:lnTo>
                    <a:pt x="2019" y="959"/>
                  </a:lnTo>
                  <a:lnTo>
                    <a:pt x="2017" y="965"/>
                  </a:lnTo>
                  <a:lnTo>
                    <a:pt x="2015" y="972"/>
                  </a:lnTo>
                  <a:lnTo>
                    <a:pt x="2011" y="979"/>
                  </a:lnTo>
                  <a:lnTo>
                    <a:pt x="2007" y="986"/>
                  </a:lnTo>
                  <a:lnTo>
                    <a:pt x="2002" y="993"/>
                  </a:lnTo>
                  <a:lnTo>
                    <a:pt x="1995" y="1000"/>
                  </a:lnTo>
                  <a:lnTo>
                    <a:pt x="1988" y="1007"/>
                  </a:lnTo>
                  <a:lnTo>
                    <a:pt x="1973" y="1020"/>
                  </a:lnTo>
                  <a:lnTo>
                    <a:pt x="1955" y="1034"/>
                  </a:lnTo>
                  <a:lnTo>
                    <a:pt x="1935" y="1047"/>
                  </a:lnTo>
                  <a:lnTo>
                    <a:pt x="1912" y="1058"/>
                  </a:lnTo>
                  <a:lnTo>
                    <a:pt x="1889" y="1069"/>
                  </a:lnTo>
                  <a:lnTo>
                    <a:pt x="1864" y="1079"/>
                  </a:lnTo>
                  <a:lnTo>
                    <a:pt x="1839" y="1087"/>
                  </a:lnTo>
                  <a:lnTo>
                    <a:pt x="1812" y="1093"/>
                  </a:lnTo>
                  <a:lnTo>
                    <a:pt x="1787" y="1097"/>
                  </a:lnTo>
                  <a:lnTo>
                    <a:pt x="1762" y="1099"/>
                  </a:lnTo>
                  <a:lnTo>
                    <a:pt x="1749" y="1100"/>
                  </a:lnTo>
                  <a:lnTo>
                    <a:pt x="1737" y="1099"/>
                  </a:lnTo>
                  <a:lnTo>
                    <a:pt x="1725" y="1098"/>
                  </a:lnTo>
                  <a:lnTo>
                    <a:pt x="1713" y="1097"/>
                  </a:lnTo>
                  <a:lnTo>
                    <a:pt x="1673" y="1090"/>
                  </a:lnTo>
                  <a:lnTo>
                    <a:pt x="1624" y="1083"/>
                  </a:lnTo>
                  <a:lnTo>
                    <a:pt x="1568" y="1076"/>
                  </a:lnTo>
                  <a:lnTo>
                    <a:pt x="1508" y="1069"/>
                  </a:lnTo>
                  <a:lnTo>
                    <a:pt x="1449" y="1064"/>
                  </a:lnTo>
                  <a:lnTo>
                    <a:pt x="1394" y="1059"/>
                  </a:lnTo>
                  <a:lnTo>
                    <a:pt x="1345" y="1056"/>
                  </a:lnTo>
                  <a:lnTo>
                    <a:pt x="1306" y="1055"/>
                  </a:lnTo>
                  <a:lnTo>
                    <a:pt x="1305" y="106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8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15"/>
            <p:cNvSpPr>
              <a:spLocks/>
            </p:cNvSpPr>
            <p:nvPr/>
          </p:nvSpPr>
          <p:spPr bwMode="auto">
            <a:xfrm>
              <a:off x="1851025" y="1609726"/>
              <a:ext cx="88900" cy="525463"/>
            </a:xfrm>
            <a:custGeom>
              <a:avLst/>
              <a:gdLst/>
              <a:ahLst/>
              <a:cxnLst>
                <a:cxn ang="0">
                  <a:pos x="73" y="1"/>
                </a:cxn>
                <a:cxn ang="0">
                  <a:pos x="0" y="1667"/>
                </a:cxn>
                <a:cxn ang="0">
                  <a:pos x="185" y="1983"/>
                </a:cxn>
                <a:cxn ang="0">
                  <a:pos x="333" y="1759"/>
                </a:cxn>
                <a:cxn ang="0">
                  <a:pos x="218" y="0"/>
                </a:cxn>
                <a:cxn ang="0">
                  <a:pos x="73" y="1"/>
                </a:cxn>
              </a:cxnLst>
              <a:rect l="0" t="0" r="r" b="b"/>
              <a:pathLst>
                <a:path w="333" h="1983">
                  <a:moveTo>
                    <a:pt x="73" y="1"/>
                  </a:moveTo>
                  <a:lnTo>
                    <a:pt x="0" y="1667"/>
                  </a:lnTo>
                  <a:lnTo>
                    <a:pt x="185" y="1983"/>
                  </a:lnTo>
                  <a:lnTo>
                    <a:pt x="333" y="1759"/>
                  </a:lnTo>
                  <a:lnTo>
                    <a:pt x="218" y="0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8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41"/>
          <p:cNvGrpSpPr/>
          <p:nvPr/>
        </p:nvGrpSpPr>
        <p:grpSpPr>
          <a:xfrm>
            <a:off x="9743684" y="4736462"/>
            <a:ext cx="845457" cy="1700005"/>
            <a:chOff x="6213477" y="3922716"/>
            <a:chExt cx="1033463" cy="2078038"/>
          </a:xfrm>
        </p:grpSpPr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6213477" y="3922716"/>
              <a:ext cx="1033463" cy="2078038"/>
            </a:xfrm>
            <a:custGeom>
              <a:avLst/>
              <a:gdLst/>
              <a:ahLst/>
              <a:cxnLst>
                <a:cxn ang="0">
                  <a:pos x="970" y="2314"/>
                </a:cxn>
                <a:cxn ang="0">
                  <a:pos x="825" y="2381"/>
                </a:cxn>
                <a:cxn ang="0">
                  <a:pos x="652" y="2431"/>
                </a:cxn>
                <a:cxn ang="0">
                  <a:pos x="698" y="2670"/>
                </a:cxn>
                <a:cxn ang="0">
                  <a:pos x="1096" y="2913"/>
                </a:cxn>
                <a:cxn ang="0">
                  <a:pos x="1091" y="4316"/>
                </a:cxn>
                <a:cxn ang="0">
                  <a:pos x="1054" y="5056"/>
                </a:cxn>
                <a:cxn ang="0">
                  <a:pos x="991" y="5995"/>
                </a:cxn>
                <a:cxn ang="0">
                  <a:pos x="979" y="6915"/>
                </a:cxn>
                <a:cxn ang="0">
                  <a:pos x="1018" y="7356"/>
                </a:cxn>
                <a:cxn ang="0">
                  <a:pos x="858" y="7730"/>
                </a:cxn>
                <a:cxn ang="0">
                  <a:pos x="954" y="7813"/>
                </a:cxn>
                <a:cxn ang="0">
                  <a:pos x="1345" y="7629"/>
                </a:cxn>
                <a:cxn ang="0">
                  <a:pos x="1463" y="7334"/>
                </a:cxn>
                <a:cxn ang="0">
                  <a:pos x="1502" y="6943"/>
                </a:cxn>
                <a:cxn ang="0">
                  <a:pos x="1548" y="6479"/>
                </a:cxn>
                <a:cxn ang="0">
                  <a:pos x="1582" y="6214"/>
                </a:cxn>
                <a:cxn ang="0">
                  <a:pos x="1758" y="5421"/>
                </a:cxn>
                <a:cxn ang="0">
                  <a:pos x="1989" y="4776"/>
                </a:cxn>
                <a:cxn ang="0">
                  <a:pos x="2369" y="5093"/>
                </a:cxn>
                <a:cxn ang="0">
                  <a:pos x="2589" y="5958"/>
                </a:cxn>
                <a:cxn ang="0">
                  <a:pos x="2730" y="6331"/>
                </a:cxn>
                <a:cxn ang="0">
                  <a:pos x="2762" y="6611"/>
                </a:cxn>
                <a:cxn ang="0">
                  <a:pos x="2813" y="7138"/>
                </a:cxn>
                <a:cxn ang="0">
                  <a:pos x="3019" y="7571"/>
                </a:cxn>
                <a:cxn ang="0">
                  <a:pos x="3172" y="7698"/>
                </a:cxn>
                <a:cxn ang="0">
                  <a:pos x="3443" y="7750"/>
                </a:cxn>
                <a:cxn ang="0">
                  <a:pos x="3681" y="7650"/>
                </a:cxn>
                <a:cxn ang="0">
                  <a:pos x="3550" y="7426"/>
                </a:cxn>
                <a:cxn ang="0">
                  <a:pos x="3403" y="6901"/>
                </a:cxn>
                <a:cxn ang="0">
                  <a:pos x="3296" y="5984"/>
                </a:cxn>
                <a:cxn ang="0">
                  <a:pos x="3104" y="4801"/>
                </a:cxn>
                <a:cxn ang="0">
                  <a:pos x="3152" y="3407"/>
                </a:cxn>
                <a:cxn ang="0">
                  <a:pos x="3328" y="3385"/>
                </a:cxn>
                <a:cxn ang="0">
                  <a:pos x="3526" y="3164"/>
                </a:cxn>
                <a:cxn ang="0">
                  <a:pos x="3830" y="2231"/>
                </a:cxn>
                <a:cxn ang="0">
                  <a:pos x="3082" y="1227"/>
                </a:cxn>
                <a:cxn ang="0">
                  <a:pos x="2752" y="1019"/>
                </a:cxn>
                <a:cxn ang="0">
                  <a:pos x="2391" y="1007"/>
                </a:cxn>
                <a:cxn ang="0">
                  <a:pos x="2211" y="851"/>
                </a:cxn>
                <a:cxn ang="0">
                  <a:pos x="2301" y="604"/>
                </a:cxn>
                <a:cxn ang="0">
                  <a:pos x="2267" y="254"/>
                </a:cxn>
                <a:cxn ang="0">
                  <a:pos x="2086" y="43"/>
                </a:cxn>
                <a:cxn ang="0">
                  <a:pos x="1824" y="22"/>
                </a:cxn>
                <a:cxn ang="0">
                  <a:pos x="1636" y="179"/>
                </a:cxn>
                <a:cxn ang="0">
                  <a:pos x="1640" y="698"/>
                </a:cxn>
                <a:cxn ang="0">
                  <a:pos x="1675" y="947"/>
                </a:cxn>
                <a:cxn ang="0">
                  <a:pos x="1461" y="1003"/>
                </a:cxn>
                <a:cxn ang="0">
                  <a:pos x="1136" y="1074"/>
                </a:cxn>
                <a:cxn ang="0">
                  <a:pos x="608" y="1575"/>
                </a:cxn>
                <a:cxn ang="0">
                  <a:pos x="70" y="2274"/>
                </a:cxn>
                <a:cxn ang="0">
                  <a:pos x="58" y="2751"/>
                </a:cxn>
                <a:cxn ang="0">
                  <a:pos x="549" y="3376"/>
                </a:cxn>
                <a:cxn ang="0">
                  <a:pos x="707" y="3425"/>
                </a:cxn>
                <a:cxn ang="0">
                  <a:pos x="938" y="3372"/>
                </a:cxn>
                <a:cxn ang="0">
                  <a:pos x="1073" y="4130"/>
                </a:cxn>
                <a:cxn ang="0">
                  <a:pos x="2970" y="2829"/>
                </a:cxn>
                <a:cxn ang="0">
                  <a:pos x="3051" y="2310"/>
                </a:cxn>
                <a:cxn ang="0">
                  <a:pos x="3292" y="2426"/>
                </a:cxn>
                <a:cxn ang="0">
                  <a:pos x="3250" y="2656"/>
                </a:cxn>
              </a:cxnLst>
              <a:rect l="0" t="0" r="r" b="b"/>
              <a:pathLst>
                <a:path w="3903" h="7854">
                  <a:moveTo>
                    <a:pt x="1058" y="2210"/>
                  </a:moveTo>
                  <a:lnTo>
                    <a:pt x="1054" y="2213"/>
                  </a:lnTo>
                  <a:lnTo>
                    <a:pt x="1048" y="2218"/>
                  </a:lnTo>
                  <a:lnTo>
                    <a:pt x="1042" y="2225"/>
                  </a:lnTo>
                  <a:lnTo>
                    <a:pt x="1037" y="2233"/>
                  </a:lnTo>
                  <a:lnTo>
                    <a:pt x="1024" y="2254"/>
                  </a:lnTo>
                  <a:lnTo>
                    <a:pt x="1013" y="2274"/>
                  </a:lnTo>
                  <a:lnTo>
                    <a:pt x="1006" y="2285"/>
                  </a:lnTo>
                  <a:lnTo>
                    <a:pt x="999" y="2294"/>
                  </a:lnTo>
                  <a:lnTo>
                    <a:pt x="992" y="2302"/>
                  </a:lnTo>
                  <a:lnTo>
                    <a:pt x="985" y="2309"/>
                  </a:lnTo>
                  <a:lnTo>
                    <a:pt x="982" y="2311"/>
                  </a:lnTo>
                  <a:lnTo>
                    <a:pt x="978" y="2312"/>
                  </a:lnTo>
                  <a:lnTo>
                    <a:pt x="974" y="2313"/>
                  </a:lnTo>
                  <a:lnTo>
                    <a:pt x="970" y="2314"/>
                  </a:lnTo>
                  <a:lnTo>
                    <a:pt x="967" y="2314"/>
                  </a:lnTo>
                  <a:lnTo>
                    <a:pt x="962" y="2313"/>
                  </a:lnTo>
                  <a:lnTo>
                    <a:pt x="959" y="2311"/>
                  </a:lnTo>
                  <a:lnTo>
                    <a:pt x="954" y="2309"/>
                  </a:lnTo>
                  <a:lnTo>
                    <a:pt x="942" y="2323"/>
                  </a:lnTo>
                  <a:lnTo>
                    <a:pt x="930" y="2335"/>
                  </a:lnTo>
                  <a:lnTo>
                    <a:pt x="919" y="2344"/>
                  </a:lnTo>
                  <a:lnTo>
                    <a:pt x="909" y="2351"/>
                  </a:lnTo>
                  <a:lnTo>
                    <a:pt x="899" y="2355"/>
                  </a:lnTo>
                  <a:lnTo>
                    <a:pt x="890" y="2359"/>
                  </a:lnTo>
                  <a:lnTo>
                    <a:pt x="881" y="2361"/>
                  </a:lnTo>
                  <a:lnTo>
                    <a:pt x="873" y="2363"/>
                  </a:lnTo>
                  <a:lnTo>
                    <a:pt x="855" y="2368"/>
                  </a:lnTo>
                  <a:lnTo>
                    <a:pt x="835" y="2375"/>
                  </a:lnTo>
                  <a:lnTo>
                    <a:pt x="825" y="2381"/>
                  </a:lnTo>
                  <a:lnTo>
                    <a:pt x="814" y="2387"/>
                  </a:lnTo>
                  <a:lnTo>
                    <a:pt x="802" y="2398"/>
                  </a:lnTo>
                  <a:lnTo>
                    <a:pt x="788" y="2410"/>
                  </a:lnTo>
                  <a:lnTo>
                    <a:pt x="752" y="2407"/>
                  </a:lnTo>
                  <a:lnTo>
                    <a:pt x="722" y="2406"/>
                  </a:lnTo>
                  <a:lnTo>
                    <a:pt x="710" y="2406"/>
                  </a:lnTo>
                  <a:lnTo>
                    <a:pt x="698" y="2407"/>
                  </a:lnTo>
                  <a:lnTo>
                    <a:pt x="689" y="2408"/>
                  </a:lnTo>
                  <a:lnTo>
                    <a:pt x="680" y="2410"/>
                  </a:lnTo>
                  <a:lnTo>
                    <a:pt x="673" y="2413"/>
                  </a:lnTo>
                  <a:lnTo>
                    <a:pt x="666" y="2415"/>
                  </a:lnTo>
                  <a:lnTo>
                    <a:pt x="662" y="2418"/>
                  </a:lnTo>
                  <a:lnTo>
                    <a:pt x="657" y="2423"/>
                  </a:lnTo>
                  <a:lnTo>
                    <a:pt x="655" y="2426"/>
                  </a:lnTo>
                  <a:lnTo>
                    <a:pt x="652" y="2431"/>
                  </a:lnTo>
                  <a:lnTo>
                    <a:pt x="651" y="2435"/>
                  </a:lnTo>
                  <a:lnTo>
                    <a:pt x="650" y="2441"/>
                  </a:lnTo>
                  <a:lnTo>
                    <a:pt x="651" y="2453"/>
                  </a:lnTo>
                  <a:lnTo>
                    <a:pt x="654" y="2465"/>
                  </a:lnTo>
                  <a:lnTo>
                    <a:pt x="658" y="2478"/>
                  </a:lnTo>
                  <a:lnTo>
                    <a:pt x="664" y="2491"/>
                  </a:lnTo>
                  <a:lnTo>
                    <a:pt x="678" y="2520"/>
                  </a:lnTo>
                  <a:lnTo>
                    <a:pt x="688" y="2547"/>
                  </a:lnTo>
                  <a:lnTo>
                    <a:pt x="691" y="2562"/>
                  </a:lnTo>
                  <a:lnTo>
                    <a:pt x="694" y="2575"/>
                  </a:lnTo>
                  <a:lnTo>
                    <a:pt x="695" y="2589"/>
                  </a:lnTo>
                  <a:lnTo>
                    <a:pt x="696" y="2602"/>
                  </a:lnTo>
                  <a:lnTo>
                    <a:pt x="696" y="2629"/>
                  </a:lnTo>
                  <a:lnTo>
                    <a:pt x="697" y="2656"/>
                  </a:lnTo>
                  <a:lnTo>
                    <a:pt x="698" y="2670"/>
                  </a:lnTo>
                  <a:lnTo>
                    <a:pt x="702" y="2685"/>
                  </a:lnTo>
                  <a:lnTo>
                    <a:pt x="705" y="2699"/>
                  </a:lnTo>
                  <a:lnTo>
                    <a:pt x="711" y="2715"/>
                  </a:lnTo>
                  <a:lnTo>
                    <a:pt x="718" y="2731"/>
                  </a:lnTo>
                  <a:lnTo>
                    <a:pt x="728" y="2749"/>
                  </a:lnTo>
                  <a:lnTo>
                    <a:pt x="740" y="2767"/>
                  </a:lnTo>
                  <a:lnTo>
                    <a:pt x="755" y="2785"/>
                  </a:lnTo>
                  <a:lnTo>
                    <a:pt x="1094" y="3121"/>
                  </a:lnTo>
                  <a:lnTo>
                    <a:pt x="1096" y="3114"/>
                  </a:lnTo>
                  <a:lnTo>
                    <a:pt x="1096" y="3096"/>
                  </a:lnTo>
                  <a:lnTo>
                    <a:pt x="1097" y="3078"/>
                  </a:lnTo>
                  <a:lnTo>
                    <a:pt x="1098" y="3070"/>
                  </a:lnTo>
                  <a:lnTo>
                    <a:pt x="1098" y="3018"/>
                  </a:lnTo>
                  <a:lnTo>
                    <a:pt x="1098" y="2966"/>
                  </a:lnTo>
                  <a:lnTo>
                    <a:pt x="1096" y="2913"/>
                  </a:lnTo>
                  <a:lnTo>
                    <a:pt x="1095" y="2860"/>
                  </a:lnTo>
                  <a:lnTo>
                    <a:pt x="1091" y="2805"/>
                  </a:lnTo>
                  <a:lnTo>
                    <a:pt x="1089" y="2750"/>
                  </a:lnTo>
                  <a:lnTo>
                    <a:pt x="1086" y="2695"/>
                  </a:lnTo>
                  <a:lnTo>
                    <a:pt x="1082" y="2640"/>
                  </a:lnTo>
                  <a:lnTo>
                    <a:pt x="1079" y="2585"/>
                  </a:lnTo>
                  <a:lnTo>
                    <a:pt x="1075" y="2530"/>
                  </a:lnTo>
                  <a:lnTo>
                    <a:pt x="1072" y="2475"/>
                  </a:lnTo>
                  <a:lnTo>
                    <a:pt x="1069" y="2422"/>
                  </a:lnTo>
                  <a:lnTo>
                    <a:pt x="1065" y="2368"/>
                  </a:lnTo>
                  <a:lnTo>
                    <a:pt x="1063" y="2314"/>
                  </a:lnTo>
                  <a:lnTo>
                    <a:pt x="1061" y="2262"/>
                  </a:lnTo>
                  <a:lnTo>
                    <a:pt x="1058" y="2210"/>
                  </a:lnTo>
                  <a:close/>
                  <a:moveTo>
                    <a:pt x="1099" y="4258"/>
                  </a:moveTo>
                  <a:lnTo>
                    <a:pt x="1091" y="4316"/>
                  </a:lnTo>
                  <a:lnTo>
                    <a:pt x="1085" y="4369"/>
                  </a:lnTo>
                  <a:lnTo>
                    <a:pt x="1079" y="4421"/>
                  </a:lnTo>
                  <a:lnTo>
                    <a:pt x="1075" y="4470"/>
                  </a:lnTo>
                  <a:lnTo>
                    <a:pt x="1072" y="4518"/>
                  </a:lnTo>
                  <a:lnTo>
                    <a:pt x="1071" y="4565"/>
                  </a:lnTo>
                  <a:lnTo>
                    <a:pt x="1070" y="4613"/>
                  </a:lnTo>
                  <a:lnTo>
                    <a:pt x="1070" y="4662"/>
                  </a:lnTo>
                  <a:lnTo>
                    <a:pt x="1070" y="4711"/>
                  </a:lnTo>
                  <a:lnTo>
                    <a:pt x="1067" y="4760"/>
                  </a:lnTo>
                  <a:lnTo>
                    <a:pt x="1064" y="4809"/>
                  </a:lnTo>
                  <a:lnTo>
                    <a:pt x="1061" y="4859"/>
                  </a:lnTo>
                  <a:lnTo>
                    <a:pt x="1057" y="4909"/>
                  </a:lnTo>
                  <a:lnTo>
                    <a:pt x="1055" y="4958"/>
                  </a:lnTo>
                  <a:lnTo>
                    <a:pt x="1053" y="5007"/>
                  </a:lnTo>
                  <a:lnTo>
                    <a:pt x="1054" y="5056"/>
                  </a:lnTo>
                  <a:lnTo>
                    <a:pt x="1055" y="5094"/>
                  </a:lnTo>
                  <a:lnTo>
                    <a:pt x="1055" y="5136"/>
                  </a:lnTo>
                  <a:lnTo>
                    <a:pt x="1054" y="5183"/>
                  </a:lnTo>
                  <a:lnTo>
                    <a:pt x="1053" y="5232"/>
                  </a:lnTo>
                  <a:lnTo>
                    <a:pt x="1049" y="5337"/>
                  </a:lnTo>
                  <a:lnTo>
                    <a:pt x="1043" y="5448"/>
                  </a:lnTo>
                  <a:lnTo>
                    <a:pt x="1037" y="5560"/>
                  </a:lnTo>
                  <a:lnTo>
                    <a:pt x="1027" y="5667"/>
                  </a:lnTo>
                  <a:lnTo>
                    <a:pt x="1023" y="5716"/>
                  </a:lnTo>
                  <a:lnTo>
                    <a:pt x="1018" y="5763"/>
                  </a:lnTo>
                  <a:lnTo>
                    <a:pt x="1013" y="5806"/>
                  </a:lnTo>
                  <a:lnTo>
                    <a:pt x="1008" y="5845"/>
                  </a:lnTo>
                  <a:lnTo>
                    <a:pt x="1001" y="5895"/>
                  </a:lnTo>
                  <a:lnTo>
                    <a:pt x="995" y="5945"/>
                  </a:lnTo>
                  <a:lnTo>
                    <a:pt x="991" y="5995"/>
                  </a:lnTo>
                  <a:lnTo>
                    <a:pt x="987" y="6045"/>
                  </a:lnTo>
                  <a:lnTo>
                    <a:pt x="985" y="6094"/>
                  </a:lnTo>
                  <a:lnTo>
                    <a:pt x="983" y="6143"/>
                  </a:lnTo>
                  <a:lnTo>
                    <a:pt x="982" y="6192"/>
                  </a:lnTo>
                  <a:lnTo>
                    <a:pt x="982" y="6240"/>
                  </a:lnTo>
                  <a:lnTo>
                    <a:pt x="981" y="6337"/>
                  </a:lnTo>
                  <a:lnTo>
                    <a:pt x="982" y="6433"/>
                  </a:lnTo>
                  <a:lnTo>
                    <a:pt x="982" y="6527"/>
                  </a:lnTo>
                  <a:lnTo>
                    <a:pt x="979" y="6621"/>
                  </a:lnTo>
                  <a:lnTo>
                    <a:pt x="979" y="6663"/>
                  </a:lnTo>
                  <a:lnTo>
                    <a:pt x="978" y="6711"/>
                  </a:lnTo>
                  <a:lnTo>
                    <a:pt x="977" y="6761"/>
                  </a:lnTo>
                  <a:lnTo>
                    <a:pt x="977" y="6814"/>
                  </a:lnTo>
                  <a:lnTo>
                    <a:pt x="977" y="6865"/>
                  </a:lnTo>
                  <a:lnTo>
                    <a:pt x="979" y="6915"/>
                  </a:lnTo>
                  <a:lnTo>
                    <a:pt x="982" y="6938"/>
                  </a:lnTo>
                  <a:lnTo>
                    <a:pt x="984" y="6958"/>
                  </a:lnTo>
                  <a:lnTo>
                    <a:pt x="986" y="6978"/>
                  </a:lnTo>
                  <a:lnTo>
                    <a:pt x="990" y="6995"/>
                  </a:lnTo>
                  <a:lnTo>
                    <a:pt x="995" y="7023"/>
                  </a:lnTo>
                  <a:lnTo>
                    <a:pt x="1003" y="7062"/>
                  </a:lnTo>
                  <a:lnTo>
                    <a:pt x="1011" y="7111"/>
                  </a:lnTo>
                  <a:lnTo>
                    <a:pt x="1019" y="7163"/>
                  </a:lnTo>
                  <a:lnTo>
                    <a:pt x="1026" y="7215"/>
                  </a:lnTo>
                  <a:lnTo>
                    <a:pt x="1032" y="7264"/>
                  </a:lnTo>
                  <a:lnTo>
                    <a:pt x="1033" y="7286"/>
                  </a:lnTo>
                  <a:lnTo>
                    <a:pt x="1034" y="7306"/>
                  </a:lnTo>
                  <a:lnTo>
                    <a:pt x="1034" y="7322"/>
                  </a:lnTo>
                  <a:lnTo>
                    <a:pt x="1033" y="7335"/>
                  </a:lnTo>
                  <a:lnTo>
                    <a:pt x="1018" y="7356"/>
                  </a:lnTo>
                  <a:lnTo>
                    <a:pt x="985" y="7400"/>
                  </a:lnTo>
                  <a:lnTo>
                    <a:pt x="951" y="7447"/>
                  </a:lnTo>
                  <a:lnTo>
                    <a:pt x="930" y="7476"/>
                  </a:lnTo>
                  <a:lnTo>
                    <a:pt x="925" y="7487"/>
                  </a:lnTo>
                  <a:lnTo>
                    <a:pt x="917" y="7509"/>
                  </a:lnTo>
                  <a:lnTo>
                    <a:pt x="905" y="7538"/>
                  </a:lnTo>
                  <a:lnTo>
                    <a:pt x="894" y="7570"/>
                  </a:lnTo>
                  <a:lnTo>
                    <a:pt x="882" y="7603"/>
                  </a:lnTo>
                  <a:lnTo>
                    <a:pt x="872" y="7631"/>
                  </a:lnTo>
                  <a:lnTo>
                    <a:pt x="865" y="7653"/>
                  </a:lnTo>
                  <a:lnTo>
                    <a:pt x="862" y="7664"/>
                  </a:lnTo>
                  <a:lnTo>
                    <a:pt x="860" y="7674"/>
                  </a:lnTo>
                  <a:lnTo>
                    <a:pt x="857" y="7699"/>
                  </a:lnTo>
                  <a:lnTo>
                    <a:pt x="857" y="7720"/>
                  </a:lnTo>
                  <a:lnTo>
                    <a:pt x="858" y="7730"/>
                  </a:lnTo>
                  <a:lnTo>
                    <a:pt x="859" y="7738"/>
                  </a:lnTo>
                  <a:lnTo>
                    <a:pt x="860" y="7746"/>
                  </a:lnTo>
                  <a:lnTo>
                    <a:pt x="863" y="7752"/>
                  </a:lnTo>
                  <a:lnTo>
                    <a:pt x="865" y="7759"/>
                  </a:lnTo>
                  <a:lnTo>
                    <a:pt x="867" y="7765"/>
                  </a:lnTo>
                  <a:lnTo>
                    <a:pt x="871" y="7770"/>
                  </a:lnTo>
                  <a:lnTo>
                    <a:pt x="874" y="7774"/>
                  </a:lnTo>
                  <a:lnTo>
                    <a:pt x="882" y="7782"/>
                  </a:lnTo>
                  <a:lnTo>
                    <a:pt x="891" y="7788"/>
                  </a:lnTo>
                  <a:lnTo>
                    <a:pt x="902" y="7794"/>
                  </a:lnTo>
                  <a:lnTo>
                    <a:pt x="912" y="7797"/>
                  </a:lnTo>
                  <a:lnTo>
                    <a:pt x="922" y="7802"/>
                  </a:lnTo>
                  <a:lnTo>
                    <a:pt x="933" y="7805"/>
                  </a:lnTo>
                  <a:lnTo>
                    <a:pt x="944" y="7808"/>
                  </a:lnTo>
                  <a:lnTo>
                    <a:pt x="954" y="7813"/>
                  </a:lnTo>
                  <a:lnTo>
                    <a:pt x="965" y="7819"/>
                  </a:lnTo>
                  <a:lnTo>
                    <a:pt x="974" y="7826"/>
                  </a:lnTo>
                  <a:lnTo>
                    <a:pt x="1177" y="7854"/>
                  </a:lnTo>
                  <a:lnTo>
                    <a:pt x="1230" y="7834"/>
                  </a:lnTo>
                  <a:lnTo>
                    <a:pt x="1266" y="7820"/>
                  </a:lnTo>
                  <a:lnTo>
                    <a:pt x="1281" y="7814"/>
                  </a:lnTo>
                  <a:lnTo>
                    <a:pt x="1293" y="7808"/>
                  </a:lnTo>
                  <a:lnTo>
                    <a:pt x="1302" y="7803"/>
                  </a:lnTo>
                  <a:lnTo>
                    <a:pt x="1310" y="7796"/>
                  </a:lnTo>
                  <a:lnTo>
                    <a:pt x="1316" y="7788"/>
                  </a:lnTo>
                  <a:lnTo>
                    <a:pt x="1320" y="7778"/>
                  </a:lnTo>
                  <a:lnTo>
                    <a:pt x="1325" y="7764"/>
                  </a:lnTo>
                  <a:lnTo>
                    <a:pt x="1328" y="7746"/>
                  </a:lnTo>
                  <a:lnTo>
                    <a:pt x="1335" y="7699"/>
                  </a:lnTo>
                  <a:lnTo>
                    <a:pt x="1345" y="7629"/>
                  </a:lnTo>
                  <a:lnTo>
                    <a:pt x="1348" y="7618"/>
                  </a:lnTo>
                  <a:lnTo>
                    <a:pt x="1351" y="7608"/>
                  </a:lnTo>
                  <a:lnTo>
                    <a:pt x="1356" y="7598"/>
                  </a:lnTo>
                  <a:lnTo>
                    <a:pt x="1361" y="7589"/>
                  </a:lnTo>
                  <a:lnTo>
                    <a:pt x="1375" y="7573"/>
                  </a:lnTo>
                  <a:lnTo>
                    <a:pt x="1390" y="7557"/>
                  </a:lnTo>
                  <a:lnTo>
                    <a:pt x="1404" y="7542"/>
                  </a:lnTo>
                  <a:lnTo>
                    <a:pt x="1416" y="7525"/>
                  </a:lnTo>
                  <a:lnTo>
                    <a:pt x="1422" y="7516"/>
                  </a:lnTo>
                  <a:lnTo>
                    <a:pt x="1425" y="7507"/>
                  </a:lnTo>
                  <a:lnTo>
                    <a:pt x="1429" y="7496"/>
                  </a:lnTo>
                  <a:lnTo>
                    <a:pt x="1430" y="7485"/>
                  </a:lnTo>
                  <a:lnTo>
                    <a:pt x="1433" y="7372"/>
                  </a:lnTo>
                  <a:lnTo>
                    <a:pt x="1449" y="7354"/>
                  </a:lnTo>
                  <a:lnTo>
                    <a:pt x="1463" y="7334"/>
                  </a:lnTo>
                  <a:lnTo>
                    <a:pt x="1477" y="7312"/>
                  </a:lnTo>
                  <a:lnTo>
                    <a:pt x="1489" y="7288"/>
                  </a:lnTo>
                  <a:lnTo>
                    <a:pt x="1501" y="7263"/>
                  </a:lnTo>
                  <a:lnTo>
                    <a:pt x="1510" y="7236"/>
                  </a:lnTo>
                  <a:lnTo>
                    <a:pt x="1514" y="7222"/>
                  </a:lnTo>
                  <a:lnTo>
                    <a:pt x="1518" y="7207"/>
                  </a:lnTo>
                  <a:lnTo>
                    <a:pt x="1521" y="7192"/>
                  </a:lnTo>
                  <a:lnTo>
                    <a:pt x="1524" y="7176"/>
                  </a:lnTo>
                  <a:lnTo>
                    <a:pt x="1534" y="7106"/>
                  </a:lnTo>
                  <a:lnTo>
                    <a:pt x="1535" y="7087"/>
                  </a:lnTo>
                  <a:lnTo>
                    <a:pt x="1534" y="7068"/>
                  </a:lnTo>
                  <a:lnTo>
                    <a:pt x="1532" y="7048"/>
                  </a:lnTo>
                  <a:lnTo>
                    <a:pt x="1527" y="7028"/>
                  </a:lnTo>
                  <a:lnTo>
                    <a:pt x="1516" y="6986"/>
                  </a:lnTo>
                  <a:lnTo>
                    <a:pt x="1502" y="6943"/>
                  </a:lnTo>
                  <a:lnTo>
                    <a:pt x="1495" y="6922"/>
                  </a:lnTo>
                  <a:lnTo>
                    <a:pt x="1489" y="6900"/>
                  </a:lnTo>
                  <a:lnTo>
                    <a:pt x="1484" y="6879"/>
                  </a:lnTo>
                  <a:lnTo>
                    <a:pt x="1479" y="6859"/>
                  </a:lnTo>
                  <a:lnTo>
                    <a:pt x="1477" y="6839"/>
                  </a:lnTo>
                  <a:lnTo>
                    <a:pt x="1476" y="6821"/>
                  </a:lnTo>
                  <a:lnTo>
                    <a:pt x="1477" y="6812"/>
                  </a:lnTo>
                  <a:lnTo>
                    <a:pt x="1478" y="6804"/>
                  </a:lnTo>
                  <a:lnTo>
                    <a:pt x="1479" y="6795"/>
                  </a:lnTo>
                  <a:lnTo>
                    <a:pt x="1481" y="6787"/>
                  </a:lnTo>
                  <a:lnTo>
                    <a:pt x="1544" y="6525"/>
                  </a:lnTo>
                  <a:lnTo>
                    <a:pt x="1548" y="6504"/>
                  </a:lnTo>
                  <a:lnTo>
                    <a:pt x="1548" y="6495"/>
                  </a:lnTo>
                  <a:lnTo>
                    <a:pt x="1549" y="6486"/>
                  </a:lnTo>
                  <a:lnTo>
                    <a:pt x="1548" y="6479"/>
                  </a:lnTo>
                  <a:lnTo>
                    <a:pt x="1547" y="6472"/>
                  </a:lnTo>
                  <a:lnTo>
                    <a:pt x="1543" y="6462"/>
                  </a:lnTo>
                  <a:lnTo>
                    <a:pt x="1539" y="6454"/>
                  </a:lnTo>
                  <a:lnTo>
                    <a:pt x="1534" y="6446"/>
                  </a:lnTo>
                  <a:lnTo>
                    <a:pt x="1530" y="6438"/>
                  </a:lnTo>
                  <a:lnTo>
                    <a:pt x="1529" y="6435"/>
                  </a:lnTo>
                  <a:lnTo>
                    <a:pt x="1528" y="6430"/>
                  </a:lnTo>
                  <a:lnTo>
                    <a:pt x="1528" y="6424"/>
                  </a:lnTo>
                  <a:lnTo>
                    <a:pt x="1528" y="6419"/>
                  </a:lnTo>
                  <a:lnTo>
                    <a:pt x="1532" y="6398"/>
                  </a:lnTo>
                  <a:lnTo>
                    <a:pt x="1539" y="6358"/>
                  </a:lnTo>
                  <a:lnTo>
                    <a:pt x="1547" y="6320"/>
                  </a:lnTo>
                  <a:lnTo>
                    <a:pt x="1557" y="6284"/>
                  </a:lnTo>
                  <a:lnTo>
                    <a:pt x="1569" y="6247"/>
                  </a:lnTo>
                  <a:lnTo>
                    <a:pt x="1582" y="6214"/>
                  </a:lnTo>
                  <a:lnTo>
                    <a:pt x="1596" y="6181"/>
                  </a:lnTo>
                  <a:lnTo>
                    <a:pt x="1609" y="6149"/>
                  </a:lnTo>
                  <a:lnTo>
                    <a:pt x="1623" y="6118"/>
                  </a:lnTo>
                  <a:lnTo>
                    <a:pt x="1651" y="6060"/>
                  </a:lnTo>
                  <a:lnTo>
                    <a:pt x="1675" y="6005"/>
                  </a:lnTo>
                  <a:lnTo>
                    <a:pt x="1686" y="5979"/>
                  </a:lnTo>
                  <a:lnTo>
                    <a:pt x="1694" y="5952"/>
                  </a:lnTo>
                  <a:lnTo>
                    <a:pt x="1701" y="5928"/>
                  </a:lnTo>
                  <a:lnTo>
                    <a:pt x="1705" y="5903"/>
                  </a:lnTo>
                  <a:lnTo>
                    <a:pt x="1713" y="5845"/>
                  </a:lnTo>
                  <a:lnTo>
                    <a:pt x="1721" y="5768"/>
                  </a:lnTo>
                  <a:lnTo>
                    <a:pt x="1729" y="5680"/>
                  </a:lnTo>
                  <a:lnTo>
                    <a:pt x="1739" y="5589"/>
                  </a:lnTo>
                  <a:lnTo>
                    <a:pt x="1749" y="5500"/>
                  </a:lnTo>
                  <a:lnTo>
                    <a:pt x="1758" y="5421"/>
                  </a:lnTo>
                  <a:lnTo>
                    <a:pt x="1764" y="5388"/>
                  </a:lnTo>
                  <a:lnTo>
                    <a:pt x="1768" y="5359"/>
                  </a:lnTo>
                  <a:lnTo>
                    <a:pt x="1774" y="5337"/>
                  </a:lnTo>
                  <a:lnTo>
                    <a:pt x="1779" y="5321"/>
                  </a:lnTo>
                  <a:lnTo>
                    <a:pt x="1799" y="5273"/>
                  </a:lnTo>
                  <a:lnTo>
                    <a:pt x="1820" y="5224"/>
                  </a:lnTo>
                  <a:lnTo>
                    <a:pt x="1839" y="5175"/>
                  </a:lnTo>
                  <a:lnTo>
                    <a:pt x="1859" y="5126"/>
                  </a:lnTo>
                  <a:lnTo>
                    <a:pt x="1878" y="5077"/>
                  </a:lnTo>
                  <a:lnTo>
                    <a:pt x="1898" y="5027"/>
                  </a:lnTo>
                  <a:lnTo>
                    <a:pt x="1916" y="4977"/>
                  </a:lnTo>
                  <a:lnTo>
                    <a:pt x="1934" y="4927"/>
                  </a:lnTo>
                  <a:lnTo>
                    <a:pt x="1952" y="4877"/>
                  </a:lnTo>
                  <a:lnTo>
                    <a:pt x="1971" y="4826"/>
                  </a:lnTo>
                  <a:lnTo>
                    <a:pt x="1989" y="4776"/>
                  </a:lnTo>
                  <a:lnTo>
                    <a:pt x="2006" y="4726"/>
                  </a:lnTo>
                  <a:lnTo>
                    <a:pt x="2024" y="4674"/>
                  </a:lnTo>
                  <a:lnTo>
                    <a:pt x="2042" y="4623"/>
                  </a:lnTo>
                  <a:lnTo>
                    <a:pt x="2060" y="4572"/>
                  </a:lnTo>
                  <a:lnTo>
                    <a:pt x="2077" y="4520"/>
                  </a:lnTo>
                  <a:lnTo>
                    <a:pt x="2263" y="4809"/>
                  </a:lnTo>
                  <a:lnTo>
                    <a:pt x="2269" y="4816"/>
                  </a:lnTo>
                  <a:lnTo>
                    <a:pt x="2275" y="4825"/>
                  </a:lnTo>
                  <a:lnTo>
                    <a:pt x="2282" y="4838"/>
                  </a:lnTo>
                  <a:lnTo>
                    <a:pt x="2289" y="4853"/>
                  </a:lnTo>
                  <a:lnTo>
                    <a:pt x="2303" y="4888"/>
                  </a:lnTo>
                  <a:lnTo>
                    <a:pt x="2318" y="4931"/>
                  </a:lnTo>
                  <a:lnTo>
                    <a:pt x="2335" y="4980"/>
                  </a:lnTo>
                  <a:lnTo>
                    <a:pt x="2351" y="5035"/>
                  </a:lnTo>
                  <a:lnTo>
                    <a:pt x="2369" y="5093"/>
                  </a:lnTo>
                  <a:lnTo>
                    <a:pt x="2386" y="5152"/>
                  </a:lnTo>
                  <a:lnTo>
                    <a:pt x="2419" y="5276"/>
                  </a:lnTo>
                  <a:lnTo>
                    <a:pt x="2447" y="5392"/>
                  </a:lnTo>
                  <a:lnTo>
                    <a:pt x="2460" y="5445"/>
                  </a:lnTo>
                  <a:lnTo>
                    <a:pt x="2470" y="5492"/>
                  </a:lnTo>
                  <a:lnTo>
                    <a:pt x="2479" y="5533"/>
                  </a:lnTo>
                  <a:lnTo>
                    <a:pt x="2485" y="5565"/>
                  </a:lnTo>
                  <a:lnTo>
                    <a:pt x="2496" y="5622"/>
                  </a:lnTo>
                  <a:lnTo>
                    <a:pt x="2506" y="5675"/>
                  </a:lnTo>
                  <a:lnTo>
                    <a:pt x="2517" y="5724"/>
                  </a:lnTo>
                  <a:lnTo>
                    <a:pt x="2530" y="5772"/>
                  </a:lnTo>
                  <a:lnTo>
                    <a:pt x="2542" y="5817"/>
                  </a:lnTo>
                  <a:lnTo>
                    <a:pt x="2557" y="5863"/>
                  </a:lnTo>
                  <a:lnTo>
                    <a:pt x="2572" y="5910"/>
                  </a:lnTo>
                  <a:lnTo>
                    <a:pt x="2589" y="5958"/>
                  </a:lnTo>
                  <a:lnTo>
                    <a:pt x="2601" y="5990"/>
                  </a:lnTo>
                  <a:lnTo>
                    <a:pt x="2609" y="6020"/>
                  </a:lnTo>
                  <a:lnTo>
                    <a:pt x="2616" y="6046"/>
                  </a:lnTo>
                  <a:lnTo>
                    <a:pt x="2620" y="6070"/>
                  </a:lnTo>
                  <a:lnTo>
                    <a:pt x="2628" y="6113"/>
                  </a:lnTo>
                  <a:lnTo>
                    <a:pt x="2635" y="6151"/>
                  </a:lnTo>
                  <a:lnTo>
                    <a:pt x="2640" y="6169"/>
                  </a:lnTo>
                  <a:lnTo>
                    <a:pt x="2645" y="6187"/>
                  </a:lnTo>
                  <a:lnTo>
                    <a:pt x="2652" y="6204"/>
                  </a:lnTo>
                  <a:lnTo>
                    <a:pt x="2661" y="6222"/>
                  </a:lnTo>
                  <a:lnTo>
                    <a:pt x="2673" y="6241"/>
                  </a:lnTo>
                  <a:lnTo>
                    <a:pt x="2686" y="6262"/>
                  </a:lnTo>
                  <a:lnTo>
                    <a:pt x="2705" y="6283"/>
                  </a:lnTo>
                  <a:lnTo>
                    <a:pt x="2725" y="6307"/>
                  </a:lnTo>
                  <a:lnTo>
                    <a:pt x="2730" y="6331"/>
                  </a:lnTo>
                  <a:lnTo>
                    <a:pt x="2733" y="6355"/>
                  </a:lnTo>
                  <a:lnTo>
                    <a:pt x="2737" y="6379"/>
                  </a:lnTo>
                  <a:lnTo>
                    <a:pt x="2741" y="6403"/>
                  </a:lnTo>
                  <a:lnTo>
                    <a:pt x="2746" y="6425"/>
                  </a:lnTo>
                  <a:lnTo>
                    <a:pt x="2750" y="6448"/>
                  </a:lnTo>
                  <a:lnTo>
                    <a:pt x="2756" y="6471"/>
                  </a:lnTo>
                  <a:lnTo>
                    <a:pt x="2764" y="6493"/>
                  </a:lnTo>
                  <a:lnTo>
                    <a:pt x="2766" y="6502"/>
                  </a:lnTo>
                  <a:lnTo>
                    <a:pt x="2768" y="6511"/>
                  </a:lnTo>
                  <a:lnTo>
                    <a:pt x="2769" y="6520"/>
                  </a:lnTo>
                  <a:lnTo>
                    <a:pt x="2769" y="6528"/>
                  </a:lnTo>
                  <a:lnTo>
                    <a:pt x="2768" y="6548"/>
                  </a:lnTo>
                  <a:lnTo>
                    <a:pt x="2765" y="6567"/>
                  </a:lnTo>
                  <a:lnTo>
                    <a:pt x="2763" y="6588"/>
                  </a:lnTo>
                  <a:lnTo>
                    <a:pt x="2762" y="6611"/>
                  </a:lnTo>
                  <a:lnTo>
                    <a:pt x="2761" y="6623"/>
                  </a:lnTo>
                  <a:lnTo>
                    <a:pt x="2762" y="6636"/>
                  </a:lnTo>
                  <a:lnTo>
                    <a:pt x="2763" y="6651"/>
                  </a:lnTo>
                  <a:lnTo>
                    <a:pt x="2765" y="6664"/>
                  </a:lnTo>
                  <a:lnTo>
                    <a:pt x="2770" y="6693"/>
                  </a:lnTo>
                  <a:lnTo>
                    <a:pt x="2773" y="6720"/>
                  </a:lnTo>
                  <a:lnTo>
                    <a:pt x="2776" y="6745"/>
                  </a:lnTo>
                  <a:lnTo>
                    <a:pt x="2778" y="6771"/>
                  </a:lnTo>
                  <a:lnTo>
                    <a:pt x="2781" y="6817"/>
                  </a:lnTo>
                  <a:lnTo>
                    <a:pt x="2782" y="6862"/>
                  </a:lnTo>
                  <a:lnTo>
                    <a:pt x="2785" y="6905"/>
                  </a:lnTo>
                  <a:lnTo>
                    <a:pt x="2787" y="6948"/>
                  </a:lnTo>
                  <a:lnTo>
                    <a:pt x="2790" y="6991"/>
                  </a:lnTo>
                  <a:lnTo>
                    <a:pt x="2796" y="7036"/>
                  </a:lnTo>
                  <a:lnTo>
                    <a:pt x="2813" y="7138"/>
                  </a:lnTo>
                  <a:lnTo>
                    <a:pt x="2906" y="7422"/>
                  </a:lnTo>
                  <a:lnTo>
                    <a:pt x="2893" y="7426"/>
                  </a:lnTo>
                  <a:lnTo>
                    <a:pt x="2903" y="7477"/>
                  </a:lnTo>
                  <a:lnTo>
                    <a:pt x="2905" y="7487"/>
                  </a:lnTo>
                  <a:lnTo>
                    <a:pt x="2911" y="7498"/>
                  </a:lnTo>
                  <a:lnTo>
                    <a:pt x="2916" y="7508"/>
                  </a:lnTo>
                  <a:lnTo>
                    <a:pt x="2924" y="7517"/>
                  </a:lnTo>
                  <a:lnTo>
                    <a:pt x="2933" y="7526"/>
                  </a:lnTo>
                  <a:lnTo>
                    <a:pt x="2945" y="7535"/>
                  </a:lnTo>
                  <a:lnTo>
                    <a:pt x="2955" y="7543"/>
                  </a:lnTo>
                  <a:lnTo>
                    <a:pt x="2968" y="7550"/>
                  </a:lnTo>
                  <a:lnTo>
                    <a:pt x="2980" y="7557"/>
                  </a:lnTo>
                  <a:lnTo>
                    <a:pt x="2993" y="7563"/>
                  </a:lnTo>
                  <a:lnTo>
                    <a:pt x="3005" y="7567"/>
                  </a:lnTo>
                  <a:lnTo>
                    <a:pt x="3019" y="7571"/>
                  </a:lnTo>
                  <a:lnTo>
                    <a:pt x="3032" y="7573"/>
                  </a:lnTo>
                  <a:lnTo>
                    <a:pt x="3043" y="7575"/>
                  </a:lnTo>
                  <a:lnTo>
                    <a:pt x="3055" y="7575"/>
                  </a:lnTo>
                  <a:lnTo>
                    <a:pt x="3065" y="7574"/>
                  </a:lnTo>
                  <a:lnTo>
                    <a:pt x="3126" y="7564"/>
                  </a:lnTo>
                  <a:lnTo>
                    <a:pt x="3132" y="7580"/>
                  </a:lnTo>
                  <a:lnTo>
                    <a:pt x="3137" y="7595"/>
                  </a:lnTo>
                  <a:lnTo>
                    <a:pt x="3142" y="7608"/>
                  </a:lnTo>
                  <a:lnTo>
                    <a:pt x="3144" y="7622"/>
                  </a:lnTo>
                  <a:lnTo>
                    <a:pt x="3150" y="7645"/>
                  </a:lnTo>
                  <a:lnTo>
                    <a:pt x="3154" y="7664"/>
                  </a:lnTo>
                  <a:lnTo>
                    <a:pt x="3156" y="7674"/>
                  </a:lnTo>
                  <a:lnTo>
                    <a:pt x="3161" y="7682"/>
                  </a:lnTo>
                  <a:lnTo>
                    <a:pt x="3166" y="7690"/>
                  </a:lnTo>
                  <a:lnTo>
                    <a:pt x="3172" y="7698"/>
                  </a:lnTo>
                  <a:lnTo>
                    <a:pt x="3180" y="7704"/>
                  </a:lnTo>
                  <a:lnTo>
                    <a:pt x="3190" y="7712"/>
                  </a:lnTo>
                  <a:lnTo>
                    <a:pt x="3201" y="7719"/>
                  </a:lnTo>
                  <a:lnTo>
                    <a:pt x="3216" y="7726"/>
                  </a:lnTo>
                  <a:lnTo>
                    <a:pt x="3235" y="7735"/>
                  </a:lnTo>
                  <a:lnTo>
                    <a:pt x="3256" y="7742"/>
                  </a:lnTo>
                  <a:lnTo>
                    <a:pt x="3279" y="7749"/>
                  </a:lnTo>
                  <a:lnTo>
                    <a:pt x="3303" y="7755"/>
                  </a:lnTo>
                  <a:lnTo>
                    <a:pt x="3328" y="7758"/>
                  </a:lnTo>
                  <a:lnTo>
                    <a:pt x="3354" y="7760"/>
                  </a:lnTo>
                  <a:lnTo>
                    <a:pt x="3367" y="7760"/>
                  </a:lnTo>
                  <a:lnTo>
                    <a:pt x="3380" y="7759"/>
                  </a:lnTo>
                  <a:lnTo>
                    <a:pt x="3395" y="7758"/>
                  </a:lnTo>
                  <a:lnTo>
                    <a:pt x="3409" y="7756"/>
                  </a:lnTo>
                  <a:lnTo>
                    <a:pt x="3443" y="7750"/>
                  </a:lnTo>
                  <a:lnTo>
                    <a:pt x="3486" y="7741"/>
                  </a:lnTo>
                  <a:lnTo>
                    <a:pt x="3509" y="7736"/>
                  </a:lnTo>
                  <a:lnTo>
                    <a:pt x="3533" y="7730"/>
                  </a:lnTo>
                  <a:lnTo>
                    <a:pt x="3555" y="7724"/>
                  </a:lnTo>
                  <a:lnTo>
                    <a:pt x="3578" y="7716"/>
                  </a:lnTo>
                  <a:lnTo>
                    <a:pt x="3600" y="7709"/>
                  </a:lnTo>
                  <a:lnTo>
                    <a:pt x="3621" y="7700"/>
                  </a:lnTo>
                  <a:lnTo>
                    <a:pt x="3639" y="7691"/>
                  </a:lnTo>
                  <a:lnTo>
                    <a:pt x="3654" y="7682"/>
                  </a:lnTo>
                  <a:lnTo>
                    <a:pt x="3661" y="7677"/>
                  </a:lnTo>
                  <a:lnTo>
                    <a:pt x="3666" y="7671"/>
                  </a:lnTo>
                  <a:lnTo>
                    <a:pt x="3672" y="7666"/>
                  </a:lnTo>
                  <a:lnTo>
                    <a:pt x="3675" y="7661"/>
                  </a:lnTo>
                  <a:lnTo>
                    <a:pt x="3679" y="7655"/>
                  </a:lnTo>
                  <a:lnTo>
                    <a:pt x="3681" y="7650"/>
                  </a:lnTo>
                  <a:lnTo>
                    <a:pt x="3681" y="7643"/>
                  </a:lnTo>
                  <a:lnTo>
                    <a:pt x="3681" y="7637"/>
                  </a:lnTo>
                  <a:lnTo>
                    <a:pt x="3679" y="7627"/>
                  </a:lnTo>
                  <a:lnTo>
                    <a:pt x="3677" y="7613"/>
                  </a:lnTo>
                  <a:lnTo>
                    <a:pt x="3673" y="7599"/>
                  </a:lnTo>
                  <a:lnTo>
                    <a:pt x="3669" y="7587"/>
                  </a:lnTo>
                  <a:lnTo>
                    <a:pt x="3663" y="7573"/>
                  </a:lnTo>
                  <a:lnTo>
                    <a:pt x="3656" y="7560"/>
                  </a:lnTo>
                  <a:lnTo>
                    <a:pt x="3649" y="7547"/>
                  </a:lnTo>
                  <a:lnTo>
                    <a:pt x="3641" y="7534"/>
                  </a:lnTo>
                  <a:lnTo>
                    <a:pt x="3633" y="7522"/>
                  </a:lnTo>
                  <a:lnTo>
                    <a:pt x="3615" y="7496"/>
                  </a:lnTo>
                  <a:lnTo>
                    <a:pt x="3594" y="7472"/>
                  </a:lnTo>
                  <a:lnTo>
                    <a:pt x="3573" y="7448"/>
                  </a:lnTo>
                  <a:lnTo>
                    <a:pt x="3550" y="7426"/>
                  </a:lnTo>
                  <a:lnTo>
                    <a:pt x="3503" y="7382"/>
                  </a:lnTo>
                  <a:lnTo>
                    <a:pt x="3456" y="7341"/>
                  </a:lnTo>
                  <a:lnTo>
                    <a:pt x="3434" y="7323"/>
                  </a:lnTo>
                  <a:lnTo>
                    <a:pt x="3414" y="7304"/>
                  </a:lnTo>
                  <a:lnTo>
                    <a:pt x="3395" y="7287"/>
                  </a:lnTo>
                  <a:lnTo>
                    <a:pt x="3379" y="7271"/>
                  </a:lnTo>
                  <a:lnTo>
                    <a:pt x="3382" y="7238"/>
                  </a:lnTo>
                  <a:lnTo>
                    <a:pt x="3386" y="7197"/>
                  </a:lnTo>
                  <a:lnTo>
                    <a:pt x="3392" y="7151"/>
                  </a:lnTo>
                  <a:lnTo>
                    <a:pt x="3398" y="7103"/>
                  </a:lnTo>
                  <a:lnTo>
                    <a:pt x="3403" y="7056"/>
                  </a:lnTo>
                  <a:lnTo>
                    <a:pt x="3407" y="7013"/>
                  </a:lnTo>
                  <a:lnTo>
                    <a:pt x="3409" y="6978"/>
                  </a:lnTo>
                  <a:lnTo>
                    <a:pt x="3409" y="6952"/>
                  </a:lnTo>
                  <a:lnTo>
                    <a:pt x="3403" y="6901"/>
                  </a:lnTo>
                  <a:lnTo>
                    <a:pt x="3396" y="6851"/>
                  </a:lnTo>
                  <a:lnTo>
                    <a:pt x="3388" y="6804"/>
                  </a:lnTo>
                  <a:lnTo>
                    <a:pt x="3382" y="6758"/>
                  </a:lnTo>
                  <a:lnTo>
                    <a:pt x="3375" y="6712"/>
                  </a:lnTo>
                  <a:lnTo>
                    <a:pt x="3369" y="6667"/>
                  </a:lnTo>
                  <a:lnTo>
                    <a:pt x="3364" y="6621"/>
                  </a:lnTo>
                  <a:lnTo>
                    <a:pt x="3363" y="6572"/>
                  </a:lnTo>
                  <a:lnTo>
                    <a:pt x="3362" y="6539"/>
                  </a:lnTo>
                  <a:lnTo>
                    <a:pt x="3360" y="6500"/>
                  </a:lnTo>
                  <a:lnTo>
                    <a:pt x="3356" y="6456"/>
                  </a:lnTo>
                  <a:lnTo>
                    <a:pt x="3352" y="6409"/>
                  </a:lnTo>
                  <a:lnTo>
                    <a:pt x="3340" y="6307"/>
                  </a:lnTo>
                  <a:lnTo>
                    <a:pt x="3327" y="6197"/>
                  </a:lnTo>
                  <a:lnTo>
                    <a:pt x="3311" y="6087"/>
                  </a:lnTo>
                  <a:lnTo>
                    <a:pt x="3296" y="5984"/>
                  </a:lnTo>
                  <a:lnTo>
                    <a:pt x="3281" y="5892"/>
                  </a:lnTo>
                  <a:lnTo>
                    <a:pt x="3270" y="5819"/>
                  </a:lnTo>
                  <a:lnTo>
                    <a:pt x="3252" y="5723"/>
                  </a:lnTo>
                  <a:lnTo>
                    <a:pt x="3235" y="5624"/>
                  </a:lnTo>
                  <a:lnTo>
                    <a:pt x="3218" y="5526"/>
                  </a:lnTo>
                  <a:lnTo>
                    <a:pt x="3201" y="5427"/>
                  </a:lnTo>
                  <a:lnTo>
                    <a:pt x="3185" y="5329"/>
                  </a:lnTo>
                  <a:lnTo>
                    <a:pt x="3171" y="5232"/>
                  </a:lnTo>
                  <a:lnTo>
                    <a:pt x="3159" y="5137"/>
                  </a:lnTo>
                  <a:lnTo>
                    <a:pt x="3150" y="5046"/>
                  </a:lnTo>
                  <a:lnTo>
                    <a:pt x="3144" y="5001"/>
                  </a:lnTo>
                  <a:lnTo>
                    <a:pt x="3135" y="4953"/>
                  </a:lnTo>
                  <a:lnTo>
                    <a:pt x="3124" y="4903"/>
                  </a:lnTo>
                  <a:lnTo>
                    <a:pt x="3114" y="4852"/>
                  </a:lnTo>
                  <a:lnTo>
                    <a:pt x="3104" y="4801"/>
                  </a:lnTo>
                  <a:lnTo>
                    <a:pt x="3096" y="4752"/>
                  </a:lnTo>
                  <a:lnTo>
                    <a:pt x="3092" y="4728"/>
                  </a:lnTo>
                  <a:lnTo>
                    <a:pt x="3090" y="4705"/>
                  </a:lnTo>
                  <a:lnTo>
                    <a:pt x="3089" y="4684"/>
                  </a:lnTo>
                  <a:lnTo>
                    <a:pt x="3089" y="4663"/>
                  </a:lnTo>
                  <a:lnTo>
                    <a:pt x="3009" y="3868"/>
                  </a:lnTo>
                  <a:lnTo>
                    <a:pt x="3023" y="3368"/>
                  </a:lnTo>
                  <a:lnTo>
                    <a:pt x="3028" y="3366"/>
                  </a:lnTo>
                  <a:lnTo>
                    <a:pt x="3033" y="3366"/>
                  </a:lnTo>
                  <a:lnTo>
                    <a:pt x="3039" y="3366"/>
                  </a:lnTo>
                  <a:lnTo>
                    <a:pt x="3044" y="3366"/>
                  </a:lnTo>
                  <a:lnTo>
                    <a:pt x="3056" y="3368"/>
                  </a:lnTo>
                  <a:lnTo>
                    <a:pt x="3069" y="3373"/>
                  </a:lnTo>
                  <a:lnTo>
                    <a:pt x="3104" y="3386"/>
                  </a:lnTo>
                  <a:lnTo>
                    <a:pt x="3152" y="3407"/>
                  </a:lnTo>
                  <a:lnTo>
                    <a:pt x="3169" y="3414"/>
                  </a:lnTo>
                  <a:lnTo>
                    <a:pt x="3185" y="3420"/>
                  </a:lnTo>
                  <a:lnTo>
                    <a:pt x="3201" y="3423"/>
                  </a:lnTo>
                  <a:lnTo>
                    <a:pt x="3216" y="3425"/>
                  </a:lnTo>
                  <a:lnTo>
                    <a:pt x="3224" y="3426"/>
                  </a:lnTo>
                  <a:lnTo>
                    <a:pt x="3232" y="3425"/>
                  </a:lnTo>
                  <a:lnTo>
                    <a:pt x="3239" y="3425"/>
                  </a:lnTo>
                  <a:lnTo>
                    <a:pt x="3247" y="3423"/>
                  </a:lnTo>
                  <a:lnTo>
                    <a:pt x="3255" y="3421"/>
                  </a:lnTo>
                  <a:lnTo>
                    <a:pt x="3263" y="3418"/>
                  </a:lnTo>
                  <a:lnTo>
                    <a:pt x="3271" y="3415"/>
                  </a:lnTo>
                  <a:lnTo>
                    <a:pt x="3279" y="3410"/>
                  </a:lnTo>
                  <a:lnTo>
                    <a:pt x="3304" y="3396"/>
                  </a:lnTo>
                  <a:lnTo>
                    <a:pt x="3321" y="3388"/>
                  </a:lnTo>
                  <a:lnTo>
                    <a:pt x="3328" y="3385"/>
                  </a:lnTo>
                  <a:lnTo>
                    <a:pt x="3332" y="3383"/>
                  </a:lnTo>
                  <a:lnTo>
                    <a:pt x="3337" y="3383"/>
                  </a:lnTo>
                  <a:lnTo>
                    <a:pt x="3342" y="3383"/>
                  </a:lnTo>
                  <a:lnTo>
                    <a:pt x="3350" y="3383"/>
                  </a:lnTo>
                  <a:lnTo>
                    <a:pt x="3360" y="3384"/>
                  </a:lnTo>
                  <a:lnTo>
                    <a:pt x="3375" y="3382"/>
                  </a:lnTo>
                  <a:lnTo>
                    <a:pt x="3396" y="3376"/>
                  </a:lnTo>
                  <a:lnTo>
                    <a:pt x="3420" y="3349"/>
                  </a:lnTo>
                  <a:lnTo>
                    <a:pt x="3432" y="3333"/>
                  </a:lnTo>
                  <a:lnTo>
                    <a:pt x="3443" y="3316"/>
                  </a:lnTo>
                  <a:lnTo>
                    <a:pt x="3454" y="3297"/>
                  </a:lnTo>
                  <a:lnTo>
                    <a:pt x="3464" y="3279"/>
                  </a:lnTo>
                  <a:lnTo>
                    <a:pt x="3483" y="3241"/>
                  </a:lnTo>
                  <a:lnTo>
                    <a:pt x="3504" y="3202"/>
                  </a:lnTo>
                  <a:lnTo>
                    <a:pt x="3526" y="3164"/>
                  </a:lnTo>
                  <a:lnTo>
                    <a:pt x="3549" y="3124"/>
                  </a:lnTo>
                  <a:lnTo>
                    <a:pt x="3561" y="3104"/>
                  </a:lnTo>
                  <a:lnTo>
                    <a:pt x="3574" y="3085"/>
                  </a:lnTo>
                  <a:lnTo>
                    <a:pt x="3587" y="3066"/>
                  </a:lnTo>
                  <a:lnTo>
                    <a:pt x="3602" y="3048"/>
                  </a:lnTo>
                  <a:lnTo>
                    <a:pt x="3713" y="2918"/>
                  </a:lnTo>
                  <a:lnTo>
                    <a:pt x="3898" y="2408"/>
                  </a:lnTo>
                  <a:lnTo>
                    <a:pt x="3903" y="2399"/>
                  </a:lnTo>
                  <a:lnTo>
                    <a:pt x="3903" y="2385"/>
                  </a:lnTo>
                  <a:lnTo>
                    <a:pt x="3900" y="2368"/>
                  </a:lnTo>
                  <a:lnTo>
                    <a:pt x="3892" y="2346"/>
                  </a:lnTo>
                  <a:lnTo>
                    <a:pt x="3881" y="2322"/>
                  </a:lnTo>
                  <a:lnTo>
                    <a:pt x="3866" y="2295"/>
                  </a:lnTo>
                  <a:lnTo>
                    <a:pt x="3849" y="2264"/>
                  </a:lnTo>
                  <a:lnTo>
                    <a:pt x="3830" y="2231"/>
                  </a:lnTo>
                  <a:lnTo>
                    <a:pt x="3807" y="2195"/>
                  </a:lnTo>
                  <a:lnTo>
                    <a:pt x="3783" y="2158"/>
                  </a:lnTo>
                  <a:lnTo>
                    <a:pt x="3756" y="2118"/>
                  </a:lnTo>
                  <a:lnTo>
                    <a:pt x="3727" y="2077"/>
                  </a:lnTo>
                  <a:lnTo>
                    <a:pt x="3665" y="1990"/>
                  </a:lnTo>
                  <a:lnTo>
                    <a:pt x="3598" y="1899"/>
                  </a:lnTo>
                  <a:lnTo>
                    <a:pt x="3528" y="1806"/>
                  </a:lnTo>
                  <a:lnTo>
                    <a:pt x="3456" y="1712"/>
                  </a:lnTo>
                  <a:lnTo>
                    <a:pt x="3385" y="1621"/>
                  </a:lnTo>
                  <a:lnTo>
                    <a:pt x="3316" y="1533"/>
                  </a:lnTo>
                  <a:lnTo>
                    <a:pt x="3252" y="1449"/>
                  </a:lnTo>
                  <a:lnTo>
                    <a:pt x="3194" y="1374"/>
                  </a:lnTo>
                  <a:lnTo>
                    <a:pt x="3143" y="1307"/>
                  </a:lnTo>
                  <a:lnTo>
                    <a:pt x="3101" y="1251"/>
                  </a:lnTo>
                  <a:lnTo>
                    <a:pt x="3082" y="1227"/>
                  </a:lnTo>
                  <a:lnTo>
                    <a:pt x="3064" y="1205"/>
                  </a:lnTo>
                  <a:lnTo>
                    <a:pt x="3045" y="1183"/>
                  </a:lnTo>
                  <a:lnTo>
                    <a:pt x="3027" y="1162"/>
                  </a:lnTo>
                  <a:lnTo>
                    <a:pt x="3010" y="1143"/>
                  </a:lnTo>
                  <a:lnTo>
                    <a:pt x="2991" y="1126"/>
                  </a:lnTo>
                  <a:lnTo>
                    <a:pt x="2972" y="1109"/>
                  </a:lnTo>
                  <a:lnTo>
                    <a:pt x="2953" y="1094"/>
                  </a:lnTo>
                  <a:lnTo>
                    <a:pt x="2932" y="1080"/>
                  </a:lnTo>
                  <a:lnTo>
                    <a:pt x="2911" y="1067"/>
                  </a:lnTo>
                  <a:lnTo>
                    <a:pt x="2889" y="1056"/>
                  </a:lnTo>
                  <a:lnTo>
                    <a:pt x="2865" y="1046"/>
                  </a:lnTo>
                  <a:lnTo>
                    <a:pt x="2839" y="1038"/>
                  </a:lnTo>
                  <a:lnTo>
                    <a:pt x="2812" y="1030"/>
                  </a:lnTo>
                  <a:lnTo>
                    <a:pt x="2782" y="1024"/>
                  </a:lnTo>
                  <a:lnTo>
                    <a:pt x="2752" y="1019"/>
                  </a:lnTo>
                  <a:lnTo>
                    <a:pt x="2725" y="1016"/>
                  </a:lnTo>
                  <a:lnTo>
                    <a:pt x="2692" y="1013"/>
                  </a:lnTo>
                  <a:lnTo>
                    <a:pt x="2657" y="1010"/>
                  </a:lnTo>
                  <a:lnTo>
                    <a:pt x="2618" y="1007"/>
                  </a:lnTo>
                  <a:lnTo>
                    <a:pt x="2580" y="1006"/>
                  </a:lnTo>
                  <a:lnTo>
                    <a:pt x="2544" y="1006"/>
                  </a:lnTo>
                  <a:lnTo>
                    <a:pt x="2526" y="1006"/>
                  </a:lnTo>
                  <a:lnTo>
                    <a:pt x="2510" y="1007"/>
                  </a:lnTo>
                  <a:lnTo>
                    <a:pt x="2496" y="1008"/>
                  </a:lnTo>
                  <a:lnTo>
                    <a:pt x="2482" y="1010"/>
                  </a:lnTo>
                  <a:lnTo>
                    <a:pt x="2465" y="1013"/>
                  </a:lnTo>
                  <a:lnTo>
                    <a:pt x="2449" y="1014"/>
                  </a:lnTo>
                  <a:lnTo>
                    <a:pt x="2434" y="1014"/>
                  </a:lnTo>
                  <a:lnTo>
                    <a:pt x="2419" y="1013"/>
                  </a:lnTo>
                  <a:lnTo>
                    <a:pt x="2391" y="1007"/>
                  </a:lnTo>
                  <a:lnTo>
                    <a:pt x="2366" y="1000"/>
                  </a:lnTo>
                  <a:lnTo>
                    <a:pt x="2342" y="994"/>
                  </a:lnTo>
                  <a:lnTo>
                    <a:pt x="2318" y="989"/>
                  </a:lnTo>
                  <a:lnTo>
                    <a:pt x="2307" y="987"/>
                  </a:lnTo>
                  <a:lnTo>
                    <a:pt x="2294" y="986"/>
                  </a:lnTo>
                  <a:lnTo>
                    <a:pt x="2282" y="987"/>
                  </a:lnTo>
                  <a:lnTo>
                    <a:pt x="2269" y="990"/>
                  </a:lnTo>
                  <a:lnTo>
                    <a:pt x="2253" y="961"/>
                  </a:lnTo>
                  <a:lnTo>
                    <a:pt x="2234" y="923"/>
                  </a:lnTo>
                  <a:lnTo>
                    <a:pt x="2226" y="904"/>
                  </a:lnTo>
                  <a:lnTo>
                    <a:pt x="2218" y="885"/>
                  </a:lnTo>
                  <a:lnTo>
                    <a:pt x="2215" y="875"/>
                  </a:lnTo>
                  <a:lnTo>
                    <a:pt x="2213" y="867"/>
                  </a:lnTo>
                  <a:lnTo>
                    <a:pt x="2212" y="859"/>
                  </a:lnTo>
                  <a:lnTo>
                    <a:pt x="2211" y="851"/>
                  </a:lnTo>
                  <a:lnTo>
                    <a:pt x="2211" y="806"/>
                  </a:lnTo>
                  <a:lnTo>
                    <a:pt x="2212" y="789"/>
                  </a:lnTo>
                  <a:lnTo>
                    <a:pt x="2213" y="775"/>
                  </a:lnTo>
                  <a:lnTo>
                    <a:pt x="2215" y="762"/>
                  </a:lnTo>
                  <a:lnTo>
                    <a:pt x="2219" y="751"/>
                  </a:lnTo>
                  <a:lnTo>
                    <a:pt x="2227" y="729"/>
                  </a:lnTo>
                  <a:lnTo>
                    <a:pt x="2234" y="702"/>
                  </a:lnTo>
                  <a:lnTo>
                    <a:pt x="2269" y="713"/>
                  </a:lnTo>
                  <a:lnTo>
                    <a:pt x="2270" y="700"/>
                  </a:lnTo>
                  <a:lnTo>
                    <a:pt x="2273" y="689"/>
                  </a:lnTo>
                  <a:lnTo>
                    <a:pt x="2275" y="679"/>
                  </a:lnTo>
                  <a:lnTo>
                    <a:pt x="2278" y="668"/>
                  </a:lnTo>
                  <a:lnTo>
                    <a:pt x="2286" y="648"/>
                  </a:lnTo>
                  <a:lnTo>
                    <a:pt x="2294" y="626"/>
                  </a:lnTo>
                  <a:lnTo>
                    <a:pt x="2301" y="604"/>
                  </a:lnTo>
                  <a:lnTo>
                    <a:pt x="2308" y="579"/>
                  </a:lnTo>
                  <a:lnTo>
                    <a:pt x="2311" y="566"/>
                  </a:lnTo>
                  <a:lnTo>
                    <a:pt x="2313" y="551"/>
                  </a:lnTo>
                  <a:lnTo>
                    <a:pt x="2314" y="535"/>
                  </a:lnTo>
                  <a:lnTo>
                    <a:pt x="2315" y="518"/>
                  </a:lnTo>
                  <a:lnTo>
                    <a:pt x="2315" y="483"/>
                  </a:lnTo>
                  <a:lnTo>
                    <a:pt x="2292" y="483"/>
                  </a:lnTo>
                  <a:lnTo>
                    <a:pt x="2291" y="433"/>
                  </a:lnTo>
                  <a:lnTo>
                    <a:pt x="2289" y="384"/>
                  </a:lnTo>
                  <a:lnTo>
                    <a:pt x="2286" y="360"/>
                  </a:lnTo>
                  <a:lnTo>
                    <a:pt x="2284" y="338"/>
                  </a:lnTo>
                  <a:lnTo>
                    <a:pt x="2281" y="315"/>
                  </a:lnTo>
                  <a:lnTo>
                    <a:pt x="2277" y="294"/>
                  </a:lnTo>
                  <a:lnTo>
                    <a:pt x="2271" y="273"/>
                  </a:lnTo>
                  <a:lnTo>
                    <a:pt x="2267" y="254"/>
                  </a:lnTo>
                  <a:lnTo>
                    <a:pt x="2260" y="234"/>
                  </a:lnTo>
                  <a:lnTo>
                    <a:pt x="2253" y="215"/>
                  </a:lnTo>
                  <a:lnTo>
                    <a:pt x="2244" y="196"/>
                  </a:lnTo>
                  <a:lnTo>
                    <a:pt x="2235" y="179"/>
                  </a:lnTo>
                  <a:lnTo>
                    <a:pt x="2225" y="163"/>
                  </a:lnTo>
                  <a:lnTo>
                    <a:pt x="2213" y="147"/>
                  </a:lnTo>
                  <a:lnTo>
                    <a:pt x="2204" y="137"/>
                  </a:lnTo>
                  <a:lnTo>
                    <a:pt x="2194" y="126"/>
                  </a:lnTo>
                  <a:lnTo>
                    <a:pt x="2182" y="114"/>
                  </a:lnTo>
                  <a:lnTo>
                    <a:pt x="2169" y="102"/>
                  </a:lnTo>
                  <a:lnTo>
                    <a:pt x="2154" y="89"/>
                  </a:lnTo>
                  <a:lnTo>
                    <a:pt x="2138" y="78"/>
                  </a:lnTo>
                  <a:lnTo>
                    <a:pt x="2122" y="65"/>
                  </a:lnTo>
                  <a:lnTo>
                    <a:pt x="2104" y="54"/>
                  </a:lnTo>
                  <a:lnTo>
                    <a:pt x="2086" y="43"/>
                  </a:lnTo>
                  <a:lnTo>
                    <a:pt x="2068" y="33"/>
                  </a:lnTo>
                  <a:lnTo>
                    <a:pt x="2050" y="24"/>
                  </a:lnTo>
                  <a:lnTo>
                    <a:pt x="2030" y="16"/>
                  </a:lnTo>
                  <a:lnTo>
                    <a:pt x="2012" y="9"/>
                  </a:lnTo>
                  <a:lnTo>
                    <a:pt x="1994" y="4"/>
                  </a:lnTo>
                  <a:lnTo>
                    <a:pt x="1975" y="1"/>
                  </a:lnTo>
                  <a:lnTo>
                    <a:pt x="1958" y="0"/>
                  </a:lnTo>
                  <a:lnTo>
                    <a:pt x="1935" y="0"/>
                  </a:lnTo>
                  <a:lnTo>
                    <a:pt x="1919" y="1"/>
                  </a:lnTo>
                  <a:lnTo>
                    <a:pt x="1903" y="2"/>
                  </a:lnTo>
                  <a:lnTo>
                    <a:pt x="1887" y="4"/>
                  </a:lnTo>
                  <a:lnTo>
                    <a:pt x="1871" y="8"/>
                  </a:lnTo>
                  <a:lnTo>
                    <a:pt x="1855" y="11"/>
                  </a:lnTo>
                  <a:lnTo>
                    <a:pt x="1840" y="16"/>
                  </a:lnTo>
                  <a:lnTo>
                    <a:pt x="1824" y="22"/>
                  </a:lnTo>
                  <a:lnTo>
                    <a:pt x="1809" y="28"/>
                  </a:lnTo>
                  <a:lnTo>
                    <a:pt x="1795" y="35"/>
                  </a:lnTo>
                  <a:lnTo>
                    <a:pt x="1780" y="42"/>
                  </a:lnTo>
                  <a:lnTo>
                    <a:pt x="1765" y="51"/>
                  </a:lnTo>
                  <a:lnTo>
                    <a:pt x="1751" y="60"/>
                  </a:lnTo>
                  <a:lnTo>
                    <a:pt x="1737" y="70"/>
                  </a:lnTo>
                  <a:lnTo>
                    <a:pt x="1724" y="80"/>
                  </a:lnTo>
                  <a:lnTo>
                    <a:pt x="1711" y="90"/>
                  </a:lnTo>
                  <a:lnTo>
                    <a:pt x="1699" y="102"/>
                  </a:lnTo>
                  <a:lnTo>
                    <a:pt x="1687" y="113"/>
                  </a:lnTo>
                  <a:lnTo>
                    <a:pt x="1676" y="126"/>
                  </a:lnTo>
                  <a:lnTo>
                    <a:pt x="1664" y="138"/>
                  </a:lnTo>
                  <a:lnTo>
                    <a:pt x="1654" y="152"/>
                  </a:lnTo>
                  <a:lnTo>
                    <a:pt x="1645" y="166"/>
                  </a:lnTo>
                  <a:lnTo>
                    <a:pt x="1636" y="179"/>
                  </a:lnTo>
                  <a:lnTo>
                    <a:pt x="1628" y="193"/>
                  </a:lnTo>
                  <a:lnTo>
                    <a:pt x="1620" y="208"/>
                  </a:lnTo>
                  <a:lnTo>
                    <a:pt x="1613" y="223"/>
                  </a:lnTo>
                  <a:lnTo>
                    <a:pt x="1607" y="239"/>
                  </a:lnTo>
                  <a:lnTo>
                    <a:pt x="1603" y="254"/>
                  </a:lnTo>
                  <a:lnTo>
                    <a:pt x="1598" y="270"/>
                  </a:lnTo>
                  <a:lnTo>
                    <a:pt x="1595" y="286"/>
                  </a:lnTo>
                  <a:lnTo>
                    <a:pt x="1592" y="302"/>
                  </a:lnTo>
                  <a:lnTo>
                    <a:pt x="1590" y="318"/>
                  </a:lnTo>
                  <a:lnTo>
                    <a:pt x="1590" y="334"/>
                  </a:lnTo>
                  <a:lnTo>
                    <a:pt x="1590" y="460"/>
                  </a:lnTo>
                  <a:lnTo>
                    <a:pt x="1552" y="479"/>
                  </a:lnTo>
                  <a:lnTo>
                    <a:pt x="1607" y="689"/>
                  </a:lnTo>
                  <a:lnTo>
                    <a:pt x="1635" y="684"/>
                  </a:lnTo>
                  <a:lnTo>
                    <a:pt x="1640" y="698"/>
                  </a:lnTo>
                  <a:lnTo>
                    <a:pt x="1645" y="708"/>
                  </a:lnTo>
                  <a:lnTo>
                    <a:pt x="1647" y="720"/>
                  </a:lnTo>
                  <a:lnTo>
                    <a:pt x="1647" y="737"/>
                  </a:lnTo>
                  <a:lnTo>
                    <a:pt x="1647" y="760"/>
                  </a:lnTo>
                  <a:lnTo>
                    <a:pt x="1649" y="774"/>
                  </a:lnTo>
                  <a:lnTo>
                    <a:pt x="1655" y="797"/>
                  </a:lnTo>
                  <a:lnTo>
                    <a:pt x="1663" y="824"/>
                  </a:lnTo>
                  <a:lnTo>
                    <a:pt x="1671" y="855"/>
                  </a:lnTo>
                  <a:lnTo>
                    <a:pt x="1675" y="871"/>
                  </a:lnTo>
                  <a:lnTo>
                    <a:pt x="1677" y="887"/>
                  </a:lnTo>
                  <a:lnTo>
                    <a:pt x="1679" y="902"/>
                  </a:lnTo>
                  <a:lnTo>
                    <a:pt x="1679" y="917"/>
                  </a:lnTo>
                  <a:lnTo>
                    <a:pt x="1678" y="930"/>
                  </a:lnTo>
                  <a:lnTo>
                    <a:pt x="1676" y="943"/>
                  </a:lnTo>
                  <a:lnTo>
                    <a:pt x="1675" y="947"/>
                  </a:lnTo>
                  <a:lnTo>
                    <a:pt x="1672" y="953"/>
                  </a:lnTo>
                  <a:lnTo>
                    <a:pt x="1669" y="958"/>
                  </a:lnTo>
                  <a:lnTo>
                    <a:pt x="1665" y="961"/>
                  </a:lnTo>
                  <a:lnTo>
                    <a:pt x="1660" y="968"/>
                  </a:lnTo>
                  <a:lnTo>
                    <a:pt x="1653" y="974"/>
                  </a:lnTo>
                  <a:lnTo>
                    <a:pt x="1645" y="978"/>
                  </a:lnTo>
                  <a:lnTo>
                    <a:pt x="1637" y="983"/>
                  </a:lnTo>
                  <a:lnTo>
                    <a:pt x="1619" y="991"/>
                  </a:lnTo>
                  <a:lnTo>
                    <a:pt x="1599" y="997"/>
                  </a:lnTo>
                  <a:lnTo>
                    <a:pt x="1577" y="1001"/>
                  </a:lnTo>
                  <a:lnTo>
                    <a:pt x="1555" y="1003"/>
                  </a:lnTo>
                  <a:lnTo>
                    <a:pt x="1532" y="1005"/>
                  </a:lnTo>
                  <a:lnTo>
                    <a:pt x="1508" y="1006"/>
                  </a:lnTo>
                  <a:lnTo>
                    <a:pt x="1485" y="1005"/>
                  </a:lnTo>
                  <a:lnTo>
                    <a:pt x="1461" y="1003"/>
                  </a:lnTo>
                  <a:lnTo>
                    <a:pt x="1438" y="1001"/>
                  </a:lnTo>
                  <a:lnTo>
                    <a:pt x="1415" y="999"/>
                  </a:lnTo>
                  <a:lnTo>
                    <a:pt x="1375" y="993"/>
                  </a:lnTo>
                  <a:lnTo>
                    <a:pt x="1341" y="987"/>
                  </a:lnTo>
                  <a:lnTo>
                    <a:pt x="1332" y="986"/>
                  </a:lnTo>
                  <a:lnTo>
                    <a:pt x="1321" y="987"/>
                  </a:lnTo>
                  <a:lnTo>
                    <a:pt x="1310" y="989"/>
                  </a:lnTo>
                  <a:lnTo>
                    <a:pt x="1297" y="992"/>
                  </a:lnTo>
                  <a:lnTo>
                    <a:pt x="1284" y="997"/>
                  </a:lnTo>
                  <a:lnTo>
                    <a:pt x="1270" y="1002"/>
                  </a:lnTo>
                  <a:lnTo>
                    <a:pt x="1255" y="1008"/>
                  </a:lnTo>
                  <a:lnTo>
                    <a:pt x="1239" y="1015"/>
                  </a:lnTo>
                  <a:lnTo>
                    <a:pt x="1206" y="1032"/>
                  </a:lnTo>
                  <a:lnTo>
                    <a:pt x="1171" y="1053"/>
                  </a:lnTo>
                  <a:lnTo>
                    <a:pt x="1136" y="1074"/>
                  </a:lnTo>
                  <a:lnTo>
                    <a:pt x="1099" y="1097"/>
                  </a:lnTo>
                  <a:lnTo>
                    <a:pt x="1064" y="1122"/>
                  </a:lnTo>
                  <a:lnTo>
                    <a:pt x="1030" y="1146"/>
                  </a:lnTo>
                  <a:lnTo>
                    <a:pt x="997" y="1171"/>
                  </a:lnTo>
                  <a:lnTo>
                    <a:pt x="966" y="1194"/>
                  </a:lnTo>
                  <a:lnTo>
                    <a:pt x="913" y="1235"/>
                  </a:lnTo>
                  <a:lnTo>
                    <a:pt x="876" y="1266"/>
                  </a:lnTo>
                  <a:lnTo>
                    <a:pt x="803" y="1358"/>
                  </a:lnTo>
                  <a:lnTo>
                    <a:pt x="790" y="1378"/>
                  </a:lnTo>
                  <a:lnTo>
                    <a:pt x="774" y="1399"/>
                  </a:lnTo>
                  <a:lnTo>
                    <a:pt x="756" y="1419"/>
                  </a:lnTo>
                  <a:lnTo>
                    <a:pt x="738" y="1440"/>
                  </a:lnTo>
                  <a:lnTo>
                    <a:pt x="698" y="1483"/>
                  </a:lnTo>
                  <a:lnTo>
                    <a:pt x="654" y="1528"/>
                  </a:lnTo>
                  <a:lnTo>
                    <a:pt x="608" y="1575"/>
                  </a:lnTo>
                  <a:lnTo>
                    <a:pt x="559" y="1625"/>
                  </a:lnTo>
                  <a:lnTo>
                    <a:pt x="535" y="1651"/>
                  </a:lnTo>
                  <a:lnTo>
                    <a:pt x="509" y="1679"/>
                  </a:lnTo>
                  <a:lnTo>
                    <a:pt x="485" y="1707"/>
                  </a:lnTo>
                  <a:lnTo>
                    <a:pt x="461" y="1737"/>
                  </a:lnTo>
                  <a:lnTo>
                    <a:pt x="409" y="1802"/>
                  </a:lnTo>
                  <a:lnTo>
                    <a:pt x="357" y="1867"/>
                  </a:lnTo>
                  <a:lnTo>
                    <a:pt x="307" y="1931"/>
                  </a:lnTo>
                  <a:lnTo>
                    <a:pt x="260" y="1994"/>
                  </a:lnTo>
                  <a:lnTo>
                    <a:pt x="214" y="2055"/>
                  </a:lnTo>
                  <a:lnTo>
                    <a:pt x="173" y="2114"/>
                  </a:lnTo>
                  <a:lnTo>
                    <a:pt x="134" y="2170"/>
                  </a:lnTo>
                  <a:lnTo>
                    <a:pt x="100" y="2224"/>
                  </a:lnTo>
                  <a:lnTo>
                    <a:pt x="84" y="2249"/>
                  </a:lnTo>
                  <a:lnTo>
                    <a:pt x="70" y="2274"/>
                  </a:lnTo>
                  <a:lnTo>
                    <a:pt x="57" y="2298"/>
                  </a:lnTo>
                  <a:lnTo>
                    <a:pt x="44" y="2322"/>
                  </a:lnTo>
                  <a:lnTo>
                    <a:pt x="34" y="2344"/>
                  </a:lnTo>
                  <a:lnTo>
                    <a:pt x="25" y="2366"/>
                  </a:lnTo>
                  <a:lnTo>
                    <a:pt x="17" y="2386"/>
                  </a:lnTo>
                  <a:lnTo>
                    <a:pt x="10" y="2406"/>
                  </a:lnTo>
                  <a:lnTo>
                    <a:pt x="5" y="2425"/>
                  </a:lnTo>
                  <a:lnTo>
                    <a:pt x="2" y="2442"/>
                  </a:lnTo>
                  <a:lnTo>
                    <a:pt x="0" y="2458"/>
                  </a:lnTo>
                  <a:lnTo>
                    <a:pt x="0" y="2474"/>
                  </a:lnTo>
                  <a:lnTo>
                    <a:pt x="1" y="2488"/>
                  </a:lnTo>
                  <a:lnTo>
                    <a:pt x="4" y="2501"/>
                  </a:lnTo>
                  <a:lnTo>
                    <a:pt x="10" y="2512"/>
                  </a:lnTo>
                  <a:lnTo>
                    <a:pt x="17" y="2522"/>
                  </a:lnTo>
                  <a:lnTo>
                    <a:pt x="58" y="2751"/>
                  </a:lnTo>
                  <a:lnTo>
                    <a:pt x="234" y="2918"/>
                  </a:lnTo>
                  <a:lnTo>
                    <a:pt x="345" y="3048"/>
                  </a:lnTo>
                  <a:lnTo>
                    <a:pt x="360" y="3066"/>
                  </a:lnTo>
                  <a:lnTo>
                    <a:pt x="373" y="3085"/>
                  </a:lnTo>
                  <a:lnTo>
                    <a:pt x="386" y="3104"/>
                  </a:lnTo>
                  <a:lnTo>
                    <a:pt x="399" y="3124"/>
                  </a:lnTo>
                  <a:lnTo>
                    <a:pt x="421" y="3164"/>
                  </a:lnTo>
                  <a:lnTo>
                    <a:pt x="443" y="3202"/>
                  </a:lnTo>
                  <a:lnTo>
                    <a:pt x="463" y="3241"/>
                  </a:lnTo>
                  <a:lnTo>
                    <a:pt x="483" y="3279"/>
                  </a:lnTo>
                  <a:lnTo>
                    <a:pt x="493" y="3297"/>
                  </a:lnTo>
                  <a:lnTo>
                    <a:pt x="504" y="3316"/>
                  </a:lnTo>
                  <a:lnTo>
                    <a:pt x="515" y="3333"/>
                  </a:lnTo>
                  <a:lnTo>
                    <a:pt x="527" y="3349"/>
                  </a:lnTo>
                  <a:lnTo>
                    <a:pt x="549" y="3376"/>
                  </a:lnTo>
                  <a:lnTo>
                    <a:pt x="572" y="3382"/>
                  </a:lnTo>
                  <a:lnTo>
                    <a:pt x="587" y="3384"/>
                  </a:lnTo>
                  <a:lnTo>
                    <a:pt x="598" y="3383"/>
                  </a:lnTo>
                  <a:lnTo>
                    <a:pt x="606" y="3383"/>
                  </a:lnTo>
                  <a:lnTo>
                    <a:pt x="609" y="3383"/>
                  </a:lnTo>
                  <a:lnTo>
                    <a:pt x="614" y="3383"/>
                  </a:lnTo>
                  <a:lnTo>
                    <a:pt x="619" y="3385"/>
                  </a:lnTo>
                  <a:lnTo>
                    <a:pt x="626" y="3388"/>
                  </a:lnTo>
                  <a:lnTo>
                    <a:pt x="643" y="3396"/>
                  </a:lnTo>
                  <a:lnTo>
                    <a:pt x="668" y="3410"/>
                  </a:lnTo>
                  <a:lnTo>
                    <a:pt x="676" y="3415"/>
                  </a:lnTo>
                  <a:lnTo>
                    <a:pt x="684" y="3418"/>
                  </a:lnTo>
                  <a:lnTo>
                    <a:pt x="692" y="3421"/>
                  </a:lnTo>
                  <a:lnTo>
                    <a:pt x="700" y="3423"/>
                  </a:lnTo>
                  <a:lnTo>
                    <a:pt x="707" y="3425"/>
                  </a:lnTo>
                  <a:lnTo>
                    <a:pt x="715" y="3425"/>
                  </a:lnTo>
                  <a:lnTo>
                    <a:pt x="723" y="3426"/>
                  </a:lnTo>
                  <a:lnTo>
                    <a:pt x="730" y="3425"/>
                  </a:lnTo>
                  <a:lnTo>
                    <a:pt x="746" y="3423"/>
                  </a:lnTo>
                  <a:lnTo>
                    <a:pt x="761" y="3420"/>
                  </a:lnTo>
                  <a:lnTo>
                    <a:pt x="778" y="3414"/>
                  </a:lnTo>
                  <a:lnTo>
                    <a:pt x="795" y="3407"/>
                  </a:lnTo>
                  <a:lnTo>
                    <a:pt x="819" y="3397"/>
                  </a:lnTo>
                  <a:lnTo>
                    <a:pt x="842" y="3389"/>
                  </a:lnTo>
                  <a:lnTo>
                    <a:pt x="862" y="3381"/>
                  </a:lnTo>
                  <a:lnTo>
                    <a:pt x="880" y="3376"/>
                  </a:lnTo>
                  <a:lnTo>
                    <a:pt x="896" y="3372"/>
                  </a:lnTo>
                  <a:lnTo>
                    <a:pt x="911" y="3369"/>
                  </a:lnTo>
                  <a:lnTo>
                    <a:pt x="925" y="3369"/>
                  </a:lnTo>
                  <a:lnTo>
                    <a:pt x="938" y="3372"/>
                  </a:lnTo>
                  <a:lnTo>
                    <a:pt x="952" y="3375"/>
                  </a:lnTo>
                  <a:lnTo>
                    <a:pt x="967" y="3381"/>
                  </a:lnTo>
                  <a:lnTo>
                    <a:pt x="981" y="3390"/>
                  </a:lnTo>
                  <a:lnTo>
                    <a:pt x="997" y="3400"/>
                  </a:lnTo>
                  <a:lnTo>
                    <a:pt x="1033" y="3429"/>
                  </a:lnTo>
                  <a:lnTo>
                    <a:pt x="1080" y="3469"/>
                  </a:lnTo>
                  <a:lnTo>
                    <a:pt x="1078" y="3542"/>
                  </a:lnTo>
                  <a:lnTo>
                    <a:pt x="1073" y="3640"/>
                  </a:lnTo>
                  <a:lnTo>
                    <a:pt x="1070" y="3754"/>
                  </a:lnTo>
                  <a:lnTo>
                    <a:pt x="1066" y="3877"/>
                  </a:lnTo>
                  <a:lnTo>
                    <a:pt x="1066" y="3937"/>
                  </a:lnTo>
                  <a:lnTo>
                    <a:pt x="1066" y="3997"/>
                  </a:lnTo>
                  <a:lnTo>
                    <a:pt x="1069" y="4053"/>
                  </a:lnTo>
                  <a:lnTo>
                    <a:pt x="1071" y="4105"/>
                  </a:lnTo>
                  <a:lnTo>
                    <a:pt x="1073" y="4130"/>
                  </a:lnTo>
                  <a:lnTo>
                    <a:pt x="1075" y="4153"/>
                  </a:lnTo>
                  <a:lnTo>
                    <a:pt x="1078" y="4176"/>
                  </a:lnTo>
                  <a:lnTo>
                    <a:pt x="1081" y="4196"/>
                  </a:lnTo>
                  <a:lnTo>
                    <a:pt x="1085" y="4215"/>
                  </a:lnTo>
                  <a:lnTo>
                    <a:pt x="1089" y="4231"/>
                  </a:lnTo>
                  <a:lnTo>
                    <a:pt x="1094" y="4246"/>
                  </a:lnTo>
                  <a:lnTo>
                    <a:pt x="1099" y="4258"/>
                  </a:lnTo>
                  <a:close/>
                  <a:moveTo>
                    <a:pt x="2941" y="3080"/>
                  </a:moveTo>
                  <a:lnTo>
                    <a:pt x="2947" y="3056"/>
                  </a:lnTo>
                  <a:lnTo>
                    <a:pt x="2952" y="3032"/>
                  </a:lnTo>
                  <a:lnTo>
                    <a:pt x="2955" y="3008"/>
                  </a:lnTo>
                  <a:lnTo>
                    <a:pt x="2959" y="2983"/>
                  </a:lnTo>
                  <a:lnTo>
                    <a:pt x="2964" y="2933"/>
                  </a:lnTo>
                  <a:lnTo>
                    <a:pt x="2968" y="2881"/>
                  </a:lnTo>
                  <a:lnTo>
                    <a:pt x="2970" y="2829"/>
                  </a:lnTo>
                  <a:lnTo>
                    <a:pt x="2972" y="2776"/>
                  </a:lnTo>
                  <a:lnTo>
                    <a:pt x="2973" y="2722"/>
                  </a:lnTo>
                  <a:lnTo>
                    <a:pt x="2975" y="2669"/>
                  </a:lnTo>
                  <a:lnTo>
                    <a:pt x="2976" y="2615"/>
                  </a:lnTo>
                  <a:lnTo>
                    <a:pt x="2977" y="2562"/>
                  </a:lnTo>
                  <a:lnTo>
                    <a:pt x="2979" y="2510"/>
                  </a:lnTo>
                  <a:lnTo>
                    <a:pt x="2983" y="2458"/>
                  </a:lnTo>
                  <a:lnTo>
                    <a:pt x="2987" y="2408"/>
                  </a:lnTo>
                  <a:lnTo>
                    <a:pt x="2993" y="2359"/>
                  </a:lnTo>
                  <a:lnTo>
                    <a:pt x="2996" y="2336"/>
                  </a:lnTo>
                  <a:lnTo>
                    <a:pt x="3001" y="2312"/>
                  </a:lnTo>
                  <a:lnTo>
                    <a:pt x="3007" y="2289"/>
                  </a:lnTo>
                  <a:lnTo>
                    <a:pt x="3011" y="2267"/>
                  </a:lnTo>
                  <a:lnTo>
                    <a:pt x="3033" y="2290"/>
                  </a:lnTo>
                  <a:lnTo>
                    <a:pt x="3051" y="2310"/>
                  </a:lnTo>
                  <a:lnTo>
                    <a:pt x="3067" y="2325"/>
                  </a:lnTo>
                  <a:lnTo>
                    <a:pt x="3082" y="2338"/>
                  </a:lnTo>
                  <a:lnTo>
                    <a:pt x="3115" y="2368"/>
                  </a:lnTo>
                  <a:lnTo>
                    <a:pt x="3159" y="2410"/>
                  </a:lnTo>
                  <a:lnTo>
                    <a:pt x="3195" y="2407"/>
                  </a:lnTo>
                  <a:lnTo>
                    <a:pt x="3225" y="2406"/>
                  </a:lnTo>
                  <a:lnTo>
                    <a:pt x="3238" y="2406"/>
                  </a:lnTo>
                  <a:lnTo>
                    <a:pt x="3249" y="2407"/>
                  </a:lnTo>
                  <a:lnTo>
                    <a:pt x="3258" y="2408"/>
                  </a:lnTo>
                  <a:lnTo>
                    <a:pt x="3267" y="2410"/>
                  </a:lnTo>
                  <a:lnTo>
                    <a:pt x="3274" y="2413"/>
                  </a:lnTo>
                  <a:lnTo>
                    <a:pt x="3280" y="2415"/>
                  </a:lnTo>
                  <a:lnTo>
                    <a:pt x="3286" y="2418"/>
                  </a:lnTo>
                  <a:lnTo>
                    <a:pt x="3289" y="2423"/>
                  </a:lnTo>
                  <a:lnTo>
                    <a:pt x="3292" y="2426"/>
                  </a:lnTo>
                  <a:lnTo>
                    <a:pt x="3295" y="2431"/>
                  </a:lnTo>
                  <a:lnTo>
                    <a:pt x="3296" y="2435"/>
                  </a:lnTo>
                  <a:lnTo>
                    <a:pt x="3297" y="2441"/>
                  </a:lnTo>
                  <a:lnTo>
                    <a:pt x="3296" y="2453"/>
                  </a:lnTo>
                  <a:lnTo>
                    <a:pt x="3294" y="2465"/>
                  </a:lnTo>
                  <a:lnTo>
                    <a:pt x="3288" y="2478"/>
                  </a:lnTo>
                  <a:lnTo>
                    <a:pt x="3282" y="2491"/>
                  </a:lnTo>
                  <a:lnTo>
                    <a:pt x="3270" y="2520"/>
                  </a:lnTo>
                  <a:lnTo>
                    <a:pt x="3259" y="2547"/>
                  </a:lnTo>
                  <a:lnTo>
                    <a:pt x="3256" y="2562"/>
                  </a:lnTo>
                  <a:lnTo>
                    <a:pt x="3254" y="2575"/>
                  </a:lnTo>
                  <a:lnTo>
                    <a:pt x="3251" y="2589"/>
                  </a:lnTo>
                  <a:lnTo>
                    <a:pt x="3251" y="2602"/>
                  </a:lnTo>
                  <a:lnTo>
                    <a:pt x="3251" y="2629"/>
                  </a:lnTo>
                  <a:lnTo>
                    <a:pt x="3250" y="2656"/>
                  </a:lnTo>
                  <a:lnTo>
                    <a:pt x="3248" y="2670"/>
                  </a:lnTo>
                  <a:lnTo>
                    <a:pt x="3246" y="2685"/>
                  </a:lnTo>
                  <a:lnTo>
                    <a:pt x="3242" y="2699"/>
                  </a:lnTo>
                  <a:lnTo>
                    <a:pt x="3236" y="2715"/>
                  </a:lnTo>
                  <a:lnTo>
                    <a:pt x="3228" y="2731"/>
                  </a:lnTo>
                  <a:lnTo>
                    <a:pt x="3219" y="2749"/>
                  </a:lnTo>
                  <a:lnTo>
                    <a:pt x="3207" y="2767"/>
                  </a:lnTo>
                  <a:lnTo>
                    <a:pt x="3192" y="2785"/>
                  </a:lnTo>
                  <a:lnTo>
                    <a:pt x="2941" y="308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8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21"/>
            <p:cNvSpPr>
              <a:spLocks/>
            </p:cNvSpPr>
            <p:nvPr/>
          </p:nvSpPr>
          <p:spPr bwMode="auto">
            <a:xfrm>
              <a:off x="6696077" y="4248153"/>
              <a:ext cx="88900" cy="590550"/>
            </a:xfrm>
            <a:custGeom>
              <a:avLst/>
              <a:gdLst/>
              <a:ahLst/>
              <a:cxnLst>
                <a:cxn ang="0">
                  <a:pos x="105" y="1"/>
                </a:cxn>
                <a:cxn ang="0">
                  <a:pos x="0" y="1827"/>
                </a:cxn>
                <a:cxn ang="0">
                  <a:pos x="186" y="2227"/>
                </a:cxn>
                <a:cxn ang="0">
                  <a:pos x="334" y="1944"/>
                </a:cxn>
                <a:cxn ang="0">
                  <a:pos x="240" y="0"/>
                </a:cxn>
                <a:cxn ang="0">
                  <a:pos x="105" y="1"/>
                </a:cxn>
              </a:cxnLst>
              <a:rect l="0" t="0" r="r" b="b"/>
              <a:pathLst>
                <a:path w="334" h="2227">
                  <a:moveTo>
                    <a:pt x="105" y="1"/>
                  </a:moveTo>
                  <a:lnTo>
                    <a:pt x="0" y="1827"/>
                  </a:lnTo>
                  <a:lnTo>
                    <a:pt x="186" y="2227"/>
                  </a:lnTo>
                  <a:lnTo>
                    <a:pt x="334" y="1944"/>
                  </a:lnTo>
                  <a:lnTo>
                    <a:pt x="240" y="0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bg1"/>
            </a:solidFill>
            <a:ln w="4">
              <a:noFill/>
              <a:prstDash val="solid"/>
              <a:round/>
              <a:headEnd/>
              <a:tailEnd/>
            </a:ln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8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39"/>
          <p:cNvGrpSpPr/>
          <p:nvPr/>
        </p:nvGrpSpPr>
        <p:grpSpPr>
          <a:xfrm>
            <a:off x="2321736" y="4513008"/>
            <a:ext cx="1027276" cy="1948015"/>
            <a:chOff x="1443813" y="3644955"/>
            <a:chExt cx="1255713" cy="2381199"/>
          </a:xfrm>
        </p:grpSpPr>
        <p:sp>
          <p:nvSpPr>
            <p:cNvPr id="63" name="Freeform 6"/>
            <p:cNvSpPr>
              <a:spLocks/>
            </p:cNvSpPr>
            <p:nvPr/>
          </p:nvSpPr>
          <p:spPr bwMode="auto">
            <a:xfrm>
              <a:off x="1443813" y="3929066"/>
              <a:ext cx="1255713" cy="2097088"/>
            </a:xfrm>
            <a:custGeom>
              <a:avLst/>
              <a:gdLst/>
              <a:ahLst/>
              <a:cxnLst>
                <a:cxn ang="0">
                  <a:pos x="397" y="2377"/>
                </a:cxn>
                <a:cxn ang="0">
                  <a:pos x="248" y="2107"/>
                </a:cxn>
                <a:cxn ang="0">
                  <a:pos x="46" y="1835"/>
                </a:cxn>
                <a:cxn ang="0">
                  <a:pos x="255" y="1891"/>
                </a:cxn>
                <a:cxn ang="0">
                  <a:pos x="140" y="1646"/>
                </a:cxn>
                <a:cxn ang="0">
                  <a:pos x="338" y="1811"/>
                </a:cxn>
                <a:cxn ang="0">
                  <a:pos x="254" y="1600"/>
                </a:cxn>
                <a:cxn ang="0">
                  <a:pos x="475" y="1818"/>
                </a:cxn>
                <a:cxn ang="0">
                  <a:pos x="658" y="1832"/>
                </a:cxn>
                <a:cxn ang="0">
                  <a:pos x="754" y="1809"/>
                </a:cxn>
                <a:cxn ang="0">
                  <a:pos x="872" y="1432"/>
                </a:cxn>
                <a:cxn ang="0">
                  <a:pos x="1214" y="1195"/>
                </a:cxn>
                <a:cxn ang="0">
                  <a:pos x="1348" y="823"/>
                </a:cxn>
                <a:cxn ang="0">
                  <a:pos x="1276" y="264"/>
                </a:cxn>
                <a:cxn ang="0">
                  <a:pos x="1470" y="67"/>
                </a:cxn>
                <a:cxn ang="0">
                  <a:pos x="1756" y="7"/>
                </a:cxn>
                <a:cxn ang="0">
                  <a:pos x="2068" y="197"/>
                </a:cxn>
                <a:cxn ang="0">
                  <a:pos x="2107" y="721"/>
                </a:cxn>
                <a:cxn ang="0">
                  <a:pos x="2248" y="1110"/>
                </a:cxn>
                <a:cxn ang="0">
                  <a:pos x="2528" y="1227"/>
                </a:cxn>
                <a:cxn ang="0">
                  <a:pos x="2718" y="1451"/>
                </a:cxn>
                <a:cxn ang="0">
                  <a:pos x="2918" y="1542"/>
                </a:cxn>
                <a:cxn ang="0">
                  <a:pos x="3228" y="1553"/>
                </a:cxn>
                <a:cxn ang="0">
                  <a:pos x="3587" y="1441"/>
                </a:cxn>
                <a:cxn ang="0">
                  <a:pos x="3872" y="1331"/>
                </a:cxn>
                <a:cxn ang="0">
                  <a:pos x="4033" y="1047"/>
                </a:cxn>
                <a:cxn ang="0">
                  <a:pos x="4089" y="833"/>
                </a:cxn>
                <a:cxn ang="0">
                  <a:pos x="4226" y="975"/>
                </a:cxn>
                <a:cxn ang="0">
                  <a:pos x="4458" y="699"/>
                </a:cxn>
                <a:cxn ang="0">
                  <a:pos x="4467" y="808"/>
                </a:cxn>
                <a:cxn ang="0">
                  <a:pos x="4580" y="737"/>
                </a:cxn>
                <a:cxn ang="0">
                  <a:pos x="4604" y="823"/>
                </a:cxn>
                <a:cxn ang="0">
                  <a:pos x="4539" y="987"/>
                </a:cxn>
                <a:cxn ang="0">
                  <a:pos x="4561" y="1087"/>
                </a:cxn>
                <a:cxn ang="0">
                  <a:pos x="4410" y="1386"/>
                </a:cxn>
                <a:cxn ang="0">
                  <a:pos x="4227" y="1665"/>
                </a:cxn>
                <a:cxn ang="0">
                  <a:pos x="3280" y="2019"/>
                </a:cxn>
                <a:cxn ang="0">
                  <a:pos x="2699" y="2826"/>
                </a:cxn>
                <a:cxn ang="0">
                  <a:pos x="2805" y="3615"/>
                </a:cxn>
                <a:cxn ang="0">
                  <a:pos x="2831" y="4158"/>
                </a:cxn>
                <a:cxn ang="0">
                  <a:pos x="2869" y="4818"/>
                </a:cxn>
                <a:cxn ang="0">
                  <a:pos x="2862" y="6058"/>
                </a:cxn>
                <a:cxn ang="0">
                  <a:pos x="2802" y="6868"/>
                </a:cxn>
                <a:cxn ang="0">
                  <a:pos x="2795" y="7136"/>
                </a:cxn>
                <a:cxn ang="0">
                  <a:pos x="3124" y="7427"/>
                </a:cxn>
                <a:cxn ang="0">
                  <a:pos x="3196" y="7597"/>
                </a:cxn>
                <a:cxn ang="0">
                  <a:pos x="2786" y="7608"/>
                </a:cxn>
                <a:cxn ang="0">
                  <a:pos x="2507" y="7507"/>
                </a:cxn>
                <a:cxn ang="0">
                  <a:pos x="2171" y="7305"/>
                </a:cxn>
                <a:cxn ang="0">
                  <a:pos x="2112" y="7670"/>
                </a:cxn>
                <a:cxn ang="0">
                  <a:pos x="2215" y="7873"/>
                </a:cxn>
                <a:cxn ang="0">
                  <a:pos x="1848" y="7920"/>
                </a:cxn>
                <a:cxn ang="0">
                  <a:pos x="1575" y="7779"/>
                </a:cxn>
                <a:cxn ang="0">
                  <a:pos x="1394" y="7468"/>
                </a:cxn>
                <a:cxn ang="0">
                  <a:pos x="1331" y="6641"/>
                </a:cxn>
                <a:cxn ang="0">
                  <a:pos x="1310" y="5767"/>
                </a:cxn>
                <a:cxn ang="0">
                  <a:pos x="1373" y="5178"/>
                </a:cxn>
                <a:cxn ang="0">
                  <a:pos x="1307" y="4353"/>
                </a:cxn>
                <a:cxn ang="0">
                  <a:pos x="1056" y="3111"/>
                </a:cxn>
                <a:cxn ang="0">
                  <a:pos x="712" y="3033"/>
                </a:cxn>
              </a:cxnLst>
              <a:rect l="0" t="0" r="r" b="b"/>
              <a:pathLst>
                <a:path w="4745" h="7926">
                  <a:moveTo>
                    <a:pt x="551" y="2635"/>
                  </a:moveTo>
                  <a:lnTo>
                    <a:pt x="543" y="2630"/>
                  </a:lnTo>
                  <a:lnTo>
                    <a:pt x="536" y="2625"/>
                  </a:lnTo>
                  <a:lnTo>
                    <a:pt x="532" y="2619"/>
                  </a:lnTo>
                  <a:lnTo>
                    <a:pt x="527" y="2615"/>
                  </a:lnTo>
                  <a:lnTo>
                    <a:pt x="548" y="2554"/>
                  </a:lnTo>
                  <a:lnTo>
                    <a:pt x="552" y="2550"/>
                  </a:lnTo>
                  <a:lnTo>
                    <a:pt x="554" y="2531"/>
                  </a:lnTo>
                  <a:lnTo>
                    <a:pt x="556" y="2513"/>
                  </a:lnTo>
                  <a:lnTo>
                    <a:pt x="558" y="2494"/>
                  </a:lnTo>
                  <a:lnTo>
                    <a:pt x="560" y="2473"/>
                  </a:lnTo>
                  <a:lnTo>
                    <a:pt x="515" y="2449"/>
                  </a:lnTo>
                  <a:lnTo>
                    <a:pt x="473" y="2425"/>
                  </a:lnTo>
                  <a:lnTo>
                    <a:pt x="437" y="2404"/>
                  </a:lnTo>
                  <a:lnTo>
                    <a:pt x="411" y="2388"/>
                  </a:lnTo>
                  <a:lnTo>
                    <a:pt x="397" y="2377"/>
                  </a:lnTo>
                  <a:lnTo>
                    <a:pt x="382" y="2366"/>
                  </a:lnTo>
                  <a:lnTo>
                    <a:pt x="368" y="2353"/>
                  </a:lnTo>
                  <a:lnTo>
                    <a:pt x="355" y="2339"/>
                  </a:lnTo>
                  <a:lnTo>
                    <a:pt x="331" y="2313"/>
                  </a:lnTo>
                  <a:lnTo>
                    <a:pt x="310" y="2286"/>
                  </a:lnTo>
                  <a:lnTo>
                    <a:pt x="289" y="2262"/>
                  </a:lnTo>
                  <a:lnTo>
                    <a:pt x="271" y="2239"/>
                  </a:lnTo>
                  <a:lnTo>
                    <a:pt x="262" y="2230"/>
                  </a:lnTo>
                  <a:lnTo>
                    <a:pt x="254" y="2222"/>
                  </a:lnTo>
                  <a:lnTo>
                    <a:pt x="246" y="2216"/>
                  </a:lnTo>
                  <a:lnTo>
                    <a:pt x="238" y="2211"/>
                  </a:lnTo>
                  <a:lnTo>
                    <a:pt x="206" y="2192"/>
                  </a:lnTo>
                  <a:lnTo>
                    <a:pt x="38" y="2124"/>
                  </a:lnTo>
                  <a:lnTo>
                    <a:pt x="28" y="2080"/>
                  </a:lnTo>
                  <a:lnTo>
                    <a:pt x="66" y="2064"/>
                  </a:lnTo>
                  <a:lnTo>
                    <a:pt x="248" y="2107"/>
                  </a:lnTo>
                  <a:lnTo>
                    <a:pt x="270" y="2063"/>
                  </a:lnTo>
                  <a:lnTo>
                    <a:pt x="233" y="2044"/>
                  </a:lnTo>
                  <a:lnTo>
                    <a:pt x="195" y="2022"/>
                  </a:lnTo>
                  <a:lnTo>
                    <a:pt x="155" y="1998"/>
                  </a:lnTo>
                  <a:lnTo>
                    <a:pt x="115" y="1971"/>
                  </a:lnTo>
                  <a:lnTo>
                    <a:pt x="97" y="1958"/>
                  </a:lnTo>
                  <a:lnTo>
                    <a:pt x="79" y="1944"/>
                  </a:lnTo>
                  <a:lnTo>
                    <a:pt x="62" y="1930"/>
                  </a:lnTo>
                  <a:lnTo>
                    <a:pt x="46" y="1916"/>
                  </a:lnTo>
                  <a:lnTo>
                    <a:pt x="32" y="1903"/>
                  </a:lnTo>
                  <a:lnTo>
                    <a:pt x="19" y="1889"/>
                  </a:lnTo>
                  <a:lnTo>
                    <a:pt x="8" y="1876"/>
                  </a:lnTo>
                  <a:lnTo>
                    <a:pt x="0" y="1863"/>
                  </a:lnTo>
                  <a:lnTo>
                    <a:pt x="16" y="1831"/>
                  </a:lnTo>
                  <a:lnTo>
                    <a:pt x="33" y="1833"/>
                  </a:lnTo>
                  <a:lnTo>
                    <a:pt x="46" y="1835"/>
                  </a:lnTo>
                  <a:lnTo>
                    <a:pt x="51" y="1836"/>
                  </a:lnTo>
                  <a:lnTo>
                    <a:pt x="58" y="1839"/>
                  </a:lnTo>
                  <a:lnTo>
                    <a:pt x="66" y="1842"/>
                  </a:lnTo>
                  <a:lnTo>
                    <a:pt x="76" y="1847"/>
                  </a:lnTo>
                  <a:lnTo>
                    <a:pt x="219" y="1916"/>
                  </a:lnTo>
                  <a:lnTo>
                    <a:pt x="232" y="1923"/>
                  </a:lnTo>
                  <a:lnTo>
                    <a:pt x="241" y="1929"/>
                  </a:lnTo>
                  <a:lnTo>
                    <a:pt x="249" y="1935"/>
                  </a:lnTo>
                  <a:lnTo>
                    <a:pt x="256" y="1940"/>
                  </a:lnTo>
                  <a:lnTo>
                    <a:pt x="271" y="1952"/>
                  </a:lnTo>
                  <a:lnTo>
                    <a:pt x="290" y="1964"/>
                  </a:lnTo>
                  <a:lnTo>
                    <a:pt x="301" y="1943"/>
                  </a:lnTo>
                  <a:lnTo>
                    <a:pt x="293" y="1935"/>
                  </a:lnTo>
                  <a:lnTo>
                    <a:pt x="282" y="1923"/>
                  </a:lnTo>
                  <a:lnTo>
                    <a:pt x="269" y="1910"/>
                  </a:lnTo>
                  <a:lnTo>
                    <a:pt x="255" y="1891"/>
                  </a:lnTo>
                  <a:lnTo>
                    <a:pt x="224" y="1851"/>
                  </a:lnTo>
                  <a:lnTo>
                    <a:pt x="192" y="1807"/>
                  </a:lnTo>
                  <a:lnTo>
                    <a:pt x="176" y="1784"/>
                  </a:lnTo>
                  <a:lnTo>
                    <a:pt x="162" y="1762"/>
                  </a:lnTo>
                  <a:lnTo>
                    <a:pt x="150" y="1740"/>
                  </a:lnTo>
                  <a:lnTo>
                    <a:pt x="138" y="1721"/>
                  </a:lnTo>
                  <a:lnTo>
                    <a:pt x="130" y="1703"/>
                  </a:lnTo>
                  <a:lnTo>
                    <a:pt x="124" y="1687"/>
                  </a:lnTo>
                  <a:lnTo>
                    <a:pt x="123" y="1681"/>
                  </a:lnTo>
                  <a:lnTo>
                    <a:pt x="122" y="1675"/>
                  </a:lnTo>
                  <a:lnTo>
                    <a:pt x="123" y="1670"/>
                  </a:lnTo>
                  <a:lnTo>
                    <a:pt x="124" y="1666"/>
                  </a:lnTo>
                  <a:lnTo>
                    <a:pt x="128" y="1659"/>
                  </a:lnTo>
                  <a:lnTo>
                    <a:pt x="131" y="1654"/>
                  </a:lnTo>
                  <a:lnTo>
                    <a:pt x="136" y="1649"/>
                  </a:lnTo>
                  <a:lnTo>
                    <a:pt x="140" y="1646"/>
                  </a:lnTo>
                  <a:lnTo>
                    <a:pt x="146" y="1642"/>
                  </a:lnTo>
                  <a:lnTo>
                    <a:pt x="151" y="1641"/>
                  </a:lnTo>
                  <a:lnTo>
                    <a:pt x="156" y="1642"/>
                  </a:lnTo>
                  <a:lnTo>
                    <a:pt x="162" y="1643"/>
                  </a:lnTo>
                  <a:lnTo>
                    <a:pt x="175" y="1650"/>
                  </a:lnTo>
                  <a:lnTo>
                    <a:pt x="186" y="1658"/>
                  </a:lnTo>
                  <a:lnTo>
                    <a:pt x="198" y="1668"/>
                  </a:lnTo>
                  <a:lnTo>
                    <a:pt x="209" y="1679"/>
                  </a:lnTo>
                  <a:lnTo>
                    <a:pt x="231" y="1702"/>
                  </a:lnTo>
                  <a:lnTo>
                    <a:pt x="251" y="1726"/>
                  </a:lnTo>
                  <a:lnTo>
                    <a:pt x="272" y="1751"/>
                  </a:lnTo>
                  <a:lnTo>
                    <a:pt x="294" y="1774"/>
                  </a:lnTo>
                  <a:lnTo>
                    <a:pt x="304" y="1785"/>
                  </a:lnTo>
                  <a:lnTo>
                    <a:pt x="315" y="1794"/>
                  </a:lnTo>
                  <a:lnTo>
                    <a:pt x="327" y="1803"/>
                  </a:lnTo>
                  <a:lnTo>
                    <a:pt x="338" y="1811"/>
                  </a:lnTo>
                  <a:lnTo>
                    <a:pt x="334" y="1795"/>
                  </a:lnTo>
                  <a:lnTo>
                    <a:pt x="328" y="1779"/>
                  </a:lnTo>
                  <a:lnTo>
                    <a:pt x="321" y="1766"/>
                  </a:lnTo>
                  <a:lnTo>
                    <a:pt x="313" y="1751"/>
                  </a:lnTo>
                  <a:lnTo>
                    <a:pt x="295" y="1724"/>
                  </a:lnTo>
                  <a:lnTo>
                    <a:pt x="277" y="1699"/>
                  </a:lnTo>
                  <a:lnTo>
                    <a:pt x="267" y="1687"/>
                  </a:lnTo>
                  <a:lnTo>
                    <a:pt x="261" y="1674"/>
                  </a:lnTo>
                  <a:lnTo>
                    <a:pt x="255" y="1660"/>
                  </a:lnTo>
                  <a:lnTo>
                    <a:pt x="251" y="1647"/>
                  </a:lnTo>
                  <a:lnTo>
                    <a:pt x="250" y="1640"/>
                  </a:lnTo>
                  <a:lnTo>
                    <a:pt x="249" y="1632"/>
                  </a:lnTo>
                  <a:lnTo>
                    <a:pt x="249" y="1625"/>
                  </a:lnTo>
                  <a:lnTo>
                    <a:pt x="250" y="1617"/>
                  </a:lnTo>
                  <a:lnTo>
                    <a:pt x="251" y="1609"/>
                  </a:lnTo>
                  <a:lnTo>
                    <a:pt x="254" y="1600"/>
                  </a:lnTo>
                  <a:lnTo>
                    <a:pt x="256" y="1592"/>
                  </a:lnTo>
                  <a:lnTo>
                    <a:pt x="261" y="1583"/>
                  </a:lnTo>
                  <a:lnTo>
                    <a:pt x="275" y="1591"/>
                  </a:lnTo>
                  <a:lnTo>
                    <a:pt x="291" y="1600"/>
                  </a:lnTo>
                  <a:lnTo>
                    <a:pt x="305" y="1609"/>
                  </a:lnTo>
                  <a:lnTo>
                    <a:pt x="319" y="1619"/>
                  </a:lnTo>
                  <a:lnTo>
                    <a:pt x="331" y="1630"/>
                  </a:lnTo>
                  <a:lnTo>
                    <a:pt x="343" y="1641"/>
                  </a:lnTo>
                  <a:lnTo>
                    <a:pt x="354" y="1652"/>
                  </a:lnTo>
                  <a:lnTo>
                    <a:pt x="366" y="1664"/>
                  </a:lnTo>
                  <a:lnTo>
                    <a:pt x="386" y="1689"/>
                  </a:lnTo>
                  <a:lnTo>
                    <a:pt x="405" y="1714"/>
                  </a:lnTo>
                  <a:lnTo>
                    <a:pt x="423" y="1739"/>
                  </a:lnTo>
                  <a:lnTo>
                    <a:pt x="440" y="1767"/>
                  </a:lnTo>
                  <a:lnTo>
                    <a:pt x="457" y="1793"/>
                  </a:lnTo>
                  <a:lnTo>
                    <a:pt x="475" y="1818"/>
                  </a:lnTo>
                  <a:lnTo>
                    <a:pt x="495" y="1844"/>
                  </a:lnTo>
                  <a:lnTo>
                    <a:pt x="515" y="1868"/>
                  </a:lnTo>
                  <a:lnTo>
                    <a:pt x="527" y="1880"/>
                  </a:lnTo>
                  <a:lnTo>
                    <a:pt x="538" y="1891"/>
                  </a:lnTo>
                  <a:lnTo>
                    <a:pt x="551" y="1903"/>
                  </a:lnTo>
                  <a:lnTo>
                    <a:pt x="564" y="1914"/>
                  </a:lnTo>
                  <a:lnTo>
                    <a:pt x="577" y="1923"/>
                  </a:lnTo>
                  <a:lnTo>
                    <a:pt x="592" y="1934"/>
                  </a:lnTo>
                  <a:lnTo>
                    <a:pt x="607" y="1943"/>
                  </a:lnTo>
                  <a:lnTo>
                    <a:pt x="623" y="1951"/>
                  </a:lnTo>
                  <a:lnTo>
                    <a:pt x="634" y="1927"/>
                  </a:lnTo>
                  <a:lnTo>
                    <a:pt x="641" y="1906"/>
                  </a:lnTo>
                  <a:lnTo>
                    <a:pt x="646" y="1887"/>
                  </a:lnTo>
                  <a:lnTo>
                    <a:pt x="650" y="1870"/>
                  </a:lnTo>
                  <a:lnTo>
                    <a:pt x="654" y="1851"/>
                  </a:lnTo>
                  <a:lnTo>
                    <a:pt x="658" y="1832"/>
                  </a:lnTo>
                  <a:lnTo>
                    <a:pt x="666" y="1811"/>
                  </a:lnTo>
                  <a:lnTo>
                    <a:pt x="677" y="1787"/>
                  </a:lnTo>
                  <a:lnTo>
                    <a:pt x="682" y="1776"/>
                  </a:lnTo>
                  <a:lnTo>
                    <a:pt x="689" y="1762"/>
                  </a:lnTo>
                  <a:lnTo>
                    <a:pt x="696" y="1752"/>
                  </a:lnTo>
                  <a:lnTo>
                    <a:pt x="704" y="1744"/>
                  </a:lnTo>
                  <a:lnTo>
                    <a:pt x="711" y="1738"/>
                  </a:lnTo>
                  <a:lnTo>
                    <a:pt x="719" y="1734"/>
                  </a:lnTo>
                  <a:lnTo>
                    <a:pt x="727" y="1730"/>
                  </a:lnTo>
                  <a:lnTo>
                    <a:pt x="736" y="1728"/>
                  </a:lnTo>
                  <a:lnTo>
                    <a:pt x="748" y="1727"/>
                  </a:lnTo>
                  <a:lnTo>
                    <a:pt x="750" y="1737"/>
                  </a:lnTo>
                  <a:lnTo>
                    <a:pt x="751" y="1756"/>
                  </a:lnTo>
                  <a:lnTo>
                    <a:pt x="751" y="1783"/>
                  </a:lnTo>
                  <a:lnTo>
                    <a:pt x="751" y="1814"/>
                  </a:lnTo>
                  <a:lnTo>
                    <a:pt x="754" y="1809"/>
                  </a:lnTo>
                  <a:lnTo>
                    <a:pt x="758" y="1804"/>
                  </a:lnTo>
                  <a:lnTo>
                    <a:pt x="758" y="1598"/>
                  </a:lnTo>
                  <a:lnTo>
                    <a:pt x="766" y="1583"/>
                  </a:lnTo>
                  <a:lnTo>
                    <a:pt x="773" y="1570"/>
                  </a:lnTo>
                  <a:lnTo>
                    <a:pt x="778" y="1559"/>
                  </a:lnTo>
                  <a:lnTo>
                    <a:pt x="783" y="1548"/>
                  </a:lnTo>
                  <a:lnTo>
                    <a:pt x="790" y="1529"/>
                  </a:lnTo>
                  <a:lnTo>
                    <a:pt x="797" y="1512"/>
                  </a:lnTo>
                  <a:lnTo>
                    <a:pt x="801" y="1504"/>
                  </a:lnTo>
                  <a:lnTo>
                    <a:pt x="806" y="1495"/>
                  </a:lnTo>
                  <a:lnTo>
                    <a:pt x="813" y="1487"/>
                  </a:lnTo>
                  <a:lnTo>
                    <a:pt x="820" y="1476"/>
                  </a:lnTo>
                  <a:lnTo>
                    <a:pt x="830" y="1467"/>
                  </a:lnTo>
                  <a:lnTo>
                    <a:pt x="841" y="1456"/>
                  </a:lnTo>
                  <a:lnTo>
                    <a:pt x="855" y="1444"/>
                  </a:lnTo>
                  <a:lnTo>
                    <a:pt x="872" y="1432"/>
                  </a:lnTo>
                  <a:lnTo>
                    <a:pt x="907" y="1407"/>
                  </a:lnTo>
                  <a:lnTo>
                    <a:pt x="929" y="1390"/>
                  </a:lnTo>
                  <a:lnTo>
                    <a:pt x="948" y="1378"/>
                  </a:lnTo>
                  <a:lnTo>
                    <a:pt x="961" y="1370"/>
                  </a:lnTo>
                  <a:lnTo>
                    <a:pt x="976" y="1363"/>
                  </a:lnTo>
                  <a:lnTo>
                    <a:pt x="996" y="1355"/>
                  </a:lnTo>
                  <a:lnTo>
                    <a:pt x="1023" y="1345"/>
                  </a:lnTo>
                  <a:lnTo>
                    <a:pt x="1061" y="1328"/>
                  </a:lnTo>
                  <a:lnTo>
                    <a:pt x="1085" y="1316"/>
                  </a:lnTo>
                  <a:lnTo>
                    <a:pt x="1107" y="1303"/>
                  </a:lnTo>
                  <a:lnTo>
                    <a:pt x="1127" y="1288"/>
                  </a:lnTo>
                  <a:lnTo>
                    <a:pt x="1147" y="1272"/>
                  </a:lnTo>
                  <a:lnTo>
                    <a:pt x="1165" y="1254"/>
                  </a:lnTo>
                  <a:lnTo>
                    <a:pt x="1182" y="1235"/>
                  </a:lnTo>
                  <a:lnTo>
                    <a:pt x="1198" y="1216"/>
                  </a:lnTo>
                  <a:lnTo>
                    <a:pt x="1214" y="1195"/>
                  </a:lnTo>
                  <a:lnTo>
                    <a:pt x="1228" y="1174"/>
                  </a:lnTo>
                  <a:lnTo>
                    <a:pt x="1243" y="1152"/>
                  </a:lnTo>
                  <a:lnTo>
                    <a:pt x="1255" y="1129"/>
                  </a:lnTo>
                  <a:lnTo>
                    <a:pt x="1269" y="1106"/>
                  </a:lnTo>
                  <a:lnTo>
                    <a:pt x="1294" y="1059"/>
                  </a:lnTo>
                  <a:lnTo>
                    <a:pt x="1318" y="1012"/>
                  </a:lnTo>
                  <a:lnTo>
                    <a:pt x="1402" y="1009"/>
                  </a:lnTo>
                  <a:lnTo>
                    <a:pt x="1429" y="987"/>
                  </a:lnTo>
                  <a:lnTo>
                    <a:pt x="1391" y="841"/>
                  </a:lnTo>
                  <a:lnTo>
                    <a:pt x="1384" y="840"/>
                  </a:lnTo>
                  <a:lnTo>
                    <a:pt x="1376" y="839"/>
                  </a:lnTo>
                  <a:lnTo>
                    <a:pt x="1371" y="836"/>
                  </a:lnTo>
                  <a:lnTo>
                    <a:pt x="1364" y="834"/>
                  </a:lnTo>
                  <a:lnTo>
                    <a:pt x="1358" y="831"/>
                  </a:lnTo>
                  <a:lnTo>
                    <a:pt x="1352" y="827"/>
                  </a:lnTo>
                  <a:lnTo>
                    <a:pt x="1348" y="823"/>
                  </a:lnTo>
                  <a:lnTo>
                    <a:pt x="1342" y="818"/>
                  </a:lnTo>
                  <a:lnTo>
                    <a:pt x="1334" y="809"/>
                  </a:lnTo>
                  <a:lnTo>
                    <a:pt x="1327" y="796"/>
                  </a:lnTo>
                  <a:lnTo>
                    <a:pt x="1322" y="784"/>
                  </a:lnTo>
                  <a:lnTo>
                    <a:pt x="1317" y="770"/>
                  </a:lnTo>
                  <a:lnTo>
                    <a:pt x="1312" y="755"/>
                  </a:lnTo>
                  <a:lnTo>
                    <a:pt x="1310" y="739"/>
                  </a:lnTo>
                  <a:lnTo>
                    <a:pt x="1308" y="724"/>
                  </a:lnTo>
                  <a:lnTo>
                    <a:pt x="1307" y="707"/>
                  </a:lnTo>
                  <a:lnTo>
                    <a:pt x="1306" y="675"/>
                  </a:lnTo>
                  <a:lnTo>
                    <a:pt x="1306" y="644"/>
                  </a:lnTo>
                  <a:lnTo>
                    <a:pt x="1270" y="341"/>
                  </a:lnTo>
                  <a:lnTo>
                    <a:pt x="1270" y="305"/>
                  </a:lnTo>
                  <a:lnTo>
                    <a:pt x="1270" y="291"/>
                  </a:lnTo>
                  <a:lnTo>
                    <a:pt x="1272" y="277"/>
                  </a:lnTo>
                  <a:lnTo>
                    <a:pt x="1276" y="264"/>
                  </a:lnTo>
                  <a:lnTo>
                    <a:pt x="1282" y="250"/>
                  </a:lnTo>
                  <a:lnTo>
                    <a:pt x="1287" y="236"/>
                  </a:lnTo>
                  <a:lnTo>
                    <a:pt x="1295" y="223"/>
                  </a:lnTo>
                  <a:lnTo>
                    <a:pt x="1303" y="209"/>
                  </a:lnTo>
                  <a:lnTo>
                    <a:pt x="1312" y="195"/>
                  </a:lnTo>
                  <a:lnTo>
                    <a:pt x="1324" y="183"/>
                  </a:lnTo>
                  <a:lnTo>
                    <a:pt x="1335" y="169"/>
                  </a:lnTo>
                  <a:lnTo>
                    <a:pt x="1347" y="156"/>
                  </a:lnTo>
                  <a:lnTo>
                    <a:pt x="1360" y="144"/>
                  </a:lnTo>
                  <a:lnTo>
                    <a:pt x="1374" y="132"/>
                  </a:lnTo>
                  <a:lnTo>
                    <a:pt x="1389" y="120"/>
                  </a:lnTo>
                  <a:lnTo>
                    <a:pt x="1404" y="108"/>
                  </a:lnTo>
                  <a:lnTo>
                    <a:pt x="1420" y="98"/>
                  </a:lnTo>
                  <a:lnTo>
                    <a:pt x="1436" y="87"/>
                  </a:lnTo>
                  <a:lnTo>
                    <a:pt x="1453" y="76"/>
                  </a:lnTo>
                  <a:lnTo>
                    <a:pt x="1470" y="67"/>
                  </a:lnTo>
                  <a:lnTo>
                    <a:pt x="1487" y="58"/>
                  </a:lnTo>
                  <a:lnTo>
                    <a:pt x="1506" y="49"/>
                  </a:lnTo>
                  <a:lnTo>
                    <a:pt x="1523" y="41"/>
                  </a:lnTo>
                  <a:lnTo>
                    <a:pt x="1541" y="34"/>
                  </a:lnTo>
                  <a:lnTo>
                    <a:pt x="1559" y="27"/>
                  </a:lnTo>
                  <a:lnTo>
                    <a:pt x="1577" y="20"/>
                  </a:lnTo>
                  <a:lnTo>
                    <a:pt x="1595" y="16"/>
                  </a:lnTo>
                  <a:lnTo>
                    <a:pt x="1612" y="11"/>
                  </a:lnTo>
                  <a:lnTo>
                    <a:pt x="1630" y="7"/>
                  </a:lnTo>
                  <a:lnTo>
                    <a:pt x="1647" y="4"/>
                  </a:lnTo>
                  <a:lnTo>
                    <a:pt x="1665" y="2"/>
                  </a:lnTo>
                  <a:lnTo>
                    <a:pt x="1681" y="0"/>
                  </a:lnTo>
                  <a:lnTo>
                    <a:pt x="1697" y="0"/>
                  </a:lnTo>
                  <a:lnTo>
                    <a:pt x="1716" y="1"/>
                  </a:lnTo>
                  <a:lnTo>
                    <a:pt x="1735" y="3"/>
                  </a:lnTo>
                  <a:lnTo>
                    <a:pt x="1756" y="7"/>
                  </a:lnTo>
                  <a:lnTo>
                    <a:pt x="1774" y="11"/>
                  </a:lnTo>
                  <a:lnTo>
                    <a:pt x="1794" y="17"/>
                  </a:lnTo>
                  <a:lnTo>
                    <a:pt x="1813" y="24"/>
                  </a:lnTo>
                  <a:lnTo>
                    <a:pt x="1832" y="31"/>
                  </a:lnTo>
                  <a:lnTo>
                    <a:pt x="1850" y="39"/>
                  </a:lnTo>
                  <a:lnTo>
                    <a:pt x="1884" y="57"/>
                  </a:lnTo>
                  <a:lnTo>
                    <a:pt x="1917" y="75"/>
                  </a:lnTo>
                  <a:lnTo>
                    <a:pt x="1948" y="95"/>
                  </a:lnTo>
                  <a:lnTo>
                    <a:pt x="1976" y="112"/>
                  </a:lnTo>
                  <a:lnTo>
                    <a:pt x="1992" y="123"/>
                  </a:lnTo>
                  <a:lnTo>
                    <a:pt x="2006" y="135"/>
                  </a:lnTo>
                  <a:lnTo>
                    <a:pt x="2021" y="146"/>
                  </a:lnTo>
                  <a:lnTo>
                    <a:pt x="2035" y="157"/>
                  </a:lnTo>
                  <a:lnTo>
                    <a:pt x="2046" y="170"/>
                  </a:lnTo>
                  <a:lnTo>
                    <a:pt x="2058" y="184"/>
                  </a:lnTo>
                  <a:lnTo>
                    <a:pt x="2068" y="197"/>
                  </a:lnTo>
                  <a:lnTo>
                    <a:pt x="2077" y="212"/>
                  </a:lnTo>
                  <a:lnTo>
                    <a:pt x="2085" y="228"/>
                  </a:lnTo>
                  <a:lnTo>
                    <a:pt x="2092" y="245"/>
                  </a:lnTo>
                  <a:lnTo>
                    <a:pt x="2098" y="264"/>
                  </a:lnTo>
                  <a:lnTo>
                    <a:pt x="2103" y="283"/>
                  </a:lnTo>
                  <a:lnTo>
                    <a:pt x="2107" y="304"/>
                  </a:lnTo>
                  <a:lnTo>
                    <a:pt x="2109" y="327"/>
                  </a:lnTo>
                  <a:lnTo>
                    <a:pt x="2111" y="352"/>
                  </a:lnTo>
                  <a:lnTo>
                    <a:pt x="2112" y="378"/>
                  </a:lnTo>
                  <a:lnTo>
                    <a:pt x="2108" y="415"/>
                  </a:lnTo>
                  <a:lnTo>
                    <a:pt x="2112" y="658"/>
                  </a:lnTo>
                  <a:lnTo>
                    <a:pt x="2112" y="671"/>
                  </a:lnTo>
                  <a:lnTo>
                    <a:pt x="2112" y="684"/>
                  </a:lnTo>
                  <a:lnTo>
                    <a:pt x="2111" y="697"/>
                  </a:lnTo>
                  <a:lnTo>
                    <a:pt x="2109" y="709"/>
                  </a:lnTo>
                  <a:lnTo>
                    <a:pt x="2107" y="721"/>
                  </a:lnTo>
                  <a:lnTo>
                    <a:pt x="2104" y="732"/>
                  </a:lnTo>
                  <a:lnTo>
                    <a:pt x="2100" y="742"/>
                  </a:lnTo>
                  <a:lnTo>
                    <a:pt x="2097" y="751"/>
                  </a:lnTo>
                  <a:lnTo>
                    <a:pt x="2091" y="760"/>
                  </a:lnTo>
                  <a:lnTo>
                    <a:pt x="2085" y="767"/>
                  </a:lnTo>
                  <a:lnTo>
                    <a:pt x="2078" y="774"/>
                  </a:lnTo>
                  <a:lnTo>
                    <a:pt x="2070" y="779"/>
                  </a:lnTo>
                  <a:lnTo>
                    <a:pt x="2061" y="784"/>
                  </a:lnTo>
                  <a:lnTo>
                    <a:pt x="2051" y="787"/>
                  </a:lnTo>
                  <a:lnTo>
                    <a:pt x="2040" y="790"/>
                  </a:lnTo>
                  <a:lnTo>
                    <a:pt x="2027" y="792"/>
                  </a:lnTo>
                  <a:lnTo>
                    <a:pt x="2014" y="793"/>
                  </a:lnTo>
                  <a:lnTo>
                    <a:pt x="2016" y="830"/>
                  </a:lnTo>
                  <a:lnTo>
                    <a:pt x="1978" y="1110"/>
                  </a:lnTo>
                  <a:lnTo>
                    <a:pt x="2221" y="1110"/>
                  </a:lnTo>
                  <a:lnTo>
                    <a:pt x="2248" y="1110"/>
                  </a:lnTo>
                  <a:lnTo>
                    <a:pt x="2274" y="1112"/>
                  </a:lnTo>
                  <a:lnTo>
                    <a:pt x="2300" y="1114"/>
                  </a:lnTo>
                  <a:lnTo>
                    <a:pt x="2327" y="1118"/>
                  </a:lnTo>
                  <a:lnTo>
                    <a:pt x="2352" y="1122"/>
                  </a:lnTo>
                  <a:lnTo>
                    <a:pt x="2376" y="1128"/>
                  </a:lnTo>
                  <a:lnTo>
                    <a:pt x="2400" y="1135"/>
                  </a:lnTo>
                  <a:lnTo>
                    <a:pt x="2422" y="1143"/>
                  </a:lnTo>
                  <a:lnTo>
                    <a:pt x="2443" y="1152"/>
                  </a:lnTo>
                  <a:lnTo>
                    <a:pt x="2463" y="1162"/>
                  </a:lnTo>
                  <a:lnTo>
                    <a:pt x="2481" y="1174"/>
                  </a:lnTo>
                  <a:lnTo>
                    <a:pt x="2497" y="1187"/>
                  </a:lnTo>
                  <a:lnTo>
                    <a:pt x="2504" y="1194"/>
                  </a:lnTo>
                  <a:lnTo>
                    <a:pt x="2511" y="1202"/>
                  </a:lnTo>
                  <a:lnTo>
                    <a:pt x="2516" y="1210"/>
                  </a:lnTo>
                  <a:lnTo>
                    <a:pt x="2522" y="1218"/>
                  </a:lnTo>
                  <a:lnTo>
                    <a:pt x="2528" y="1227"/>
                  </a:lnTo>
                  <a:lnTo>
                    <a:pt x="2531" y="1236"/>
                  </a:lnTo>
                  <a:lnTo>
                    <a:pt x="2536" y="1246"/>
                  </a:lnTo>
                  <a:lnTo>
                    <a:pt x="2538" y="1256"/>
                  </a:lnTo>
                  <a:lnTo>
                    <a:pt x="2566" y="1272"/>
                  </a:lnTo>
                  <a:lnTo>
                    <a:pt x="2590" y="1287"/>
                  </a:lnTo>
                  <a:lnTo>
                    <a:pt x="2608" y="1300"/>
                  </a:lnTo>
                  <a:lnTo>
                    <a:pt x="2623" y="1314"/>
                  </a:lnTo>
                  <a:lnTo>
                    <a:pt x="2635" y="1328"/>
                  </a:lnTo>
                  <a:lnTo>
                    <a:pt x="2646" y="1342"/>
                  </a:lnTo>
                  <a:lnTo>
                    <a:pt x="2654" y="1354"/>
                  </a:lnTo>
                  <a:lnTo>
                    <a:pt x="2660" y="1367"/>
                  </a:lnTo>
                  <a:lnTo>
                    <a:pt x="2672" y="1391"/>
                  </a:lnTo>
                  <a:lnTo>
                    <a:pt x="2686" y="1415"/>
                  </a:lnTo>
                  <a:lnTo>
                    <a:pt x="2694" y="1427"/>
                  </a:lnTo>
                  <a:lnTo>
                    <a:pt x="2705" y="1439"/>
                  </a:lnTo>
                  <a:lnTo>
                    <a:pt x="2718" y="1451"/>
                  </a:lnTo>
                  <a:lnTo>
                    <a:pt x="2734" y="1463"/>
                  </a:lnTo>
                  <a:lnTo>
                    <a:pt x="2759" y="1463"/>
                  </a:lnTo>
                  <a:lnTo>
                    <a:pt x="2778" y="1462"/>
                  </a:lnTo>
                  <a:lnTo>
                    <a:pt x="2786" y="1462"/>
                  </a:lnTo>
                  <a:lnTo>
                    <a:pt x="2793" y="1463"/>
                  </a:lnTo>
                  <a:lnTo>
                    <a:pt x="2799" y="1464"/>
                  </a:lnTo>
                  <a:lnTo>
                    <a:pt x="2803" y="1465"/>
                  </a:lnTo>
                  <a:lnTo>
                    <a:pt x="2808" y="1467"/>
                  </a:lnTo>
                  <a:lnTo>
                    <a:pt x="2810" y="1472"/>
                  </a:lnTo>
                  <a:lnTo>
                    <a:pt x="2814" y="1476"/>
                  </a:lnTo>
                  <a:lnTo>
                    <a:pt x="2815" y="1482"/>
                  </a:lnTo>
                  <a:lnTo>
                    <a:pt x="2818" y="1499"/>
                  </a:lnTo>
                  <a:lnTo>
                    <a:pt x="2819" y="1524"/>
                  </a:lnTo>
                  <a:lnTo>
                    <a:pt x="2865" y="1534"/>
                  </a:lnTo>
                  <a:lnTo>
                    <a:pt x="2897" y="1539"/>
                  </a:lnTo>
                  <a:lnTo>
                    <a:pt x="2918" y="1542"/>
                  </a:lnTo>
                  <a:lnTo>
                    <a:pt x="2934" y="1544"/>
                  </a:lnTo>
                  <a:lnTo>
                    <a:pt x="2941" y="1546"/>
                  </a:lnTo>
                  <a:lnTo>
                    <a:pt x="2947" y="1548"/>
                  </a:lnTo>
                  <a:lnTo>
                    <a:pt x="2957" y="1553"/>
                  </a:lnTo>
                  <a:lnTo>
                    <a:pt x="2966" y="1558"/>
                  </a:lnTo>
                  <a:lnTo>
                    <a:pt x="2990" y="1574"/>
                  </a:lnTo>
                  <a:lnTo>
                    <a:pt x="3026" y="1598"/>
                  </a:lnTo>
                  <a:lnTo>
                    <a:pt x="3078" y="1570"/>
                  </a:lnTo>
                  <a:lnTo>
                    <a:pt x="3112" y="1609"/>
                  </a:lnTo>
                  <a:lnTo>
                    <a:pt x="3128" y="1599"/>
                  </a:lnTo>
                  <a:lnTo>
                    <a:pt x="3148" y="1587"/>
                  </a:lnTo>
                  <a:lnTo>
                    <a:pt x="3169" y="1576"/>
                  </a:lnTo>
                  <a:lnTo>
                    <a:pt x="3192" y="1564"/>
                  </a:lnTo>
                  <a:lnTo>
                    <a:pt x="3204" y="1560"/>
                  </a:lnTo>
                  <a:lnTo>
                    <a:pt x="3216" y="1556"/>
                  </a:lnTo>
                  <a:lnTo>
                    <a:pt x="3228" y="1553"/>
                  </a:lnTo>
                  <a:lnTo>
                    <a:pt x="3239" y="1551"/>
                  </a:lnTo>
                  <a:lnTo>
                    <a:pt x="3249" y="1550"/>
                  </a:lnTo>
                  <a:lnTo>
                    <a:pt x="3261" y="1548"/>
                  </a:lnTo>
                  <a:lnTo>
                    <a:pt x="3271" y="1550"/>
                  </a:lnTo>
                  <a:lnTo>
                    <a:pt x="3280" y="1552"/>
                  </a:lnTo>
                  <a:lnTo>
                    <a:pt x="3462" y="1500"/>
                  </a:lnTo>
                  <a:lnTo>
                    <a:pt x="3465" y="1512"/>
                  </a:lnTo>
                  <a:lnTo>
                    <a:pt x="3496" y="1488"/>
                  </a:lnTo>
                  <a:lnTo>
                    <a:pt x="3521" y="1466"/>
                  </a:lnTo>
                  <a:lnTo>
                    <a:pt x="3529" y="1462"/>
                  </a:lnTo>
                  <a:lnTo>
                    <a:pt x="3536" y="1457"/>
                  </a:lnTo>
                  <a:lnTo>
                    <a:pt x="3544" y="1454"/>
                  </a:lnTo>
                  <a:lnTo>
                    <a:pt x="3553" y="1450"/>
                  </a:lnTo>
                  <a:lnTo>
                    <a:pt x="3564" y="1447"/>
                  </a:lnTo>
                  <a:lnTo>
                    <a:pt x="3574" y="1443"/>
                  </a:lnTo>
                  <a:lnTo>
                    <a:pt x="3587" y="1441"/>
                  </a:lnTo>
                  <a:lnTo>
                    <a:pt x="3600" y="1440"/>
                  </a:lnTo>
                  <a:lnTo>
                    <a:pt x="3641" y="1436"/>
                  </a:lnTo>
                  <a:lnTo>
                    <a:pt x="3668" y="1435"/>
                  </a:lnTo>
                  <a:lnTo>
                    <a:pt x="3684" y="1434"/>
                  </a:lnTo>
                  <a:lnTo>
                    <a:pt x="3694" y="1434"/>
                  </a:lnTo>
                  <a:lnTo>
                    <a:pt x="3699" y="1432"/>
                  </a:lnTo>
                  <a:lnTo>
                    <a:pt x="3702" y="1431"/>
                  </a:lnTo>
                  <a:lnTo>
                    <a:pt x="3708" y="1427"/>
                  </a:lnTo>
                  <a:lnTo>
                    <a:pt x="3714" y="1423"/>
                  </a:lnTo>
                  <a:lnTo>
                    <a:pt x="3731" y="1410"/>
                  </a:lnTo>
                  <a:lnTo>
                    <a:pt x="3758" y="1390"/>
                  </a:lnTo>
                  <a:lnTo>
                    <a:pt x="3771" y="1382"/>
                  </a:lnTo>
                  <a:lnTo>
                    <a:pt x="3787" y="1372"/>
                  </a:lnTo>
                  <a:lnTo>
                    <a:pt x="3806" y="1362"/>
                  </a:lnTo>
                  <a:lnTo>
                    <a:pt x="3827" y="1352"/>
                  </a:lnTo>
                  <a:lnTo>
                    <a:pt x="3872" y="1331"/>
                  </a:lnTo>
                  <a:lnTo>
                    <a:pt x="3919" y="1310"/>
                  </a:lnTo>
                  <a:lnTo>
                    <a:pt x="3934" y="1322"/>
                  </a:lnTo>
                  <a:lnTo>
                    <a:pt x="3934" y="1307"/>
                  </a:lnTo>
                  <a:lnTo>
                    <a:pt x="3935" y="1291"/>
                  </a:lnTo>
                  <a:lnTo>
                    <a:pt x="3939" y="1274"/>
                  </a:lnTo>
                  <a:lnTo>
                    <a:pt x="3944" y="1257"/>
                  </a:lnTo>
                  <a:lnTo>
                    <a:pt x="3951" y="1238"/>
                  </a:lnTo>
                  <a:lnTo>
                    <a:pt x="3958" y="1219"/>
                  </a:lnTo>
                  <a:lnTo>
                    <a:pt x="3967" y="1200"/>
                  </a:lnTo>
                  <a:lnTo>
                    <a:pt x="3975" y="1180"/>
                  </a:lnTo>
                  <a:lnTo>
                    <a:pt x="3994" y="1143"/>
                  </a:lnTo>
                  <a:lnTo>
                    <a:pt x="4011" y="1106"/>
                  </a:lnTo>
                  <a:lnTo>
                    <a:pt x="4019" y="1090"/>
                  </a:lnTo>
                  <a:lnTo>
                    <a:pt x="4025" y="1074"/>
                  </a:lnTo>
                  <a:lnTo>
                    <a:pt x="4029" y="1059"/>
                  </a:lnTo>
                  <a:lnTo>
                    <a:pt x="4033" y="1047"/>
                  </a:lnTo>
                  <a:lnTo>
                    <a:pt x="4036" y="1023"/>
                  </a:lnTo>
                  <a:lnTo>
                    <a:pt x="4037" y="991"/>
                  </a:lnTo>
                  <a:lnTo>
                    <a:pt x="4037" y="954"/>
                  </a:lnTo>
                  <a:lnTo>
                    <a:pt x="4037" y="915"/>
                  </a:lnTo>
                  <a:lnTo>
                    <a:pt x="4037" y="879"/>
                  </a:lnTo>
                  <a:lnTo>
                    <a:pt x="4037" y="847"/>
                  </a:lnTo>
                  <a:lnTo>
                    <a:pt x="4038" y="833"/>
                  </a:lnTo>
                  <a:lnTo>
                    <a:pt x="4038" y="822"/>
                  </a:lnTo>
                  <a:lnTo>
                    <a:pt x="4039" y="814"/>
                  </a:lnTo>
                  <a:lnTo>
                    <a:pt x="4041" y="809"/>
                  </a:lnTo>
                  <a:lnTo>
                    <a:pt x="4051" y="811"/>
                  </a:lnTo>
                  <a:lnTo>
                    <a:pt x="4060" y="812"/>
                  </a:lnTo>
                  <a:lnTo>
                    <a:pt x="4068" y="816"/>
                  </a:lnTo>
                  <a:lnTo>
                    <a:pt x="4075" y="819"/>
                  </a:lnTo>
                  <a:lnTo>
                    <a:pt x="4082" y="825"/>
                  </a:lnTo>
                  <a:lnTo>
                    <a:pt x="4089" y="833"/>
                  </a:lnTo>
                  <a:lnTo>
                    <a:pt x="4095" y="843"/>
                  </a:lnTo>
                  <a:lnTo>
                    <a:pt x="4102" y="856"/>
                  </a:lnTo>
                  <a:lnTo>
                    <a:pt x="4107" y="866"/>
                  </a:lnTo>
                  <a:lnTo>
                    <a:pt x="4117" y="889"/>
                  </a:lnTo>
                  <a:lnTo>
                    <a:pt x="4124" y="908"/>
                  </a:lnTo>
                  <a:lnTo>
                    <a:pt x="4129" y="927"/>
                  </a:lnTo>
                  <a:lnTo>
                    <a:pt x="4132" y="944"/>
                  </a:lnTo>
                  <a:lnTo>
                    <a:pt x="4135" y="960"/>
                  </a:lnTo>
                  <a:lnTo>
                    <a:pt x="4141" y="978"/>
                  </a:lnTo>
                  <a:lnTo>
                    <a:pt x="4148" y="998"/>
                  </a:lnTo>
                  <a:lnTo>
                    <a:pt x="4157" y="1020"/>
                  </a:lnTo>
                  <a:lnTo>
                    <a:pt x="4173" y="1012"/>
                  </a:lnTo>
                  <a:lnTo>
                    <a:pt x="4188" y="1004"/>
                  </a:lnTo>
                  <a:lnTo>
                    <a:pt x="4202" y="995"/>
                  </a:lnTo>
                  <a:lnTo>
                    <a:pt x="4214" y="985"/>
                  </a:lnTo>
                  <a:lnTo>
                    <a:pt x="4226" y="975"/>
                  </a:lnTo>
                  <a:lnTo>
                    <a:pt x="4238" y="964"/>
                  </a:lnTo>
                  <a:lnTo>
                    <a:pt x="4249" y="954"/>
                  </a:lnTo>
                  <a:lnTo>
                    <a:pt x="4259" y="943"/>
                  </a:lnTo>
                  <a:lnTo>
                    <a:pt x="4278" y="920"/>
                  </a:lnTo>
                  <a:lnTo>
                    <a:pt x="4297" y="896"/>
                  </a:lnTo>
                  <a:lnTo>
                    <a:pt x="4314" y="871"/>
                  </a:lnTo>
                  <a:lnTo>
                    <a:pt x="4330" y="847"/>
                  </a:lnTo>
                  <a:lnTo>
                    <a:pt x="4347" y="822"/>
                  </a:lnTo>
                  <a:lnTo>
                    <a:pt x="4364" y="798"/>
                  </a:lnTo>
                  <a:lnTo>
                    <a:pt x="4381" y="774"/>
                  </a:lnTo>
                  <a:lnTo>
                    <a:pt x="4401" y="751"/>
                  </a:lnTo>
                  <a:lnTo>
                    <a:pt x="4411" y="739"/>
                  </a:lnTo>
                  <a:lnTo>
                    <a:pt x="4421" y="729"/>
                  </a:lnTo>
                  <a:lnTo>
                    <a:pt x="4433" y="719"/>
                  </a:lnTo>
                  <a:lnTo>
                    <a:pt x="4445" y="708"/>
                  </a:lnTo>
                  <a:lnTo>
                    <a:pt x="4458" y="699"/>
                  </a:lnTo>
                  <a:lnTo>
                    <a:pt x="4470" y="690"/>
                  </a:lnTo>
                  <a:lnTo>
                    <a:pt x="4485" y="681"/>
                  </a:lnTo>
                  <a:lnTo>
                    <a:pt x="4500" y="674"/>
                  </a:lnTo>
                  <a:lnTo>
                    <a:pt x="4504" y="682"/>
                  </a:lnTo>
                  <a:lnTo>
                    <a:pt x="4506" y="690"/>
                  </a:lnTo>
                  <a:lnTo>
                    <a:pt x="4508" y="698"/>
                  </a:lnTo>
                  <a:lnTo>
                    <a:pt x="4509" y="706"/>
                  </a:lnTo>
                  <a:lnTo>
                    <a:pt x="4510" y="713"/>
                  </a:lnTo>
                  <a:lnTo>
                    <a:pt x="4510" y="720"/>
                  </a:lnTo>
                  <a:lnTo>
                    <a:pt x="4509" y="727"/>
                  </a:lnTo>
                  <a:lnTo>
                    <a:pt x="4508" y="734"/>
                  </a:lnTo>
                  <a:lnTo>
                    <a:pt x="4505" y="747"/>
                  </a:lnTo>
                  <a:lnTo>
                    <a:pt x="4499" y="760"/>
                  </a:lnTo>
                  <a:lnTo>
                    <a:pt x="4492" y="771"/>
                  </a:lnTo>
                  <a:lnTo>
                    <a:pt x="4484" y="784"/>
                  </a:lnTo>
                  <a:lnTo>
                    <a:pt x="4467" y="808"/>
                  </a:lnTo>
                  <a:lnTo>
                    <a:pt x="4450" y="832"/>
                  </a:lnTo>
                  <a:lnTo>
                    <a:pt x="4442" y="846"/>
                  </a:lnTo>
                  <a:lnTo>
                    <a:pt x="4435" y="859"/>
                  </a:lnTo>
                  <a:lnTo>
                    <a:pt x="4430" y="873"/>
                  </a:lnTo>
                  <a:lnTo>
                    <a:pt x="4426" y="889"/>
                  </a:lnTo>
                  <a:lnTo>
                    <a:pt x="4437" y="882"/>
                  </a:lnTo>
                  <a:lnTo>
                    <a:pt x="4448" y="873"/>
                  </a:lnTo>
                  <a:lnTo>
                    <a:pt x="4458" y="864"/>
                  </a:lnTo>
                  <a:lnTo>
                    <a:pt x="4468" y="854"/>
                  </a:lnTo>
                  <a:lnTo>
                    <a:pt x="4489" y="832"/>
                  </a:lnTo>
                  <a:lnTo>
                    <a:pt x="4508" y="808"/>
                  </a:lnTo>
                  <a:lnTo>
                    <a:pt x="4528" y="785"/>
                  </a:lnTo>
                  <a:lnTo>
                    <a:pt x="4548" y="763"/>
                  </a:lnTo>
                  <a:lnTo>
                    <a:pt x="4558" y="754"/>
                  </a:lnTo>
                  <a:lnTo>
                    <a:pt x="4569" y="745"/>
                  </a:lnTo>
                  <a:lnTo>
                    <a:pt x="4580" y="737"/>
                  </a:lnTo>
                  <a:lnTo>
                    <a:pt x="4592" y="731"/>
                  </a:lnTo>
                  <a:lnTo>
                    <a:pt x="4597" y="729"/>
                  </a:lnTo>
                  <a:lnTo>
                    <a:pt x="4603" y="729"/>
                  </a:lnTo>
                  <a:lnTo>
                    <a:pt x="4608" y="730"/>
                  </a:lnTo>
                  <a:lnTo>
                    <a:pt x="4612" y="732"/>
                  </a:lnTo>
                  <a:lnTo>
                    <a:pt x="4617" y="736"/>
                  </a:lnTo>
                  <a:lnTo>
                    <a:pt x="4621" y="740"/>
                  </a:lnTo>
                  <a:lnTo>
                    <a:pt x="4625" y="746"/>
                  </a:lnTo>
                  <a:lnTo>
                    <a:pt x="4628" y="752"/>
                  </a:lnTo>
                  <a:lnTo>
                    <a:pt x="4629" y="755"/>
                  </a:lnTo>
                  <a:lnTo>
                    <a:pt x="4629" y="760"/>
                  </a:lnTo>
                  <a:lnTo>
                    <a:pt x="4628" y="766"/>
                  </a:lnTo>
                  <a:lnTo>
                    <a:pt x="4627" y="772"/>
                  </a:lnTo>
                  <a:lnTo>
                    <a:pt x="4623" y="786"/>
                  </a:lnTo>
                  <a:lnTo>
                    <a:pt x="4614" y="803"/>
                  </a:lnTo>
                  <a:lnTo>
                    <a:pt x="4604" y="823"/>
                  </a:lnTo>
                  <a:lnTo>
                    <a:pt x="4593" y="842"/>
                  </a:lnTo>
                  <a:lnTo>
                    <a:pt x="4579" y="864"/>
                  </a:lnTo>
                  <a:lnTo>
                    <a:pt x="4564" y="884"/>
                  </a:lnTo>
                  <a:lnTo>
                    <a:pt x="4534" y="927"/>
                  </a:lnTo>
                  <a:lnTo>
                    <a:pt x="4505" y="964"/>
                  </a:lnTo>
                  <a:lnTo>
                    <a:pt x="4491" y="980"/>
                  </a:lnTo>
                  <a:lnTo>
                    <a:pt x="4480" y="994"/>
                  </a:lnTo>
                  <a:lnTo>
                    <a:pt x="4469" y="1006"/>
                  </a:lnTo>
                  <a:lnTo>
                    <a:pt x="4461" y="1012"/>
                  </a:lnTo>
                  <a:lnTo>
                    <a:pt x="4472" y="1033"/>
                  </a:lnTo>
                  <a:lnTo>
                    <a:pt x="4490" y="1020"/>
                  </a:lnTo>
                  <a:lnTo>
                    <a:pt x="4504" y="1010"/>
                  </a:lnTo>
                  <a:lnTo>
                    <a:pt x="4509" y="1004"/>
                  </a:lnTo>
                  <a:lnTo>
                    <a:pt x="4517" y="1000"/>
                  </a:lnTo>
                  <a:lnTo>
                    <a:pt x="4526" y="994"/>
                  </a:lnTo>
                  <a:lnTo>
                    <a:pt x="4539" y="987"/>
                  </a:lnTo>
                  <a:lnTo>
                    <a:pt x="4673" y="922"/>
                  </a:lnTo>
                  <a:lnTo>
                    <a:pt x="4690" y="914"/>
                  </a:lnTo>
                  <a:lnTo>
                    <a:pt x="4703" y="912"/>
                  </a:lnTo>
                  <a:lnTo>
                    <a:pt x="4714" y="910"/>
                  </a:lnTo>
                  <a:lnTo>
                    <a:pt x="4730" y="907"/>
                  </a:lnTo>
                  <a:lnTo>
                    <a:pt x="4745" y="938"/>
                  </a:lnTo>
                  <a:lnTo>
                    <a:pt x="4737" y="950"/>
                  </a:lnTo>
                  <a:lnTo>
                    <a:pt x="4727" y="962"/>
                  </a:lnTo>
                  <a:lnTo>
                    <a:pt x="4715" y="975"/>
                  </a:lnTo>
                  <a:lnTo>
                    <a:pt x="4701" y="987"/>
                  </a:lnTo>
                  <a:lnTo>
                    <a:pt x="4687" y="1001"/>
                  </a:lnTo>
                  <a:lnTo>
                    <a:pt x="4671" y="1014"/>
                  </a:lnTo>
                  <a:lnTo>
                    <a:pt x="4653" y="1026"/>
                  </a:lnTo>
                  <a:lnTo>
                    <a:pt x="4636" y="1039"/>
                  </a:lnTo>
                  <a:lnTo>
                    <a:pt x="4598" y="1064"/>
                  </a:lnTo>
                  <a:lnTo>
                    <a:pt x="4561" y="1087"/>
                  </a:lnTo>
                  <a:lnTo>
                    <a:pt x="4524" y="1108"/>
                  </a:lnTo>
                  <a:lnTo>
                    <a:pt x="4491" y="1127"/>
                  </a:lnTo>
                  <a:lnTo>
                    <a:pt x="4512" y="1168"/>
                  </a:lnTo>
                  <a:lnTo>
                    <a:pt x="4683" y="1128"/>
                  </a:lnTo>
                  <a:lnTo>
                    <a:pt x="4719" y="1142"/>
                  </a:lnTo>
                  <a:lnTo>
                    <a:pt x="4709" y="1184"/>
                  </a:lnTo>
                  <a:lnTo>
                    <a:pt x="4550" y="1248"/>
                  </a:lnTo>
                  <a:lnTo>
                    <a:pt x="4521" y="1265"/>
                  </a:lnTo>
                  <a:lnTo>
                    <a:pt x="4514" y="1270"/>
                  </a:lnTo>
                  <a:lnTo>
                    <a:pt x="4506" y="1275"/>
                  </a:lnTo>
                  <a:lnTo>
                    <a:pt x="4498" y="1283"/>
                  </a:lnTo>
                  <a:lnTo>
                    <a:pt x="4490" y="1292"/>
                  </a:lnTo>
                  <a:lnTo>
                    <a:pt x="4473" y="1313"/>
                  </a:lnTo>
                  <a:lnTo>
                    <a:pt x="4453" y="1336"/>
                  </a:lnTo>
                  <a:lnTo>
                    <a:pt x="4433" y="1361"/>
                  </a:lnTo>
                  <a:lnTo>
                    <a:pt x="4410" y="1386"/>
                  </a:lnTo>
                  <a:lnTo>
                    <a:pt x="4398" y="1399"/>
                  </a:lnTo>
                  <a:lnTo>
                    <a:pt x="4385" y="1411"/>
                  </a:lnTo>
                  <a:lnTo>
                    <a:pt x="4371" y="1422"/>
                  </a:lnTo>
                  <a:lnTo>
                    <a:pt x="4357" y="1433"/>
                  </a:lnTo>
                  <a:lnTo>
                    <a:pt x="4344" y="1441"/>
                  </a:lnTo>
                  <a:lnTo>
                    <a:pt x="4325" y="1452"/>
                  </a:lnTo>
                  <a:lnTo>
                    <a:pt x="4302" y="1466"/>
                  </a:lnTo>
                  <a:lnTo>
                    <a:pt x="4277" y="1480"/>
                  </a:lnTo>
                  <a:lnTo>
                    <a:pt x="4251" y="1495"/>
                  </a:lnTo>
                  <a:lnTo>
                    <a:pt x="4223" y="1510"/>
                  </a:lnTo>
                  <a:lnTo>
                    <a:pt x="4197" y="1523"/>
                  </a:lnTo>
                  <a:lnTo>
                    <a:pt x="4172" y="1537"/>
                  </a:lnTo>
                  <a:lnTo>
                    <a:pt x="4229" y="1588"/>
                  </a:lnTo>
                  <a:lnTo>
                    <a:pt x="4249" y="1646"/>
                  </a:lnTo>
                  <a:lnTo>
                    <a:pt x="4239" y="1655"/>
                  </a:lnTo>
                  <a:lnTo>
                    <a:pt x="4227" y="1665"/>
                  </a:lnTo>
                  <a:lnTo>
                    <a:pt x="4211" y="1676"/>
                  </a:lnTo>
                  <a:lnTo>
                    <a:pt x="4189" y="1689"/>
                  </a:lnTo>
                  <a:lnTo>
                    <a:pt x="4165" y="1703"/>
                  </a:lnTo>
                  <a:lnTo>
                    <a:pt x="4138" y="1716"/>
                  </a:lnTo>
                  <a:lnTo>
                    <a:pt x="4107" y="1731"/>
                  </a:lnTo>
                  <a:lnTo>
                    <a:pt x="4073" y="1747"/>
                  </a:lnTo>
                  <a:lnTo>
                    <a:pt x="3997" y="1779"/>
                  </a:lnTo>
                  <a:lnTo>
                    <a:pt x="3914" y="1812"/>
                  </a:lnTo>
                  <a:lnTo>
                    <a:pt x="3824" y="1847"/>
                  </a:lnTo>
                  <a:lnTo>
                    <a:pt x="3731" y="1881"/>
                  </a:lnTo>
                  <a:lnTo>
                    <a:pt x="3636" y="1914"/>
                  </a:lnTo>
                  <a:lnTo>
                    <a:pt x="3541" y="1945"/>
                  </a:lnTo>
                  <a:lnTo>
                    <a:pt x="3448" y="1974"/>
                  </a:lnTo>
                  <a:lnTo>
                    <a:pt x="3361" y="1999"/>
                  </a:lnTo>
                  <a:lnTo>
                    <a:pt x="3319" y="2009"/>
                  </a:lnTo>
                  <a:lnTo>
                    <a:pt x="3280" y="2019"/>
                  </a:lnTo>
                  <a:lnTo>
                    <a:pt x="3242" y="2027"/>
                  </a:lnTo>
                  <a:lnTo>
                    <a:pt x="3208" y="2035"/>
                  </a:lnTo>
                  <a:lnTo>
                    <a:pt x="3176" y="2041"/>
                  </a:lnTo>
                  <a:lnTo>
                    <a:pt x="3148" y="2044"/>
                  </a:lnTo>
                  <a:lnTo>
                    <a:pt x="3121" y="2048"/>
                  </a:lnTo>
                  <a:lnTo>
                    <a:pt x="3100" y="2048"/>
                  </a:lnTo>
                  <a:lnTo>
                    <a:pt x="3026" y="2048"/>
                  </a:lnTo>
                  <a:lnTo>
                    <a:pt x="2710" y="2022"/>
                  </a:lnTo>
                  <a:lnTo>
                    <a:pt x="2682" y="2585"/>
                  </a:lnTo>
                  <a:lnTo>
                    <a:pt x="2682" y="2607"/>
                  </a:lnTo>
                  <a:lnTo>
                    <a:pt x="2682" y="2628"/>
                  </a:lnTo>
                  <a:lnTo>
                    <a:pt x="2683" y="2651"/>
                  </a:lnTo>
                  <a:lnTo>
                    <a:pt x="2684" y="2675"/>
                  </a:lnTo>
                  <a:lnTo>
                    <a:pt x="2689" y="2724"/>
                  </a:lnTo>
                  <a:lnTo>
                    <a:pt x="2695" y="2775"/>
                  </a:lnTo>
                  <a:lnTo>
                    <a:pt x="2699" y="2826"/>
                  </a:lnTo>
                  <a:lnTo>
                    <a:pt x="2705" y="2880"/>
                  </a:lnTo>
                  <a:lnTo>
                    <a:pt x="2708" y="2934"/>
                  </a:lnTo>
                  <a:lnTo>
                    <a:pt x="2710" y="2987"/>
                  </a:lnTo>
                  <a:lnTo>
                    <a:pt x="2710" y="3014"/>
                  </a:lnTo>
                  <a:lnTo>
                    <a:pt x="2711" y="3038"/>
                  </a:lnTo>
                  <a:lnTo>
                    <a:pt x="2712" y="3062"/>
                  </a:lnTo>
                  <a:lnTo>
                    <a:pt x="2714" y="3086"/>
                  </a:lnTo>
                  <a:lnTo>
                    <a:pt x="2720" y="3130"/>
                  </a:lnTo>
                  <a:lnTo>
                    <a:pt x="2727" y="3173"/>
                  </a:lnTo>
                  <a:lnTo>
                    <a:pt x="2735" y="3216"/>
                  </a:lnTo>
                  <a:lnTo>
                    <a:pt x="2744" y="3258"/>
                  </a:lnTo>
                  <a:lnTo>
                    <a:pt x="2752" y="3303"/>
                  </a:lnTo>
                  <a:lnTo>
                    <a:pt x="2761" y="3351"/>
                  </a:lnTo>
                  <a:lnTo>
                    <a:pt x="2774" y="3430"/>
                  </a:lnTo>
                  <a:lnTo>
                    <a:pt x="2789" y="3519"/>
                  </a:lnTo>
                  <a:lnTo>
                    <a:pt x="2805" y="3615"/>
                  </a:lnTo>
                  <a:lnTo>
                    <a:pt x="2819" y="3714"/>
                  </a:lnTo>
                  <a:lnTo>
                    <a:pt x="2827" y="3766"/>
                  </a:lnTo>
                  <a:lnTo>
                    <a:pt x="2833" y="3816"/>
                  </a:lnTo>
                  <a:lnTo>
                    <a:pt x="2840" y="3866"/>
                  </a:lnTo>
                  <a:lnTo>
                    <a:pt x="2845" y="3915"/>
                  </a:lnTo>
                  <a:lnTo>
                    <a:pt x="2849" y="3963"/>
                  </a:lnTo>
                  <a:lnTo>
                    <a:pt x="2853" y="4010"/>
                  </a:lnTo>
                  <a:lnTo>
                    <a:pt x="2855" y="4055"/>
                  </a:lnTo>
                  <a:lnTo>
                    <a:pt x="2856" y="4097"/>
                  </a:lnTo>
                  <a:lnTo>
                    <a:pt x="2856" y="4110"/>
                  </a:lnTo>
                  <a:lnTo>
                    <a:pt x="2855" y="4118"/>
                  </a:lnTo>
                  <a:lnTo>
                    <a:pt x="2854" y="4126"/>
                  </a:lnTo>
                  <a:lnTo>
                    <a:pt x="2851" y="4130"/>
                  </a:lnTo>
                  <a:lnTo>
                    <a:pt x="2849" y="4136"/>
                  </a:lnTo>
                  <a:lnTo>
                    <a:pt x="2841" y="4145"/>
                  </a:lnTo>
                  <a:lnTo>
                    <a:pt x="2831" y="4158"/>
                  </a:lnTo>
                  <a:lnTo>
                    <a:pt x="2833" y="4200"/>
                  </a:lnTo>
                  <a:lnTo>
                    <a:pt x="2838" y="4242"/>
                  </a:lnTo>
                  <a:lnTo>
                    <a:pt x="2843" y="4285"/>
                  </a:lnTo>
                  <a:lnTo>
                    <a:pt x="2850" y="4328"/>
                  </a:lnTo>
                  <a:lnTo>
                    <a:pt x="2857" y="4374"/>
                  </a:lnTo>
                  <a:lnTo>
                    <a:pt x="2863" y="4421"/>
                  </a:lnTo>
                  <a:lnTo>
                    <a:pt x="2865" y="4446"/>
                  </a:lnTo>
                  <a:lnTo>
                    <a:pt x="2866" y="4471"/>
                  </a:lnTo>
                  <a:lnTo>
                    <a:pt x="2867" y="4497"/>
                  </a:lnTo>
                  <a:lnTo>
                    <a:pt x="2867" y="4523"/>
                  </a:lnTo>
                  <a:lnTo>
                    <a:pt x="2867" y="4571"/>
                  </a:lnTo>
                  <a:lnTo>
                    <a:pt x="2867" y="4621"/>
                  </a:lnTo>
                  <a:lnTo>
                    <a:pt x="2866" y="4671"/>
                  </a:lnTo>
                  <a:lnTo>
                    <a:pt x="2866" y="4721"/>
                  </a:lnTo>
                  <a:lnTo>
                    <a:pt x="2867" y="4771"/>
                  </a:lnTo>
                  <a:lnTo>
                    <a:pt x="2869" y="4818"/>
                  </a:lnTo>
                  <a:lnTo>
                    <a:pt x="2872" y="4863"/>
                  </a:lnTo>
                  <a:lnTo>
                    <a:pt x="2878" y="4904"/>
                  </a:lnTo>
                  <a:lnTo>
                    <a:pt x="2881" y="4932"/>
                  </a:lnTo>
                  <a:lnTo>
                    <a:pt x="2882" y="4966"/>
                  </a:lnTo>
                  <a:lnTo>
                    <a:pt x="2883" y="5006"/>
                  </a:lnTo>
                  <a:lnTo>
                    <a:pt x="2885" y="5052"/>
                  </a:lnTo>
                  <a:lnTo>
                    <a:pt x="2883" y="5154"/>
                  </a:lnTo>
                  <a:lnTo>
                    <a:pt x="2880" y="5268"/>
                  </a:lnTo>
                  <a:lnTo>
                    <a:pt x="2877" y="5382"/>
                  </a:lnTo>
                  <a:lnTo>
                    <a:pt x="2872" y="5493"/>
                  </a:lnTo>
                  <a:lnTo>
                    <a:pt x="2869" y="5591"/>
                  </a:lnTo>
                  <a:lnTo>
                    <a:pt x="2867" y="5670"/>
                  </a:lnTo>
                  <a:lnTo>
                    <a:pt x="2867" y="5745"/>
                  </a:lnTo>
                  <a:lnTo>
                    <a:pt x="2866" y="5840"/>
                  </a:lnTo>
                  <a:lnTo>
                    <a:pt x="2865" y="5946"/>
                  </a:lnTo>
                  <a:lnTo>
                    <a:pt x="2862" y="6058"/>
                  </a:lnTo>
                  <a:lnTo>
                    <a:pt x="2858" y="6169"/>
                  </a:lnTo>
                  <a:lnTo>
                    <a:pt x="2853" y="6272"/>
                  </a:lnTo>
                  <a:lnTo>
                    <a:pt x="2849" y="6319"/>
                  </a:lnTo>
                  <a:lnTo>
                    <a:pt x="2846" y="6362"/>
                  </a:lnTo>
                  <a:lnTo>
                    <a:pt x="2841" y="6399"/>
                  </a:lnTo>
                  <a:lnTo>
                    <a:pt x="2837" y="6431"/>
                  </a:lnTo>
                  <a:lnTo>
                    <a:pt x="2831" y="6464"/>
                  </a:lnTo>
                  <a:lnTo>
                    <a:pt x="2826" y="6509"/>
                  </a:lnTo>
                  <a:lnTo>
                    <a:pt x="2823" y="6559"/>
                  </a:lnTo>
                  <a:lnTo>
                    <a:pt x="2818" y="6613"/>
                  </a:lnTo>
                  <a:lnTo>
                    <a:pt x="2815" y="6666"/>
                  </a:lnTo>
                  <a:lnTo>
                    <a:pt x="2811" y="6716"/>
                  </a:lnTo>
                  <a:lnTo>
                    <a:pt x="2809" y="6759"/>
                  </a:lnTo>
                  <a:lnTo>
                    <a:pt x="2807" y="6792"/>
                  </a:lnTo>
                  <a:lnTo>
                    <a:pt x="2805" y="6833"/>
                  </a:lnTo>
                  <a:lnTo>
                    <a:pt x="2802" y="6868"/>
                  </a:lnTo>
                  <a:lnTo>
                    <a:pt x="2802" y="6896"/>
                  </a:lnTo>
                  <a:lnTo>
                    <a:pt x="2801" y="6919"/>
                  </a:lnTo>
                  <a:lnTo>
                    <a:pt x="2801" y="6951"/>
                  </a:lnTo>
                  <a:lnTo>
                    <a:pt x="2799" y="6973"/>
                  </a:lnTo>
                  <a:lnTo>
                    <a:pt x="2797" y="6982"/>
                  </a:lnTo>
                  <a:lnTo>
                    <a:pt x="2793" y="6991"/>
                  </a:lnTo>
                  <a:lnTo>
                    <a:pt x="2787" y="7001"/>
                  </a:lnTo>
                  <a:lnTo>
                    <a:pt x="2779" y="7013"/>
                  </a:lnTo>
                  <a:lnTo>
                    <a:pt x="2757" y="7046"/>
                  </a:lnTo>
                  <a:lnTo>
                    <a:pt x="2721" y="7096"/>
                  </a:lnTo>
                  <a:lnTo>
                    <a:pt x="2753" y="7111"/>
                  </a:lnTo>
                  <a:lnTo>
                    <a:pt x="2774" y="7121"/>
                  </a:lnTo>
                  <a:lnTo>
                    <a:pt x="2781" y="7125"/>
                  </a:lnTo>
                  <a:lnTo>
                    <a:pt x="2786" y="7128"/>
                  </a:lnTo>
                  <a:lnTo>
                    <a:pt x="2791" y="7132"/>
                  </a:lnTo>
                  <a:lnTo>
                    <a:pt x="2795" y="7136"/>
                  </a:lnTo>
                  <a:lnTo>
                    <a:pt x="2801" y="7147"/>
                  </a:lnTo>
                  <a:lnTo>
                    <a:pt x="2809" y="7163"/>
                  </a:lnTo>
                  <a:lnTo>
                    <a:pt x="2819" y="7188"/>
                  </a:lnTo>
                  <a:lnTo>
                    <a:pt x="2838" y="7224"/>
                  </a:lnTo>
                  <a:lnTo>
                    <a:pt x="2848" y="7241"/>
                  </a:lnTo>
                  <a:lnTo>
                    <a:pt x="2861" y="7260"/>
                  </a:lnTo>
                  <a:lnTo>
                    <a:pt x="2874" y="7277"/>
                  </a:lnTo>
                  <a:lnTo>
                    <a:pt x="2891" y="7294"/>
                  </a:lnTo>
                  <a:lnTo>
                    <a:pt x="2909" y="7310"/>
                  </a:lnTo>
                  <a:lnTo>
                    <a:pt x="2926" y="7324"/>
                  </a:lnTo>
                  <a:lnTo>
                    <a:pt x="2944" y="7336"/>
                  </a:lnTo>
                  <a:lnTo>
                    <a:pt x="2961" y="7345"/>
                  </a:lnTo>
                  <a:lnTo>
                    <a:pt x="3006" y="7367"/>
                  </a:lnTo>
                  <a:lnTo>
                    <a:pt x="3046" y="7387"/>
                  </a:lnTo>
                  <a:lnTo>
                    <a:pt x="3084" y="7406"/>
                  </a:lnTo>
                  <a:lnTo>
                    <a:pt x="3124" y="7427"/>
                  </a:lnTo>
                  <a:lnTo>
                    <a:pt x="3145" y="7438"/>
                  </a:lnTo>
                  <a:lnTo>
                    <a:pt x="3167" y="7453"/>
                  </a:lnTo>
                  <a:lnTo>
                    <a:pt x="3189" y="7469"/>
                  </a:lnTo>
                  <a:lnTo>
                    <a:pt x="3208" y="7485"/>
                  </a:lnTo>
                  <a:lnTo>
                    <a:pt x="3241" y="7511"/>
                  </a:lnTo>
                  <a:lnTo>
                    <a:pt x="3258" y="7524"/>
                  </a:lnTo>
                  <a:lnTo>
                    <a:pt x="3257" y="7532"/>
                  </a:lnTo>
                  <a:lnTo>
                    <a:pt x="3255" y="7539"/>
                  </a:lnTo>
                  <a:lnTo>
                    <a:pt x="3253" y="7547"/>
                  </a:lnTo>
                  <a:lnTo>
                    <a:pt x="3248" y="7553"/>
                  </a:lnTo>
                  <a:lnTo>
                    <a:pt x="3244" y="7560"/>
                  </a:lnTo>
                  <a:lnTo>
                    <a:pt x="3239" y="7566"/>
                  </a:lnTo>
                  <a:lnTo>
                    <a:pt x="3233" y="7572"/>
                  </a:lnTo>
                  <a:lnTo>
                    <a:pt x="3226" y="7577"/>
                  </a:lnTo>
                  <a:lnTo>
                    <a:pt x="3212" y="7588"/>
                  </a:lnTo>
                  <a:lnTo>
                    <a:pt x="3196" y="7597"/>
                  </a:lnTo>
                  <a:lnTo>
                    <a:pt x="3177" y="7604"/>
                  </a:lnTo>
                  <a:lnTo>
                    <a:pt x="3158" y="7611"/>
                  </a:lnTo>
                  <a:lnTo>
                    <a:pt x="3136" y="7616"/>
                  </a:lnTo>
                  <a:lnTo>
                    <a:pt x="3116" y="7622"/>
                  </a:lnTo>
                  <a:lnTo>
                    <a:pt x="3094" y="7625"/>
                  </a:lnTo>
                  <a:lnTo>
                    <a:pt x="3071" y="7629"/>
                  </a:lnTo>
                  <a:lnTo>
                    <a:pt x="3049" y="7631"/>
                  </a:lnTo>
                  <a:lnTo>
                    <a:pt x="3029" y="7632"/>
                  </a:lnTo>
                  <a:lnTo>
                    <a:pt x="3008" y="7633"/>
                  </a:lnTo>
                  <a:lnTo>
                    <a:pt x="2990" y="7633"/>
                  </a:lnTo>
                  <a:lnTo>
                    <a:pt x="2949" y="7632"/>
                  </a:lnTo>
                  <a:lnTo>
                    <a:pt x="2907" y="7630"/>
                  </a:lnTo>
                  <a:lnTo>
                    <a:pt x="2865" y="7624"/>
                  </a:lnTo>
                  <a:lnTo>
                    <a:pt x="2825" y="7617"/>
                  </a:lnTo>
                  <a:lnTo>
                    <a:pt x="2806" y="7614"/>
                  </a:lnTo>
                  <a:lnTo>
                    <a:pt x="2786" y="7608"/>
                  </a:lnTo>
                  <a:lnTo>
                    <a:pt x="2768" y="7604"/>
                  </a:lnTo>
                  <a:lnTo>
                    <a:pt x="2751" y="7598"/>
                  </a:lnTo>
                  <a:lnTo>
                    <a:pt x="2734" y="7591"/>
                  </a:lnTo>
                  <a:lnTo>
                    <a:pt x="2718" y="7584"/>
                  </a:lnTo>
                  <a:lnTo>
                    <a:pt x="2703" y="7576"/>
                  </a:lnTo>
                  <a:lnTo>
                    <a:pt x="2690" y="7567"/>
                  </a:lnTo>
                  <a:lnTo>
                    <a:pt x="2665" y="7551"/>
                  </a:lnTo>
                  <a:lnTo>
                    <a:pt x="2644" y="7537"/>
                  </a:lnTo>
                  <a:lnTo>
                    <a:pt x="2626" y="7527"/>
                  </a:lnTo>
                  <a:lnTo>
                    <a:pt x="2611" y="7518"/>
                  </a:lnTo>
                  <a:lnTo>
                    <a:pt x="2598" y="7512"/>
                  </a:lnTo>
                  <a:lnTo>
                    <a:pt x="2586" y="7508"/>
                  </a:lnTo>
                  <a:lnTo>
                    <a:pt x="2575" y="7505"/>
                  </a:lnTo>
                  <a:lnTo>
                    <a:pt x="2563" y="7503"/>
                  </a:lnTo>
                  <a:lnTo>
                    <a:pt x="2539" y="7504"/>
                  </a:lnTo>
                  <a:lnTo>
                    <a:pt x="2507" y="7507"/>
                  </a:lnTo>
                  <a:lnTo>
                    <a:pt x="2488" y="7509"/>
                  </a:lnTo>
                  <a:lnTo>
                    <a:pt x="2464" y="7510"/>
                  </a:lnTo>
                  <a:lnTo>
                    <a:pt x="2436" y="7511"/>
                  </a:lnTo>
                  <a:lnTo>
                    <a:pt x="2404" y="7511"/>
                  </a:lnTo>
                  <a:lnTo>
                    <a:pt x="2369" y="7511"/>
                  </a:lnTo>
                  <a:lnTo>
                    <a:pt x="2338" y="7510"/>
                  </a:lnTo>
                  <a:lnTo>
                    <a:pt x="2311" y="7507"/>
                  </a:lnTo>
                  <a:lnTo>
                    <a:pt x="2285" y="7502"/>
                  </a:lnTo>
                  <a:lnTo>
                    <a:pt x="2274" y="7500"/>
                  </a:lnTo>
                  <a:lnTo>
                    <a:pt x="2263" y="7496"/>
                  </a:lnTo>
                  <a:lnTo>
                    <a:pt x="2251" y="7492"/>
                  </a:lnTo>
                  <a:lnTo>
                    <a:pt x="2241" y="7487"/>
                  </a:lnTo>
                  <a:lnTo>
                    <a:pt x="2219" y="7477"/>
                  </a:lnTo>
                  <a:lnTo>
                    <a:pt x="2197" y="7463"/>
                  </a:lnTo>
                  <a:lnTo>
                    <a:pt x="2197" y="7341"/>
                  </a:lnTo>
                  <a:lnTo>
                    <a:pt x="2171" y="7305"/>
                  </a:lnTo>
                  <a:lnTo>
                    <a:pt x="2188" y="6889"/>
                  </a:lnTo>
                  <a:lnTo>
                    <a:pt x="2185" y="6646"/>
                  </a:lnTo>
                  <a:lnTo>
                    <a:pt x="2149" y="5902"/>
                  </a:lnTo>
                  <a:lnTo>
                    <a:pt x="2136" y="5902"/>
                  </a:lnTo>
                  <a:lnTo>
                    <a:pt x="1932" y="7241"/>
                  </a:lnTo>
                  <a:lnTo>
                    <a:pt x="1941" y="7268"/>
                  </a:lnTo>
                  <a:lnTo>
                    <a:pt x="1961" y="7437"/>
                  </a:lnTo>
                  <a:lnTo>
                    <a:pt x="1953" y="7511"/>
                  </a:lnTo>
                  <a:lnTo>
                    <a:pt x="1957" y="7513"/>
                  </a:lnTo>
                  <a:lnTo>
                    <a:pt x="1964" y="7519"/>
                  </a:lnTo>
                  <a:lnTo>
                    <a:pt x="1973" y="7526"/>
                  </a:lnTo>
                  <a:lnTo>
                    <a:pt x="1984" y="7535"/>
                  </a:lnTo>
                  <a:lnTo>
                    <a:pt x="2008" y="7558"/>
                  </a:lnTo>
                  <a:lnTo>
                    <a:pt x="2034" y="7584"/>
                  </a:lnTo>
                  <a:lnTo>
                    <a:pt x="2083" y="7637"/>
                  </a:lnTo>
                  <a:lnTo>
                    <a:pt x="2112" y="7670"/>
                  </a:lnTo>
                  <a:lnTo>
                    <a:pt x="2131" y="7693"/>
                  </a:lnTo>
                  <a:lnTo>
                    <a:pt x="2149" y="7712"/>
                  </a:lnTo>
                  <a:lnTo>
                    <a:pt x="2159" y="7723"/>
                  </a:lnTo>
                  <a:lnTo>
                    <a:pt x="2168" y="7732"/>
                  </a:lnTo>
                  <a:lnTo>
                    <a:pt x="2177" y="7743"/>
                  </a:lnTo>
                  <a:lnTo>
                    <a:pt x="2185" y="7755"/>
                  </a:lnTo>
                  <a:lnTo>
                    <a:pt x="2194" y="7768"/>
                  </a:lnTo>
                  <a:lnTo>
                    <a:pt x="2201" y="7781"/>
                  </a:lnTo>
                  <a:lnTo>
                    <a:pt x="2205" y="7792"/>
                  </a:lnTo>
                  <a:lnTo>
                    <a:pt x="2209" y="7803"/>
                  </a:lnTo>
                  <a:lnTo>
                    <a:pt x="2213" y="7814"/>
                  </a:lnTo>
                  <a:lnTo>
                    <a:pt x="2218" y="7825"/>
                  </a:lnTo>
                  <a:lnTo>
                    <a:pt x="2225" y="7838"/>
                  </a:lnTo>
                  <a:lnTo>
                    <a:pt x="2234" y="7853"/>
                  </a:lnTo>
                  <a:lnTo>
                    <a:pt x="2225" y="7863"/>
                  </a:lnTo>
                  <a:lnTo>
                    <a:pt x="2215" y="7873"/>
                  </a:lnTo>
                  <a:lnTo>
                    <a:pt x="2202" y="7881"/>
                  </a:lnTo>
                  <a:lnTo>
                    <a:pt x="2188" y="7889"/>
                  </a:lnTo>
                  <a:lnTo>
                    <a:pt x="2173" y="7896"/>
                  </a:lnTo>
                  <a:lnTo>
                    <a:pt x="2156" y="7902"/>
                  </a:lnTo>
                  <a:lnTo>
                    <a:pt x="2139" y="7908"/>
                  </a:lnTo>
                  <a:lnTo>
                    <a:pt x="2121" y="7912"/>
                  </a:lnTo>
                  <a:lnTo>
                    <a:pt x="2101" y="7916"/>
                  </a:lnTo>
                  <a:lnTo>
                    <a:pt x="2082" y="7919"/>
                  </a:lnTo>
                  <a:lnTo>
                    <a:pt x="2062" y="7921"/>
                  </a:lnTo>
                  <a:lnTo>
                    <a:pt x="2043" y="7923"/>
                  </a:lnTo>
                  <a:lnTo>
                    <a:pt x="2003" y="7925"/>
                  </a:lnTo>
                  <a:lnTo>
                    <a:pt x="1965" y="7926"/>
                  </a:lnTo>
                  <a:lnTo>
                    <a:pt x="1941" y="7926"/>
                  </a:lnTo>
                  <a:lnTo>
                    <a:pt x="1909" y="7925"/>
                  </a:lnTo>
                  <a:lnTo>
                    <a:pt x="1878" y="7924"/>
                  </a:lnTo>
                  <a:lnTo>
                    <a:pt x="1848" y="7920"/>
                  </a:lnTo>
                  <a:lnTo>
                    <a:pt x="1817" y="7916"/>
                  </a:lnTo>
                  <a:lnTo>
                    <a:pt x="1786" y="7910"/>
                  </a:lnTo>
                  <a:lnTo>
                    <a:pt x="1757" y="7903"/>
                  </a:lnTo>
                  <a:lnTo>
                    <a:pt x="1729" y="7894"/>
                  </a:lnTo>
                  <a:lnTo>
                    <a:pt x="1701" y="7884"/>
                  </a:lnTo>
                  <a:lnTo>
                    <a:pt x="1676" y="7872"/>
                  </a:lnTo>
                  <a:lnTo>
                    <a:pt x="1652" y="7859"/>
                  </a:lnTo>
                  <a:lnTo>
                    <a:pt x="1642" y="7852"/>
                  </a:lnTo>
                  <a:lnTo>
                    <a:pt x="1630" y="7844"/>
                  </a:lnTo>
                  <a:lnTo>
                    <a:pt x="1621" y="7836"/>
                  </a:lnTo>
                  <a:lnTo>
                    <a:pt x="1612" y="7828"/>
                  </a:lnTo>
                  <a:lnTo>
                    <a:pt x="1603" y="7819"/>
                  </a:lnTo>
                  <a:lnTo>
                    <a:pt x="1595" y="7808"/>
                  </a:lnTo>
                  <a:lnTo>
                    <a:pt x="1588" y="7799"/>
                  </a:lnTo>
                  <a:lnTo>
                    <a:pt x="1581" y="7789"/>
                  </a:lnTo>
                  <a:lnTo>
                    <a:pt x="1575" y="7779"/>
                  </a:lnTo>
                  <a:lnTo>
                    <a:pt x="1570" y="7767"/>
                  </a:lnTo>
                  <a:lnTo>
                    <a:pt x="1566" y="7756"/>
                  </a:lnTo>
                  <a:lnTo>
                    <a:pt x="1563" y="7743"/>
                  </a:lnTo>
                  <a:lnTo>
                    <a:pt x="1526" y="7743"/>
                  </a:lnTo>
                  <a:lnTo>
                    <a:pt x="1517" y="7743"/>
                  </a:lnTo>
                  <a:lnTo>
                    <a:pt x="1508" y="7741"/>
                  </a:lnTo>
                  <a:lnTo>
                    <a:pt x="1500" y="7740"/>
                  </a:lnTo>
                  <a:lnTo>
                    <a:pt x="1491" y="7736"/>
                  </a:lnTo>
                  <a:lnTo>
                    <a:pt x="1475" y="7729"/>
                  </a:lnTo>
                  <a:lnTo>
                    <a:pt x="1459" y="7720"/>
                  </a:lnTo>
                  <a:lnTo>
                    <a:pt x="1430" y="7701"/>
                  </a:lnTo>
                  <a:lnTo>
                    <a:pt x="1404" y="7683"/>
                  </a:lnTo>
                  <a:lnTo>
                    <a:pt x="1404" y="7624"/>
                  </a:lnTo>
                  <a:lnTo>
                    <a:pt x="1402" y="7569"/>
                  </a:lnTo>
                  <a:lnTo>
                    <a:pt x="1398" y="7518"/>
                  </a:lnTo>
                  <a:lnTo>
                    <a:pt x="1394" y="7468"/>
                  </a:lnTo>
                  <a:lnTo>
                    <a:pt x="1388" y="7419"/>
                  </a:lnTo>
                  <a:lnTo>
                    <a:pt x="1381" y="7371"/>
                  </a:lnTo>
                  <a:lnTo>
                    <a:pt x="1372" y="7321"/>
                  </a:lnTo>
                  <a:lnTo>
                    <a:pt x="1362" y="7272"/>
                  </a:lnTo>
                  <a:lnTo>
                    <a:pt x="1351" y="7219"/>
                  </a:lnTo>
                  <a:lnTo>
                    <a:pt x="1343" y="7168"/>
                  </a:lnTo>
                  <a:lnTo>
                    <a:pt x="1338" y="7120"/>
                  </a:lnTo>
                  <a:lnTo>
                    <a:pt x="1334" y="7075"/>
                  </a:lnTo>
                  <a:lnTo>
                    <a:pt x="1332" y="7025"/>
                  </a:lnTo>
                  <a:lnTo>
                    <a:pt x="1331" y="6974"/>
                  </a:lnTo>
                  <a:lnTo>
                    <a:pt x="1331" y="6917"/>
                  </a:lnTo>
                  <a:lnTo>
                    <a:pt x="1331" y="6853"/>
                  </a:lnTo>
                  <a:lnTo>
                    <a:pt x="1331" y="6801"/>
                  </a:lnTo>
                  <a:lnTo>
                    <a:pt x="1331" y="6750"/>
                  </a:lnTo>
                  <a:lnTo>
                    <a:pt x="1331" y="6696"/>
                  </a:lnTo>
                  <a:lnTo>
                    <a:pt x="1331" y="6641"/>
                  </a:lnTo>
                  <a:lnTo>
                    <a:pt x="1331" y="6586"/>
                  </a:lnTo>
                  <a:lnTo>
                    <a:pt x="1330" y="6530"/>
                  </a:lnTo>
                  <a:lnTo>
                    <a:pt x="1330" y="6474"/>
                  </a:lnTo>
                  <a:lnTo>
                    <a:pt x="1330" y="6418"/>
                  </a:lnTo>
                  <a:lnTo>
                    <a:pt x="1328" y="6361"/>
                  </a:lnTo>
                  <a:lnTo>
                    <a:pt x="1327" y="6305"/>
                  </a:lnTo>
                  <a:lnTo>
                    <a:pt x="1326" y="6248"/>
                  </a:lnTo>
                  <a:lnTo>
                    <a:pt x="1325" y="6192"/>
                  </a:lnTo>
                  <a:lnTo>
                    <a:pt x="1324" y="6137"/>
                  </a:lnTo>
                  <a:lnTo>
                    <a:pt x="1323" y="6082"/>
                  </a:lnTo>
                  <a:lnTo>
                    <a:pt x="1322" y="6028"/>
                  </a:lnTo>
                  <a:lnTo>
                    <a:pt x="1319" y="5975"/>
                  </a:lnTo>
                  <a:lnTo>
                    <a:pt x="1317" y="5924"/>
                  </a:lnTo>
                  <a:lnTo>
                    <a:pt x="1314" y="5872"/>
                  </a:lnTo>
                  <a:lnTo>
                    <a:pt x="1311" y="5820"/>
                  </a:lnTo>
                  <a:lnTo>
                    <a:pt x="1310" y="5767"/>
                  </a:lnTo>
                  <a:lnTo>
                    <a:pt x="1309" y="5714"/>
                  </a:lnTo>
                  <a:lnTo>
                    <a:pt x="1311" y="5660"/>
                  </a:lnTo>
                  <a:lnTo>
                    <a:pt x="1312" y="5633"/>
                  </a:lnTo>
                  <a:lnTo>
                    <a:pt x="1315" y="5606"/>
                  </a:lnTo>
                  <a:lnTo>
                    <a:pt x="1317" y="5578"/>
                  </a:lnTo>
                  <a:lnTo>
                    <a:pt x="1322" y="5551"/>
                  </a:lnTo>
                  <a:lnTo>
                    <a:pt x="1327" y="5517"/>
                  </a:lnTo>
                  <a:lnTo>
                    <a:pt x="1335" y="5471"/>
                  </a:lnTo>
                  <a:lnTo>
                    <a:pt x="1344" y="5416"/>
                  </a:lnTo>
                  <a:lnTo>
                    <a:pt x="1355" y="5359"/>
                  </a:lnTo>
                  <a:lnTo>
                    <a:pt x="1363" y="5302"/>
                  </a:lnTo>
                  <a:lnTo>
                    <a:pt x="1370" y="5249"/>
                  </a:lnTo>
                  <a:lnTo>
                    <a:pt x="1372" y="5226"/>
                  </a:lnTo>
                  <a:lnTo>
                    <a:pt x="1373" y="5207"/>
                  </a:lnTo>
                  <a:lnTo>
                    <a:pt x="1374" y="5190"/>
                  </a:lnTo>
                  <a:lnTo>
                    <a:pt x="1373" y="5178"/>
                  </a:lnTo>
                  <a:lnTo>
                    <a:pt x="1365" y="5132"/>
                  </a:lnTo>
                  <a:lnTo>
                    <a:pt x="1358" y="5085"/>
                  </a:lnTo>
                  <a:lnTo>
                    <a:pt x="1351" y="5036"/>
                  </a:lnTo>
                  <a:lnTo>
                    <a:pt x="1346" y="4985"/>
                  </a:lnTo>
                  <a:lnTo>
                    <a:pt x="1340" y="4934"/>
                  </a:lnTo>
                  <a:lnTo>
                    <a:pt x="1334" y="4881"/>
                  </a:lnTo>
                  <a:lnTo>
                    <a:pt x="1330" y="4829"/>
                  </a:lnTo>
                  <a:lnTo>
                    <a:pt x="1325" y="4775"/>
                  </a:lnTo>
                  <a:lnTo>
                    <a:pt x="1320" y="4721"/>
                  </a:lnTo>
                  <a:lnTo>
                    <a:pt x="1317" y="4667"/>
                  </a:lnTo>
                  <a:lnTo>
                    <a:pt x="1314" y="4614"/>
                  </a:lnTo>
                  <a:lnTo>
                    <a:pt x="1311" y="4560"/>
                  </a:lnTo>
                  <a:lnTo>
                    <a:pt x="1309" y="4507"/>
                  </a:lnTo>
                  <a:lnTo>
                    <a:pt x="1308" y="4455"/>
                  </a:lnTo>
                  <a:lnTo>
                    <a:pt x="1307" y="4403"/>
                  </a:lnTo>
                  <a:lnTo>
                    <a:pt x="1307" y="4353"/>
                  </a:lnTo>
                  <a:lnTo>
                    <a:pt x="1280" y="4318"/>
                  </a:lnTo>
                  <a:lnTo>
                    <a:pt x="1258" y="3523"/>
                  </a:lnTo>
                  <a:lnTo>
                    <a:pt x="1245" y="3414"/>
                  </a:lnTo>
                  <a:lnTo>
                    <a:pt x="1244" y="3361"/>
                  </a:lnTo>
                  <a:lnTo>
                    <a:pt x="1239" y="3314"/>
                  </a:lnTo>
                  <a:lnTo>
                    <a:pt x="1232" y="3274"/>
                  </a:lnTo>
                  <a:lnTo>
                    <a:pt x="1223" y="3239"/>
                  </a:lnTo>
                  <a:lnTo>
                    <a:pt x="1211" y="3209"/>
                  </a:lnTo>
                  <a:lnTo>
                    <a:pt x="1197" y="3184"/>
                  </a:lnTo>
                  <a:lnTo>
                    <a:pt x="1181" y="3163"/>
                  </a:lnTo>
                  <a:lnTo>
                    <a:pt x="1164" y="3146"/>
                  </a:lnTo>
                  <a:lnTo>
                    <a:pt x="1144" y="3134"/>
                  </a:lnTo>
                  <a:lnTo>
                    <a:pt x="1124" y="3123"/>
                  </a:lnTo>
                  <a:lnTo>
                    <a:pt x="1102" y="3117"/>
                  </a:lnTo>
                  <a:lnTo>
                    <a:pt x="1079" y="3113"/>
                  </a:lnTo>
                  <a:lnTo>
                    <a:pt x="1056" y="3111"/>
                  </a:lnTo>
                  <a:lnTo>
                    <a:pt x="1032" y="3111"/>
                  </a:lnTo>
                  <a:lnTo>
                    <a:pt x="1007" y="3112"/>
                  </a:lnTo>
                  <a:lnTo>
                    <a:pt x="983" y="3115"/>
                  </a:lnTo>
                  <a:lnTo>
                    <a:pt x="934" y="3122"/>
                  </a:lnTo>
                  <a:lnTo>
                    <a:pt x="885" y="3129"/>
                  </a:lnTo>
                  <a:lnTo>
                    <a:pt x="862" y="3131"/>
                  </a:lnTo>
                  <a:lnTo>
                    <a:pt x="840" y="3133"/>
                  </a:lnTo>
                  <a:lnTo>
                    <a:pt x="818" y="3133"/>
                  </a:lnTo>
                  <a:lnTo>
                    <a:pt x="799" y="3130"/>
                  </a:lnTo>
                  <a:lnTo>
                    <a:pt x="781" y="3127"/>
                  </a:lnTo>
                  <a:lnTo>
                    <a:pt x="765" y="3120"/>
                  </a:lnTo>
                  <a:lnTo>
                    <a:pt x="750" y="3110"/>
                  </a:lnTo>
                  <a:lnTo>
                    <a:pt x="736" y="3096"/>
                  </a:lnTo>
                  <a:lnTo>
                    <a:pt x="726" y="3080"/>
                  </a:lnTo>
                  <a:lnTo>
                    <a:pt x="718" y="3058"/>
                  </a:lnTo>
                  <a:lnTo>
                    <a:pt x="712" y="3033"/>
                  </a:lnTo>
                  <a:lnTo>
                    <a:pt x="710" y="3003"/>
                  </a:lnTo>
                  <a:lnTo>
                    <a:pt x="696" y="2981"/>
                  </a:lnTo>
                  <a:lnTo>
                    <a:pt x="679" y="2949"/>
                  </a:lnTo>
                  <a:lnTo>
                    <a:pt x="660" y="2911"/>
                  </a:lnTo>
                  <a:lnTo>
                    <a:pt x="638" y="2869"/>
                  </a:lnTo>
                  <a:lnTo>
                    <a:pt x="616" y="2826"/>
                  </a:lnTo>
                  <a:lnTo>
                    <a:pt x="596" y="2786"/>
                  </a:lnTo>
                  <a:lnTo>
                    <a:pt x="578" y="2751"/>
                  </a:lnTo>
                  <a:lnTo>
                    <a:pt x="566" y="2724"/>
                  </a:lnTo>
                  <a:lnTo>
                    <a:pt x="562" y="2716"/>
                  </a:lnTo>
                  <a:lnTo>
                    <a:pt x="560" y="2707"/>
                  </a:lnTo>
                  <a:lnTo>
                    <a:pt x="558" y="2698"/>
                  </a:lnTo>
                  <a:lnTo>
                    <a:pt x="556" y="2687"/>
                  </a:lnTo>
                  <a:lnTo>
                    <a:pt x="552" y="2663"/>
                  </a:lnTo>
                  <a:lnTo>
                    <a:pt x="551" y="263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8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942288" y="4267203"/>
              <a:ext cx="174625" cy="61753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14" y="1985"/>
                </a:cxn>
                <a:cxn ang="0">
                  <a:pos x="578" y="2338"/>
                </a:cxn>
                <a:cxn ang="0">
                  <a:pos x="664" y="2029"/>
                </a:cxn>
                <a:cxn ang="0">
                  <a:pos x="100" y="0"/>
                </a:cxn>
                <a:cxn ang="0">
                  <a:pos x="0" y="13"/>
                </a:cxn>
              </a:cxnLst>
              <a:rect l="0" t="0" r="r" b="b"/>
              <a:pathLst>
                <a:path w="664" h="2338">
                  <a:moveTo>
                    <a:pt x="0" y="13"/>
                  </a:moveTo>
                  <a:lnTo>
                    <a:pt x="314" y="1985"/>
                  </a:lnTo>
                  <a:lnTo>
                    <a:pt x="578" y="2338"/>
                  </a:lnTo>
                  <a:lnTo>
                    <a:pt x="664" y="2029"/>
                  </a:lnTo>
                  <a:lnTo>
                    <a:pt x="10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8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16"/>
            <p:cNvSpPr>
              <a:spLocks noEditPoints="1"/>
            </p:cNvSpPr>
            <p:nvPr/>
          </p:nvSpPr>
          <p:spPr bwMode="auto">
            <a:xfrm>
              <a:off x="1826624" y="3644955"/>
              <a:ext cx="136128" cy="206645"/>
            </a:xfrm>
            <a:custGeom>
              <a:avLst/>
              <a:gdLst>
                <a:gd name="T0" fmla="*/ 1601 w 2272"/>
                <a:gd name="T1" fmla="*/ 3242 h 3448"/>
                <a:gd name="T2" fmla="*/ 1621 w 2272"/>
                <a:gd name="T3" fmla="*/ 3304 h 3448"/>
                <a:gd name="T4" fmla="*/ 1567 w 2272"/>
                <a:gd name="T5" fmla="*/ 3343 h 3448"/>
                <a:gd name="T6" fmla="*/ 1376 w 2272"/>
                <a:gd name="T7" fmla="*/ 3409 h 3448"/>
                <a:gd name="T8" fmla="*/ 1294 w 2272"/>
                <a:gd name="T9" fmla="*/ 3448 h 3448"/>
                <a:gd name="T10" fmla="*/ 912 w 2272"/>
                <a:gd name="T11" fmla="*/ 3425 h 3448"/>
                <a:gd name="T12" fmla="*/ 872 w 2272"/>
                <a:gd name="T13" fmla="*/ 3343 h 3448"/>
                <a:gd name="T14" fmla="*/ 658 w 2272"/>
                <a:gd name="T15" fmla="*/ 3320 h 3448"/>
                <a:gd name="T16" fmla="*/ 658 w 2272"/>
                <a:gd name="T17" fmla="*/ 3253 h 3448"/>
                <a:gd name="T18" fmla="*/ 704 w 2272"/>
                <a:gd name="T19" fmla="*/ 3027 h 3448"/>
                <a:gd name="T20" fmla="*/ 1614 w 2272"/>
                <a:gd name="T21" fmla="*/ 3050 h 3448"/>
                <a:gd name="T22" fmla="*/ 1614 w 2272"/>
                <a:gd name="T23" fmla="*/ 3117 h 3448"/>
                <a:gd name="T24" fmla="*/ 704 w 2272"/>
                <a:gd name="T25" fmla="*/ 3140 h 3448"/>
                <a:gd name="T26" fmla="*/ 651 w 2272"/>
                <a:gd name="T27" fmla="*/ 3101 h 3448"/>
                <a:gd name="T28" fmla="*/ 671 w 2272"/>
                <a:gd name="T29" fmla="*/ 3037 h 3448"/>
                <a:gd name="T30" fmla="*/ 1567 w 2272"/>
                <a:gd name="T31" fmla="*/ 2823 h 3448"/>
                <a:gd name="T32" fmla="*/ 1621 w 2272"/>
                <a:gd name="T33" fmla="*/ 2861 h 3448"/>
                <a:gd name="T34" fmla="*/ 1601 w 2272"/>
                <a:gd name="T35" fmla="*/ 2925 h 3448"/>
                <a:gd name="T36" fmla="*/ 686 w 2272"/>
                <a:gd name="T37" fmla="*/ 2933 h 3448"/>
                <a:gd name="T38" fmla="*/ 648 w 2272"/>
                <a:gd name="T39" fmla="*/ 2879 h 3448"/>
                <a:gd name="T40" fmla="*/ 686 w 2272"/>
                <a:gd name="T41" fmla="*/ 2826 h 3448"/>
                <a:gd name="T42" fmla="*/ 1303 w 2272"/>
                <a:gd name="T43" fmla="*/ 13 h 3448"/>
                <a:gd name="T44" fmla="*/ 1614 w 2272"/>
                <a:gd name="T45" fmla="*/ 106 h 3448"/>
                <a:gd name="T46" fmla="*/ 1881 w 2272"/>
                <a:gd name="T47" fmla="*/ 279 h 3448"/>
                <a:gd name="T48" fmla="*/ 2088 w 2272"/>
                <a:gd name="T49" fmla="*/ 518 h 3448"/>
                <a:gd name="T50" fmla="*/ 2223 w 2272"/>
                <a:gd name="T51" fmla="*/ 808 h 3448"/>
                <a:gd name="T52" fmla="*/ 2272 w 2272"/>
                <a:gd name="T53" fmla="*/ 1135 h 3448"/>
                <a:gd name="T54" fmla="*/ 2243 w 2272"/>
                <a:gd name="T55" fmla="*/ 1348 h 3448"/>
                <a:gd name="T56" fmla="*/ 2176 w 2272"/>
                <a:gd name="T57" fmla="*/ 1543 h 3448"/>
                <a:gd name="T58" fmla="*/ 2099 w 2272"/>
                <a:gd name="T59" fmla="*/ 1702 h 3448"/>
                <a:gd name="T60" fmla="*/ 2040 w 2272"/>
                <a:gd name="T61" fmla="*/ 1800 h 3448"/>
                <a:gd name="T62" fmla="*/ 1836 w 2272"/>
                <a:gd name="T63" fmla="*/ 2140 h 3448"/>
                <a:gd name="T64" fmla="*/ 1716 w 2272"/>
                <a:gd name="T65" fmla="*/ 2407 h 3448"/>
                <a:gd name="T66" fmla="*/ 1661 w 2272"/>
                <a:gd name="T67" fmla="*/ 2647 h 3448"/>
                <a:gd name="T68" fmla="*/ 1602 w 2272"/>
                <a:gd name="T69" fmla="*/ 2712 h 3448"/>
                <a:gd name="T70" fmla="*/ 708 w 2272"/>
                <a:gd name="T71" fmla="*/ 2719 h 3448"/>
                <a:gd name="T72" fmla="*/ 637 w 2272"/>
                <a:gd name="T73" fmla="*/ 2668 h 3448"/>
                <a:gd name="T74" fmla="*/ 595 w 2272"/>
                <a:gd name="T75" fmla="*/ 2487 h 3448"/>
                <a:gd name="T76" fmla="*/ 493 w 2272"/>
                <a:gd name="T77" fmla="*/ 2234 h 3448"/>
                <a:gd name="T78" fmla="*/ 351 w 2272"/>
                <a:gd name="T79" fmla="*/ 1991 h 3448"/>
                <a:gd name="T80" fmla="*/ 293 w 2272"/>
                <a:gd name="T81" fmla="*/ 1901 h 3448"/>
                <a:gd name="T82" fmla="*/ 249 w 2272"/>
                <a:gd name="T83" fmla="*/ 1831 h 3448"/>
                <a:gd name="T84" fmla="*/ 233 w 2272"/>
                <a:gd name="T85" fmla="*/ 1802 h 3448"/>
                <a:gd name="T86" fmla="*/ 173 w 2272"/>
                <a:gd name="T87" fmla="*/ 1703 h 3448"/>
                <a:gd name="T88" fmla="*/ 95 w 2272"/>
                <a:gd name="T89" fmla="*/ 1543 h 3448"/>
                <a:gd name="T90" fmla="*/ 28 w 2272"/>
                <a:gd name="T91" fmla="*/ 1348 h 3448"/>
                <a:gd name="T92" fmla="*/ 0 w 2272"/>
                <a:gd name="T93" fmla="*/ 1135 h 3448"/>
                <a:gd name="T94" fmla="*/ 48 w 2272"/>
                <a:gd name="T95" fmla="*/ 808 h 3448"/>
                <a:gd name="T96" fmla="*/ 183 w 2272"/>
                <a:gd name="T97" fmla="*/ 518 h 3448"/>
                <a:gd name="T98" fmla="*/ 391 w 2272"/>
                <a:gd name="T99" fmla="*/ 279 h 3448"/>
                <a:gd name="T100" fmla="*/ 657 w 2272"/>
                <a:gd name="T101" fmla="*/ 106 h 3448"/>
                <a:gd name="T102" fmla="*/ 968 w 2272"/>
                <a:gd name="T103" fmla="*/ 13 h 34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72"/>
                <a:gd name="T157" fmla="*/ 0 h 3448"/>
                <a:gd name="T158" fmla="*/ 2272 w 2272"/>
                <a:gd name="T159" fmla="*/ 3448 h 34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72" h="3448">
                  <a:moveTo>
                    <a:pt x="704" y="3230"/>
                  </a:moveTo>
                  <a:lnTo>
                    <a:pt x="1567" y="3230"/>
                  </a:lnTo>
                  <a:lnTo>
                    <a:pt x="1585" y="3233"/>
                  </a:lnTo>
                  <a:lnTo>
                    <a:pt x="1601" y="3242"/>
                  </a:lnTo>
                  <a:lnTo>
                    <a:pt x="1614" y="3253"/>
                  </a:lnTo>
                  <a:lnTo>
                    <a:pt x="1621" y="3269"/>
                  </a:lnTo>
                  <a:lnTo>
                    <a:pt x="1624" y="3287"/>
                  </a:lnTo>
                  <a:lnTo>
                    <a:pt x="1621" y="3304"/>
                  </a:lnTo>
                  <a:lnTo>
                    <a:pt x="1614" y="3320"/>
                  </a:lnTo>
                  <a:lnTo>
                    <a:pt x="1601" y="3333"/>
                  </a:lnTo>
                  <a:lnTo>
                    <a:pt x="1585" y="3340"/>
                  </a:lnTo>
                  <a:lnTo>
                    <a:pt x="1567" y="3343"/>
                  </a:lnTo>
                  <a:lnTo>
                    <a:pt x="1400" y="3343"/>
                  </a:lnTo>
                  <a:lnTo>
                    <a:pt x="1397" y="3367"/>
                  </a:lnTo>
                  <a:lnTo>
                    <a:pt x="1388" y="3389"/>
                  </a:lnTo>
                  <a:lnTo>
                    <a:pt x="1376" y="3409"/>
                  </a:lnTo>
                  <a:lnTo>
                    <a:pt x="1360" y="3425"/>
                  </a:lnTo>
                  <a:lnTo>
                    <a:pt x="1340" y="3438"/>
                  </a:lnTo>
                  <a:lnTo>
                    <a:pt x="1318" y="3445"/>
                  </a:lnTo>
                  <a:lnTo>
                    <a:pt x="1294" y="3448"/>
                  </a:lnTo>
                  <a:lnTo>
                    <a:pt x="978" y="3448"/>
                  </a:lnTo>
                  <a:lnTo>
                    <a:pt x="953" y="3445"/>
                  </a:lnTo>
                  <a:lnTo>
                    <a:pt x="931" y="3438"/>
                  </a:lnTo>
                  <a:lnTo>
                    <a:pt x="912" y="3425"/>
                  </a:lnTo>
                  <a:lnTo>
                    <a:pt x="896" y="3409"/>
                  </a:lnTo>
                  <a:lnTo>
                    <a:pt x="883" y="3389"/>
                  </a:lnTo>
                  <a:lnTo>
                    <a:pt x="875" y="3367"/>
                  </a:lnTo>
                  <a:lnTo>
                    <a:pt x="872" y="3343"/>
                  </a:lnTo>
                  <a:lnTo>
                    <a:pt x="704" y="3343"/>
                  </a:lnTo>
                  <a:lnTo>
                    <a:pt x="686" y="3340"/>
                  </a:lnTo>
                  <a:lnTo>
                    <a:pt x="671" y="3333"/>
                  </a:lnTo>
                  <a:lnTo>
                    <a:pt x="658" y="3320"/>
                  </a:lnTo>
                  <a:lnTo>
                    <a:pt x="651" y="3304"/>
                  </a:lnTo>
                  <a:lnTo>
                    <a:pt x="648" y="3287"/>
                  </a:lnTo>
                  <a:lnTo>
                    <a:pt x="651" y="3269"/>
                  </a:lnTo>
                  <a:lnTo>
                    <a:pt x="658" y="3253"/>
                  </a:lnTo>
                  <a:lnTo>
                    <a:pt x="671" y="3242"/>
                  </a:lnTo>
                  <a:lnTo>
                    <a:pt x="686" y="3233"/>
                  </a:lnTo>
                  <a:lnTo>
                    <a:pt x="704" y="3230"/>
                  </a:lnTo>
                  <a:close/>
                  <a:moveTo>
                    <a:pt x="704" y="3027"/>
                  </a:moveTo>
                  <a:lnTo>
                    <a:pt x="1567" y="3027"/>
                  </a:lnTo>
                  <a:lnTo>
                    <a:pt x="1585" y="3030"/>
                  </a:lnTo>
                  <a:lnTo>
                    <a:pt x="1601" y="3037"/>
                  </a:lnTo>
                  <a:lnTo>
                    <a:pt x="1614" y="3050"/>
                  </a:lnTo>
                  <a:lnTo>
                    <a:pt x="1621" y="3066"/>
                  </a:lnTo>
                  <a:lnTo>
                    <a:pt x="1624" y="3083"/>
                  </a:lnTo>
                  <a:lnTo>
                    <a:pt x="1621" y="3101"/>
                  </a:lnTo>
                  <a:lnTo>
                    <a:pt x="1614" y="3117"/>
                  </a:lnTo>
                  <a:lnTo>
                    <a:pt x="1601" y="3130"/>
                  </a:lnTo>
                  <a:lnTo>
                    <a:pt x="1585" y="3137"/>
                  </a:lnTo>
                  <a:lnTo>
                    <a:pt x="1567" y="3140"/>
                  </a:lnTo>
                  <a:lnTo>
                    <a:pt x="704" y="3140"/>
                  </a:lnTo>
                  <a:lnTo>
                    <a:pt x="686" y="3137"/>
                  </a:lnTo>
                  <a:lnTo>
                    <a:pt x="671" y="3130"/>
                  </a:lnTo>
                  <a:lnTo>
                    <a:pt x="658" y="3117"/>
                  </a:lnTo>
                  <a:lnTo>
                    <a:pt x="651" y="3101"/>
                  </a:lnTo>
                  <a:lnTo>
                    <a:pt x="648" y="3083"/>
                  </a:lnTo>
                  <a:lnTo>
                    <a:pt x="651" y="3066"/>
                  </a:lnTo>
                  <a:lnTo>
                    <a:pt x="658" y="3050"/>
                  </a:lnTo>
                  <a:lnTo>
                    <a:pt x="671" y="3037"/>
                  </a:lnTo>
                  <a:lnTo>
                    <a:pt x="686" y="3030"/>
                  </a:lnTo>
                  <a:lnTo>
                    <a:pt x="704" y="3027"/>
                  </a:lnTo>
                  <a:close/>
                  <a:moveTo>
                    <a:pt x="704" y="2823"/>
                  </a:moveTo>
                  <a:lnTo>
                    <a:pt x="1567" y="2823"/>
                  </a:lnTo>
                  <a:lnTo>
                    <a:pt x="1585" y="2826"/>
                  </a:lnTo>
                  <a:lnTo>
                    <a:pt x="1601" y="2833"/>
                  </a:lnTo>
                  <a:lnTo>
                    <a:pt x="1614" y="2846"/>
                  </a:lnTo>
                  <a:lnTo>
                    <a:pt x="1621" y="2861"/>
                  </a:lnTo>
                  <a:lnTo>
                    <a:pt x="1624" y="2879"/>
                  </a:lnTo>
                  <a:lnTo>
                    <a:pt x="1621" y="2897"/>
                  </a:lnTo>
                  <a:lnTo>
                    <a:pt x="1614" y="2913"/>
                  </a:lnTo>
                  <a:lnTo>
                    <a:pt x="1601" y="2925"/>
                  </a:lnTo>
                  <a:lnTo>
                    <a:pt x="1585" y="2933"/>
                  </a:lnTo>
                  <a:lnTo>
                    <a:pt x="1567" y="2936"/>
                  </a:lnTo>
                  <a:lnTo>
                    <a:pt x="704" y="2936"/>
                  </a:lnTo>
                  <a:lnTo>
                    <a:pt x="686" y="2933"/>
                  </a:lnTo>
                  <a:lnTo>
                    <a:pt x="671" y="2925"/>
                  </a:lnTo>
                  <a:lnTo>
                    <a:pt x="658" y="2913"/>
                  </a:lnTo>
                  <a:lnTo>
                    <a:pt x="651" y="2897"/>
                  </a:lnTo>
                  <a:lnTo>
                    <a:pt x="648" y="2879"/>
                  </a:lnTo>
                  <a:lnTo>
                    <a:pt x="651" y="2861"/>
                  </a:lnTo>
                  <a:lnTo>
                    <a:pt x="658" y="2846"/>
                  </a:lnTo>
                  <a:lnTo>
                    <a:pt x="671" y="2833"/>
                  </a:lnTo>
                  <a:lnTo>
                    <a:pt x="686" y="2826"/>
                  </a:lnTo>
                  <a:lnTo>
                    <a:pt x="704" y="2823"/>
                  </a:lnTo>
                  <a:close/>
                  <a:moveTo>
                    <a:pt x="1136" y="0"/>
                  </a:moveTo>
                  <a:lnTo>
                    <a:pt x="1221" y="4"/>
                  </a:lnTo>
                  <a:lnTo>
                    <a:pt x="1303" y="13"/>
                  </a:lnTo>
                  <a:lnTo>
                    <a:pt x="1384" y="28"/>
                  </a:lnTo>
                  <a:lnTo>
                    <a:pt x="1463" y="49"/>
                  </a:lnTo>
                  <a:lnTo>
                    <a:pt x="1540" y="75"/>
                  </a:lnTo>
                  <a:lnTo>
                    <a:pt x="1614" y="106"/>
                  </a:lnTo>
                  <a:lnTo>
                    <a:pt x="1685" y="143"/>
                  </a:lnTo>
                  <a:lnTo>
                    <a:pt x="1754" y="184"/>
                  </a:lnTo>
                  <a:lnTo>
                    <a:pt x="1819" y="229"/>
                  </a:lnTo>
                  <a:lnTo>
                    <a:pt x="1881" y="279"/>
                  </a:lnTo>
                  <a:lnTo>
                    <a:pt x="1938" y="334"/>
                  </a:lnTo>
                  <a:lnTo>
                    <a:pt x="1993" y="391"/>
                  </a:lnTo>
                  <a:lnTo>
                    <a:pt x="2042" y="453"/>
                  </a:lnTo>
                  <a:lnTo>
                    <a:pt x="2088" y="518"/>
                  </a:lnTo>
                  <a:lnTo>
                    <a:pt x="2129" y="586"/>
                  </a:lnTo>
                  <a:lnTo>
                    <a:pt x="2166" y="657"/>
                  </a:lnTo>
                  <a:lnTo>
                    <a:pt x="2197" y="732"/>
                  </a:lnTo>
                  <a:lnTo>
                    <a:pt x="2223" y="808"/>
                  </a:lnTo>
                  <a:lnTo>
                    <a:pt x="2244" y="887"/>
                  </a:lnTo>
                  <a:lnTo>
                    <a:pt x="2259" y="967"/>
                  </a:lnTo>
                  <a:lnTo>
                    <a:pt x="2268" y="1050"/>
                  </a:lnTo>
                  <a:lnTo>
                    <a:pt x="2272" y="1135"/>
                  </a:lnTo>
                  <a:lnTo>
                    <a:pt x="2269" y="1188"/>
                  </a:lnTo>
                  <a:lnTo>
                    <a:pt x="2264" y="1242"/>
                  </a:lnTo>
                  <a:lnTo>
                    <a:pt x="2255" y="1295"/>
                  </a:lnTo>
                  <a:lnTo>
                    <a:pt x="2243" y="1348"/>
                  </a:lnTo>
                  <a:lnTo>
                    <a:pt x="2229" y="1399"/>
                  </a:lnTo>
                  <a:lnTo>
                    <a:pt x="2213" y="1449"/>
                  </a:lnTo>
                  <a:lnTo>
                    <a:pt x="2195" y="1497"/>
                  </a:lnTo>
                  <a:lnTo>
                    <a:pt x="2176" y="1543"/>
                  </a:lnTo>
                  <a:lnTo>
                    <a:pt x="2156" y="1587"/>
                  </a:lnTo>
                  <a:lnTo>
                    <a:pt x="2136" y="1628"/>
                  </a:lnTo>
                  <a:lnTo>
                    <a:pt x="2118" y="1667"/>
                  </a:lnTo>
                  <a:lnTo>
                    <a:pt x="2099" y="1702"/>
                  </a:lnTo>
                  <a:lnTo>
                    <a:pt x="2081" y="1732"/>
                  </a:lnTo>
                  <a:lnTo>
                    <a:pt x="2065" y="1759"/>
                  </a:lnTo>
                  <a:lnTo>
                    <a:pt x="2051" y="1782"/>
                  </a:lnTo>
                  <a:lnTo>
                    <a:pt x="2040" y="1800"/>
                  </a:lnTo>
                  <a:lnTo>
                    <a:pt x="1990" y="1881"/>
                  </a:lnTo>
                  <a:lnTo>
                    <a:pt x="1910" y="2011"/>
                  </a:lnTo>
                  <a:lnTo>
                    <a:pt x="1871" y="2075"/>
                  </a:lnTo>
                  <a:lnTo>
                    <a:pt x="1836" y="2140"/>
                  </a:lnTo>
                  <a:lnTo>
                    <a:pt x="1801" y="2205"/>
                  </a:lnTo>
                  <a:lnTo>
                    <a:pt x="1770" y="2271"/>
                  </a:lnTo>
                  <a:lnTo>
                    <a:pt x="1741" y="2339"/>
                  </a:lnTo>
                  <a:lnTo>
                    <a:pt x="1716" y="2407"/>
                  </a:lnTo>
                  <a:lnTo>
                    <a:pt x="1694" y="2477"/>
                  </a:lnTo>
                  <a:lnTo>
                    <a:pt x="1677" y="2550"/>
                  </a:lnTo>
                  <a:lnTo>
                    <a:pt x="1666" y="2625"/>
                  </a:lnTo>
                  <a:lnTo>
                    <a:pt x="1661" y="2647"/>
                  </a:lnTo>
                  <a:lnTo>
                    <a:pt x="1651" y="2668"/>
                  </a:lnTo>
                  <a:lnTo>
                    <a:pt x="1638" y="2685"/>
                  </a:lnTo>
                  <a:lnTo>
                    <a:pt x="1621" y="2700"/>
                  </a:lnTo>
                  <a:lnTo>
                    <a:pt x="1602" y="2712"/>
                  </a:lnTo>
                  <a:lnTo>
                    <a:pt x="1580" y="2719"/>
                  </a:lnTo>
                  <a:lnTo>
                    <a:pt x="1557" y="2721"/>
                  </a:lnTo>
                  <a:lnTo>
                    <a:pt x="731" y="2721"/>
                  </a:lnTo>
                  <a:lnTo>
                    <a:pt x="708" y="2719"/>
                  </a:lnTo>
                  <a:lnTo>
                    <a:pt x="686" y="2712"/>
                  </a:lnTo>
                  <a:lnTo>
                    <a:pt x="667" y="2700"/>
                  </a:lnTo>
                  <a:lnTo>
                    <a:pt x="651" y="2685"/>
                  </a:lnTo>
                  <a:lnTo>
                    <a:pt x="637" y="2668"/>
                  </a:lnTo>
                  <a:lnTo>
                    <a:pt x="628" y="2647"/>
                  </a:lnTo>
                  <a:lnTo>
                    <a:pt x="622" y="2624"/>
                  </a:lnTo>
                  <a:lnTo>
                    <a:pt x="611" y="2554"/>
                  </a:lnTo>
                  <a:lnTo>
                    <a:pt x="595" y="2487"/>
                  </a:lnTo>
                  <a:lnTo>
                    <a:pt x="575" y="2421"/>
                  </a:lnTo>
                  <a:lnTo>
                    <a:pt x="551" y="2357"/>
                  </a:lnTo>
                  <a:lnTo>
                    <a:pt x="524" y="2296"/>
                  </a:lnTo>
                  <a:lnTo>
                    <a:pt x="493" y="2234"/>
                  </a:lnTo>
                  <a:lnTo>
                    <a:pt x="461" y="2172"/>
                  </a:lnTo>
                  <a:lnTo>
                    <a:pt x="425" y="2112"/>
                  </a:lnTo>
                  <a:lnTo>
                    <a:pt x="389" y="2052"/>
                  </a:lnTo>
                  <a:lnTo>
                    <a:pt x="351" y="1991"/>
                  </a:lnTo>
                  <a:lnTo>
                    <a:pt x="312" y="1930"/>
                  </a:lnTo>
                  <a:lnTo>
                    <a:pt x="311" y="1928"/>
                  </a:lnTo>
                  <a:lnTo>
                    <a:pt x="301" y="1912"/>
                  </a:lnTo>
                  <a:lnTo>
                    <a:pt x="293" y="1901"/>
                  </a:lnTo>
                  <a:lnTo>
                    <a:pt x="285" y="1887"/>
                  </a:lnTo>
                  <a:lnTo>
                    <a:pt x="277" y="1872"/>
                  </a:lnTo>
                  <a:lnTo>
                    <a:pt x="258" y="1843"/>
                  </a:lnTo>
                  <a:lnTo>
                    <a:pt x="249" y="1831"/>
                  </a:lnTo>
                  <a:lnTo>
                    <a:pt x="242" y="1819"/>
                  </a:lnTo>
                  <a:lnTo>
                    <a:pt x="237" y="1810"/>
                  </a:lnTo>
                  <a:lnTo>
                    <a:pt x="234" y="1804"/>
                  </a:lnTo>
                  <a:lnTo>
                    <a:pt x="233" y="1802"/>
                  </a:lnTo>
                  <a:lnTo>
                    <a:pt x="221" y="1783"/>
                  </a:lnTo>
                  <a:lnTo>
                    <a:pt x="207" y="1761"/>
                  </a:lnTo>
                  <a:lnTo>
                    <a:pt x="191" y="1733"/>
                  </a:lnTo>
                  <a:lnTo>
                    <a:pt x="173" y="1703"/>
                  </a:lnTo>
                  <a:lnTo>
                    <a:pt x="154" y="1667"/>
                  </a:lnTo>
                  <a:lnTo>
                    <a:pt x="135" y="1629"/>
                  </a:lnTo>
                  <a:lnTo>
                    <a:pt x="115" y="1587"/>
                  </a:lnTo>
                  <a:lnTo>
                    <a:pt x="95" y="1543"/>
                  </a:lnTo>
                  <a:lnTo>
                    <a:pt x="76" y="1497"/>
                  </a:lnTo>
                  <a:lnTo>
                    <a:pt x="60" y="1449"/>
                  </a:lnTo>
                  <a:lnTo>
                    <a:pt x="43" y="1399"/>
                  </a:lnTo>
                  <a:lnTo>
                    <a:pt x="28" y="1348"/>
                  </a:lnTo>
                  <a:lnTo>
                    <a:pt x="17" y="1295"/>
                  </a:lnTo>
                  <a:lnTo>
                    <a:pt x="7" y="1242"/>
                  </a:lnTo>
                  <a:lnTo>
                    <a:pt x="2" y="1188"/>
                  </a:lnTo>
                  <a:lnTo>
                    <a:pt x="0" y="1135"/>
                  </a:lnTo>
                  <a:lnTo>
                    <a:pt x="3" y="1050"/>
                  </a:lnTo>
                  <a:lnTo>
                    <a:pt x="13" y="967"/>
                  </a:lnTo>
                  <a:lnTo>
                    <a:pt x="27" y="887"/>
                  </a:lnTo>
                  <a:lnTo>
                    <a:pt x="48" y="808"/>
                  </a:lnTo>
                  <a:lnTo>
                    <a:pt x="74" y="732"/>
                  </a:lnTo>
                  <a:lnTo>
                    <a:pt x="106" y="657"/>
                  </a:lnTo>
                  <a:lnTo>
                    <a:pt x="142" y="586"/>
                  </a:lnTo>
                  <a:lnTo>
                    <a:pt x="183" y="518"/>
                  </a:lnTo>
                  <a:lnTo>
                    <a:pt x="228" y="453"/>
                  </a:lnTo>
                  <a:lnTo>
                    <a:pt x="279" y="391"/>
                  </a:lnTo>
                  <a:lnTo>
                    <a:pt x="333" y="334"/>
                  </a:lnTo>
                  <a:lnTo>
                    <a:pt x="391" y="279"/>
                  </a:lnTo>
                  <a:lnTo>
                    <a:pt x="453" y="229"/>
                  </a:lnTo>
                  <a:lnTo>
                    <a:pt x="518" y="184"/>
                  </a:lnTo>
                  <a:lnTo>
                    <a:pt x="586" y="143"/>
                  </a:lnTo>
                  <a:lnTo>
                    <a:pt x="657" y="106"/>
                  </a:lnTo>
                  <a:lnTo>
                    <a:pt x="731" y="75"/>
                  </a:lnTo>
                  <a:lnTo>
                    <a:pt x="808" y="49"/>
                  </a:lnTo>
                  <a:lnTo>
                    <a:pt x="887" y="28"/>
                  </a:lnTo>
                  <a:lnTo>
                    <a:pt x="968" y="13"/>
                  </a:lnTo>
                  <a:lnTo>
                    <a:pt x="1051" y="4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 prstMaterial="matte">
              <a:extrusionClr>
                <a:srgbClr val="FF9966"/>
              </a:extrusionClr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just" eaLnBrk="1" hangingPunct="1">
                <a:lnSpc>
                  <a:spcPct val="120000"/>
                </a:lnSpc>
              </a:pPr>
              <a:endParaRPr lang="en-US" sz="781">
                <a:solidFill>
                  <a:schemeClr val="bg2">
                    <a:lumMod val="7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635725" y="4157237"/>
            <a:ext cx="1647032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762241" y="4641858"/>
            <a:ext cx="1394000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601538" y="5227735"/>
            <a:ext cx="1715405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743599" y="5762985"/>
            <a:ext cx="143128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257263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66" grpId="0"/>
      <p:bldP spid="67" grpId="0"/>
      <p:bldP spid="68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/>
          </p:cNvSpPr>
          <p:nvPr/>
        </p:nvSpPr>
        <p:spPr bwMode="auto">
          <a:xfrm>
            <a:off x="5074369" y="3915453"/>
            <a:ext cx="2803768" cy="2797072"/>
          </a:xfrm>
          <a:custGeom>
            <a:avLst/>
            <a:gdLst>
              <a:gd name="T0" fmla="*/ 627 w 1256"/>
              <a:gd name="T1" fmla="*/ 0 h 1253"/>
              <a:gd name="T2" fmla="*/ 1256 w 1256"/>
              <a:gd name="T3" fmla="*/ 626 h 1253"/>
              <a:gd name="T4" fmla="*/ 627 w 1256"/>
              <a:gd name="T5" fmla="*/ 1253 h 1253"/>
              <a:gd name="T6" fmla="*/ 0 w 1256"/>
              <a:gd name="T7" fmla="*/ 626 h 1253"/>
              <a:gd name="T8" fmla="*/ 627 w 1256"/>
              <a:gd name="T9" fmla="*/ 0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6" h="1253">
                <a:moveTo>
                  <a:pt x="627" y="0"/>
                </a:moveTo>
                <a:lnTo>
                  <a:pt x="1256" y="626"/>
                </a:lnTo>
                <a:lnTo>
                  <a:pt x="627" y="1253"/>
                </a:lnTo>
                <a:lnTo>
                  <a:pt x="0" y="626"/>
                </a:lnTo>
                <a:lnTo>
                  <a:pt x="62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5761917" y="2252390"/>
            <a:ext cx="1424207" cy="1421975"/>
          </a:xfrm>
          <a:custGeom>
            <a:avLst/>
            <a:gdLst>
              <a:gd name="T0" fmla="*/ 319 w 638"/>
              <a:gd name="T1" fmla="*/ 0 h 637"/>
              <a:gd name="T2" fmla="*/ 638 w 638"/>
              <a:gd name="T3" fmla="*/ 319 h 637"/>
              <a:gd name="T4" fmla="*/ 319 w 638"/>
              <a:gd name="T5" fmla="*/ 637 h 637"/>
              <a:gd name="T6" fmla="*/ 0 w 638"/>
              <a:gd name="T7" fmla="*/ 319 h 637"/>
              <a:gd name="T8" fmla="*/ 319 w 638"/>
              <a:gd name="T9" fmla="*/ 0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8" h="637">
                <a:moveTo>
                  <a:pt x="319" y="0"/>
                </a:moveTo>
                <a:lnTo>
                  <a:pt x="638" y="319"/>
                </a:lnTo>
                <a:lnTo>
                  <a:pt x="319" y="637"/>
                </a:lnTo>
                <a:lnTo>
                  <a:pt x="0" y="319"/>
                </a:lnTo>
                <a:lnTo>
                  <a:pt x="31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7244165" y="2649740"/>
            <a:ext cx="633973" cy="629508"/>
          </a:xfrm>
          <a:custGeom>
            <a:avLst/>
            <a:gdLst>
              <a:gd name="T0" fmla="*/ 143 w 284"/>
              <a:gd name="T1" fmla="*/ 0 h 282"/>
              <a:gd name="T2" fmla="*/ 284 w 284"/>
              <a:gd name="T3" fmla="*/ 141 h 282"/>
              <a:gd name="T4" fmla="*/ 143 w 284"/>
              <a:gd name="T5" fmla="*/ 282 h 282"/>
              <a:gd name="T6" fmla="*/ 0 w 284"/>
              <a:gd name="T7" fmla="*/ 141 h 282"/>
              <a:gd name="T8" fmla="*/ 143 w 284"/>
              <a:gd name="T9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282">
                <a:moveTo>
                  <a:pt x="143" y="0"/>
                </a:moveTo>
                <a:lnTo>
                  <a:pt x="284" y="141"/>
                </a:lnTo>
                <a:lnTo>
                  <a:pt x="143" y="282"/>
                </a:lnTo>
                <a:lnTo>
                  <a:pt x="0" y="141"/>
                </a:lnTo>
                <a:lnTo>
                  <a:pt x="1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-59920" y="2232"/>
            <a:ext cx="6464739" cy="7237116"/>
          </a:xfrm>
          <a:custGeom>
            <a:avLst/>
            <a:gdLst>
              <a:gd name="T0" fmla="*/ 0 w 2896"/>
              <a:gd name="T1" fmla="*/ 0 h 3242"/>
              <a:gd name="T2" fmla="*/ 1194 w 2896"/>
              <a:gd name="T3" fmla="*/ 0 h 3242"/>
              <a:gd name="T4" fmla="*/ 2896 w 2896"/>
              <a:gd name="T5" fmla="*/ 1700 h 3242"/>
              <a:gd name="T6" fmla="*/ 1351 w 2896"/>
              <a:gd name="T7" fmla="*/ 3242 h 3242"/>
              <a:gd name="T8" fmla="*/ 0 w 2896"/>
              <a:gd name="T9" fmla="*/ 3242 h 3242"/>
              <a:gd name="T10" fmla="*/ 0 w 2896"/>
              <a:gd name="T11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96" h="3242">
                <a:moveTo>
                  <a:pt x="0" y="0"/>
                </a:moveTo>
                <a:lnTo>
                  <a:pt x="1194" y="0"/>
                </a:lnTo>
                <a:lnTo>
                  <a:pt x="2896" y="1700"/>
                </a:lnTo>
                <a:lnTo>
                  <a:pt x="1351" y="3242"/>
                </a:lnTo>
                <a:lnTo>
                  <a:pt x="0" y="324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                                          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8104899" y="0"/>
            <a:ext cx="4753851" cy="72393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8671101" y="3279248"/>
            <a:ext cx="3775957" cy="136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71100" y="1672109"/>
            <a:ext cx="377595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ea typeface="Cambria Math" panose="02040503050406030204" pitchFamily="18" charset="0"/>
              </a:rPr>
              <a:t>ADD RELATED</a:t>
            </a:r>
          </a:p>
          <a:p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47955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" grpId="0" animBg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 rot="1203774">
            <a:off x="2291241" y="2945926"/>
            <a:ext cx="321407" cy="1549014"/>
            <a:chOff x="2971802" y="2190750"/>
            <a:chExt cx="228598" cy="1101725"/>
          </a:xfrm>
        </p:grpSpPr>
        <p:cxnSp>
          <p:nvCxnSpPr>
            <p:cNvPr id="122" name="Straight Connector 121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2559075" y="2044995"/>
            <a:ext cx="1178502" cy="1178502"/>
            <a:chOff x="1657350" y="1428750"/>
            <a:chExt cx="838200" cy="838200"/>
          </a:xfrm>
        </p:grpSpPr>
        <p:sp>
          <p:nvSpPr>
            <p:cNvPr id="118" name="Rectangle 117"/>
            <p:cNvSpPr/>
            <p:nvPr/>
          </p:nvSpPr>
          <p:spPr>
            <a:xfrm>
              <a:off x="1657350" y="1428750"/>
              <a:ext cx="8382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52"/>
            <p:cNvSpPr>
              <a:spLocks noEditPoints="1"/>
            </p:cNvSpPr>
            <p:nvPr/>
          </p:nvSpPr>
          <p:spPr bwMode="auto">
            <a:xfrm>
              <a:off x="1890341" y="1647623"/>
              <a:ext cx="372219" cy="40045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62515" y="3223494"/>
            <a:ext cx="321407" cy="1549014"/>
            <a:chOff x="2971801" y="2190750"/>
            <a:chExt cx="228599" cy="1101725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4433963" y="2044995"/>
            <a:ext cx="1178502" cy="1178502"/>
            <a:chOff x="2905125" y="1428750"/>
            <a:chExt cx="838200" cy="838200"/>
          </a:xfrm>
        </p:grpSpPr>
        <p:sp>
          <p:nvSpPr>
            <p:cNvPr id="43" name="Rectangle 42"/>
            <p:cNvSpPr/>
            <p:nvPr/>
          </p:nvSpPr>
          <p:spPr>
            <a:xfrm>
              <a:off x="2905125" y="1428750"/>
              <a:ext cx="8382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48"/>
            <p:cNvSpPr>
              <a:spLocks/>
            </p:cNvSpPr>
            <p:nvPr/>
          </p:nvSpPr>
          <p:spPr bwMode="auto">
            <a:xfrm>
              <a:off x="3221544" y="1661741"/>
              <a:ext cx="205362" cy="372219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657050" y="3223494"/>
            <a:ext cx="321407" cy="1549014"/>
            <a:chOff x="2971801" y="2190750"/>
            <a:chExt cx="228599" cy="1101725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228499" y="2044995"/>
            <a:ext cx="1178502" cy="1178502"/>
            <a:chOff x="4152900" y="1428750"/>
            <a:chExt cx="838200" cy="838200"/>
          </a:xfrm>
        </p:grpSpPr>
        <p:sp>
          <p:nvSpPr>
            <p:cNvPr id="82" name="Rectangle 81"/>
            <p:cNvSpPr/>
            <p:nvPr/>
          </p:nvSpPr>
          <p:spPr>
            <a:xfrm>
              <a:off x="4152900" y="1428750"/>
              <a:ext cx="838200" cy="83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4391025" y="1664308"/>
              <a:ext cx="361951" cy="367085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478369" y="3223494"/>
            <a:ext cx="321407" cy="1549014"/>
            <a:chOff x="2971801" y="2190750"/>
            <a:chExt cx="228599" cy="1101725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8049817" y="2044995"/>
            <a:ext cx="1178502" cy="1178502"/>
            <a:chOff x="5400675" y="1428750"/>
            <a:chExt cx="838200" cy="838200"/>
          </a:xfrm>
        </p:grpSpPr>
        <p:sp>
          <p:nvSpPr>
            <p:cNvPr id="90" name="Rectangle 89"/>
            <p:cNvSpPr/>
            <p:nvPr/>
          </p:nvSpPr>
          <p:spPr>
            <a:xfrm>
              <a:off x="5400675" y="1428750"/>
              <a:ext cx="838200" cy="83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130"/>
            <p:cNvSpPr>
              <a:spLocks noEditPoints="1"/>
            </p:cNvSpPr>
            <p:nvPr/>
          </p:nvSpPr>
          <p:spPr bwMode="auto">
            <a:xfrm>
              <a:off x="5633666" y="1661741"/>
              <a:ext cx="372219" cy="372219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0259511" y="3223494"/>
            <a:ext cx="321407" cy="1549014"/>
            <a:chOff x="2971801" y="2190750"/>
            <a:chExt cx="228599" cy="1101725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9830961" y="2044995"/>
            <a:ext cx="1178502" cy="1178502"/>
            <a:chOff x="6648450" y="1428750"/>
            <a:chExt cx="838200" cy="838200"/>
          </a:xfrm>
        </p:grpSpPr>
        <p:sp>
          <p:nvSpPr>
            <p:cNvPr id="97" name="Rectangle 96"/>
            <p:cNvSpPr/>
            <p:nvPr/>
          </p:nvSpPr>
          <p:spPr>
            <a:xfrm>
              <a:off x="6648450" y="1428750"/>
              <a:ext cx="838200" cy="83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878874" y="1659174"/>
              <a:ext cx="377353" cy="37735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5" y="55"/>
                </a:cxn>
                <a:cxn ang="0">
                  <a:pos x="23" y="67"/>
                </a:cxn>
                <a:cxn ang="0">
                  <a:pos x="22" y="68"/>
                </a:cxn>
                <a:cxn ang="0">
                  <a:pos x="21" y="68"/>
                </a:cxn>
                <a:cxn ang="0">
                  <a:pos x="19" y="65"/>
                </a:cxn>
                <a:cxn ang="0">
                  <a:pos x="19" y="48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68" y="3"/>
                </a:cxn>
                <a:cxn ang="0">
                  <a:pos x="62" y="7"/>
                </a:cxn>
                <a:cxn ang="0">
                  <a:pos x="8" y="38"/>
                </a:cxn>
                <a:cxn ang="0">
                  <a:pos x="20" y="43"/>
                </a:cxn>
                <a:cxn ang="0">
                  <a:pos x="53" y="19"/>
                </a:cxn>
                <a:cxn ang="0">
                  <a:pos x="35" y="49"/>
                </a:cxn>
                <a:cxn ang="0">
                  <a:pos x="54" y="57"/>
                </a:cxn>
                <a:cxn ang="0">
                  <a:pos x="62" y="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1" name="Right Arrow 160"/>
          <p:cNvSpPr/>
          <p:nvPr/>
        </p:nvSpPr>
        <p:spPr>
          <a:xfrm>
            <a:off x="3844715" y="2376188"/>
            <a:ext cx="495507" cy="51611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Right Arrow 161"/>
          <p:cNvSpPr/>
          <p:nvPr/>
        </p:nvSpPr>
        <p:spPr>
          <a:xfrm>
            <a:off x="5679425" y="2376188"/>
            <a:ext cx="495507" cy="51611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Right Arrow 162"/>
          <p:cNvSpPr/>
          <p:nvPr/>
        </p:nvSpPr>
        <p:spPr>
          <a:xfrm>
            <a:off x="7487354" y="2376188"/>
            <a:ext cx="495507" cy="51611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9295279" y="2376188"/>
            <a:ext cx="495507" cy="51611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>
            <a:spLocks/>
          </p:cNvSpPr>
          <p:nvPr/>
        </p:nvSpPr>
        <p:spPr>
          <a:xfrm>
            <a:off x="1555567" y="459361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>
            <a:spLocks/>
          </p:cNvSpPr>
          <p:nvPr/>
        </p:nvSpPr>
        <p:spPr>
          <a:xfrm>
            <a:off x="1555567" y="498293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Placeholder 7"/>
          <p:cNvSpPr txBox="1">
            <a:spLocks/>
          </p:cNvSpPr>
          <p:nvPr/>
        </p:nvSpPr>
        <p:spPr>
          <a:xfrm>
            <a:off x="42416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2"/>
          <p:cNvSpPr txBox="1">
            <a:spLocks/>
          </p:cNvSpPr>
          <p:nvPr/>
        </p:nvSpPr>
        <p:spPr>
          <a:xfrm>
            <a:off x="42416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>
            <a:spLocks/>
          </p:cNvSpPr>
          <p:nvPr/>
        </p:nvSpPr>
        <p:spPr>
          <a:xfrm>
            <a:off x="60894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>
            <a:spLocks/>
          </p:cNvSpPr>
          <p:nvPr/>
        </p:nvSpPr>
        <p:spPr>
          <a:xfrm>
            <a:off x="60894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>
            <a:spLocks/>
          </p:cNvSpPr>
          <p:nvPr/>
        </p:nvSpPr>
        <p:spPr>
          <a:xfrm>
            <a:off x="79373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2"/>
          <p:cNvSpPr txBox="1">
            <a:spLocks/>
          </p:cNvSpPr>
          <p:nvPr/>
        </p:nvSpPr>
        <p:spPr>
          <a:xfrm>
            <a:off x="79373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 Placeholder 7"/>
          <p:cNvSpPr txBox="1">
            <a:spLocks/>
          </p:cNvSpPr>
          <p:nvPr/>
        </p:nvSpPr>
        <p:spPr>
          <a:xfrm>
            <a:off x="97851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2"/>
          <p:cNvSpPr txBox="1">
            <a:spLocks/>
          </p:cNvSpPr>
          <p:nvPr/>
        </p:nvSpPr>
        <p:spPr>
          <a:xfrm>
            <a:off x="97851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228825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164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808308" y="2554560"/>
            <a:ext cx="3761414" cy="4285033"/>
            <a:chOff x="434975" y="1644651"/>
            <a:chExt cx="3044825" cy="3468688"/>
          </a:xfrm>
        </p:grpSpPr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1276350" y="3192463"/>
              <a:ext cx="1144588" cy="4318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214" y="102"/>
                </a:cxn>
                <a:cxn ang="0">
                  <a:pos x="430" y="0"/>
                </a:cxn>
                <a:cxn ang="0">
                  <a:pos x="490" y="0"/>
                </a:cxn>
                <a:cxn ang="0">
                  <a:pos x="200" y="168"/>
                </a:cxn>
                <a:cxn ang="0">
                  <a:pos x="137" y="153"/>
                </a:cxn>
                <a:cxn ang="0">
                  <a:pos x="35" y="82"/>
                </a:cxn>
                <a:cxn ang="0">
                  <a:pos x="0" y="0"/>
                </a:cxn>
                <a:cxn ang="0">
                  <a:pos x="64" y="0"/>
                </a:cxn>
              </a:cxnLst>
              <a:rect l="0" t="0" r="r" b="b"/>
              <a:pathLst>
                <a:path w="490" h="185">
                  <a:moveTo>
                    <a:pt x="64" y="0"/>
                  </a:moveTo>
                  <a:cubicBezTo>
                    <a:pt x="84" y="51"/>
                    <a:pt x="134" y="85"/>
                    <a:pt x="214" y="102"/>
                  </a:cubicBezTo>
                  <a:cubicBezTo>
                    <a:pt x="335" y="115"/>
                    <a:pt x="407" y="81"/>
                    <a:pt x="430" y="0"/>
                  </a:cubicBezTo>
                  <a:cubicBezTo>
                    <a:pt x="490" y="0"/>
                    <a:pt x="490" y="0"/>
                    <a:pt x="490" y="0"/>
                  </a:cubicBezTo>
                  <a:cubicBezTo>
                    <a:pt x="470" y="129"/>
                    <a:pt x="373" y="185"/>
                    <a:pt x="200" y="168"/>
                  </a:cubicBezTo>
                  <a:cubicBezTo>
                    <a:pt x="177" y="164"/>
                    <a:pt x="156" y="159"/>
                    <a:pt x="137" y="153"/>
                  </a:cubicBezTo>
                  <a:cubicBezTo>
                    <a:pt x="93" y="137"/>
                    <a:pt x="59" y="114"/>
                    <a:pt x="35" y="82"/>
                  </a:cubicBezTo>
                  <a:cubicBezTo>
                    <a:pt x="18" y="59"/>
                    <a:pt x="6" y="32"/>
                    <a:pt x="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0A080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1114425" y="4117976"/>
              <a:ext cx="873125" cy="995363"/>
            </a:xfrm>
            <a:custGeom>
              <a:avLst/>
              <a:gdLst/>
              <a:ahLst/>
              <a:cxnLst>
                <a:cxn ang="0">
                  <a:pos x="159" y="4"/>
                </a:cxn>
                <a:cxn ang="0">
                  <a:pos x="535" y="78"/>
                </a:cxn>
                <a:cxn ang="0">
                  <a:pos x="550" y="79"/>
                </a:cxn>
                <a:cxn ang="0">
                  <a:pos x="436" y="627"/>
                </a:cxn>
                <a:cxn ang="0">
                  <a:pos x="0" y="627"/>
                </a:cxn>
                <a:cxn ang="0">
                  <a:pos x="133" y="0"/>
                </a:cxn>
                <a:cxn ang="0">
                  <a:pos x="159" y="4"/>
                </a:cxn>
              </a:cxnLst>
              <a:rect l="0" t="0" r="r" b="b"/>
              <a:pathLst>
                <a:path w="550" h="627">
                  <a:moveTo>
                    <a:pt x="159" y="4"/>
                  </a:moveTo>
                  <a:lnTo>
                    <a:pt x="535" y="78"/>
                  </a:lnTo>
                  <a:lnTo>
                    <a:pt x="550" y="79"/>
                  </a:lnTo>
                  <a:lnTo>
                    <a:pt x="436" y="627"/>
                  </a:lnTo>
                  <a:lnTo>
                    <a:pt x="0" y="627"/>
                  </a:lnTo>
                  <a:lnTo>
                    <a:pt x="133" y="0"/>
                  </a:lnTo>
                  <a:lnTo>
                    <a:pt x="159" y="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1366838" y="3981451"/>
              <a:ext cx="633413" cy="260350"/>
            </a:xfrm>
            <a:custGeom>
              <a:avLst/>
              <a:gdLst/>
              <a:ahLst/>
              <a:cxnLst>
                <a:cxn ang="0">
                  <a:pos x="50" y="5"/>
                </a:cxn>
                <a:cxn ang="0">
                  <a:pos x="355" y="49"/>
                </a:cxn>
                <a:cxn ang="0">
                  <a:pos x="360" y="49"/>
                </a:cxn>
                <a:cxn ang="0">
                  <a:pos x="399" y="56"/>
                </a:cxn>
                <a:cxn ang="0">
                  <a:pos x="376" y="164"/>
                </a:cxn>
                <a:cxn ang="0">
                  <a:pos x="0" y="90"/>
                </a:cxn>
                <a:cxn ang="0">
                  <a:pos x="17" y="0"/>
                </a:cxn>
                <a:cxn ang="0">
                  <a:pos x="50" y="5"/>
                </a:cxn>
              </a:cxnLst>
              <a:rect l="0" t="0" r="r" b="b"/>
              <a:pathLst>
                <a:path w="399" h="164">
                  <a:moveTo>
                    <a:pt x="50" y="5"/>
                  </a:moveTo>
                  <a:lnTo>
                    <a:pt x="355" y="49"/>
                  </a:lnTo>
                  <a:lnTo>
                    <a:pt x="360" y="49"/>
                  </a:lnTo>
                  <a:lnTo>
                    <a:pt x="399" y="56"/>
                  </a:lnTo>
                  <a:lnTo>
                    <a:pt x="376" y="164"/>
                  </a:lnTo>
                  <a:lnTo>
                    <a:pt x="0" y="90"/>
                  </a:lnTo>
                  <a:lnTo>
                    <a:pt x="17" y="0"/>
                  </a:lnTo>
                  <a:lnTo>
                    <a:pt x="50" y="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1398588" y="3573463"/>
              <a:ext cx="752475" cy="485775"/>
            </a:xfrm>
            <a:custGeom>
              <a:avLst/>
              <a:gdLst/>
              <a:ahLst/>
              <a:cxnLst>
                <a:cxn ang="0">
                  <a:pos x="335" y="306"/>
                </a:cxn>
                <a:cxn ang="0">
                  <a:pos x="30" y="262"/>
                </a:cxn>
                <a:cxn ang="0">
                  <a:pos x="36" y="240"/>
                </a:cxn>
                <a:cxn ang="0">
                  <a:pos x="5" y="141"/>
                </a:cxn>
                <a:cxn ang="0">
                  <a:pos x="0" y="107"/>
                </a:cxn>
                <a:cxn ang="0">
                  <a:pos x="4" y="0"/>
                </a:cxn>
                <a:cxn ang="0">
                  <a:pos x="474" y="22"/>
                </a:cxn>
                <a:cxn ang="0">
                  <a:pos x="418" y="172"/>
                </a:cxn>
                <a:cxn ang="0">
                  <a:pos x="343" y="272"/>
                </a:cxn>
                <a:cxn ang="0">
                  <a:pos x="337" y="306"/>
                </a:cxn>
                <a:cxn ang="0">
                  <a:pos x="335" y="306"/>
                </a:cxn>
              </a:cxnLst>
              <a:rect l="0" t="0" r="r" b="b"/>
              <a:pathLst>
                <a:path w="474" h="306">
                  <a:moveTo>
                    <a:pt x="335" y="306"/>
                  </a:moveTo>
                  <a:lnTo>
                    <a:pt x="30" y="262"/>
                  </a:lnTo>
                  <a:lnTo>
                    <a:pt x="36" y="240"/>
                  </a:lnTo>
                  <a:lnTo>
                    <a:pt x="5" y="141"/>
                  </a:lnTo>
                  <a:lnTo>
                    <a:pt x="0" y="107"/>
                  </a:lnTo>
                  <a:lnTo>
                    <a:pt x="4" y="0"/>
                  </a:lnTo>
                  <a:lnTo>
                    <a:pt x="474" y="22"/>
                  </a:lnTo>
                  <a:lnTo>
                    <a:pt x="418" y="172"/>
                  </a:lnTo>
                  <a:lnTo>
                    <a:pt x="343" y="272"/>
                  </a:lnTo>
                  <a:lnTo>
                    <a:pt x="337" y="306"/>
                  </a:lnTo>
                  <a:lnTo>
                    <a:pt x="335" y="306"/>
                  </a:lnTo>
                  <a:close/>
                </a:path>
              </a:pathLst>
            </a:custGeom>
            <a:solidFill>
              <a:srgbClr val="7879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1404938" y="3194051"/>
              <a:ext cx="746125" cy="414338"/>
            </a:xfrm>
            <a:custGeom>
              <a:avLst/>
              <a:gdLst/>
              <a:ahLst/>
              <a:cxnLst>
                <a:cxn ang="0">
                  <a:pos x="319" y="177"/>
                </a:cxn>
                <a:cxn ang="0">
                  <a:pos x="0" y="162"/>
                </a:cxn>
                <a:cxn ang="0">
                  <a:pos x="9" y="111"/>
                </a:cxn>
                <a:cxn ang="0">
                  <a:pos x="44" y="3"/>
                </a:cxn>
                <a:cxn ang="0">
                  <a:pos x="105" y="16"/>
                </a:cxn>
                <a:cxn ang="0">
                  <a:pos x="103" y="47"/>
                </a:cxn>
                <a:cxn ang="0">
                  <a:pos x="110" y="48"/>
                </a:cxn>
                <a:cxn ang="0">
                  <a:pos x="125" y="20"/>
                </a:cxn>
                <a:cxn ang="0">
                  <a:pos x="170" y="32"/>
                </a:cxn>
                <a:cxn ang="0">
                  <a:pos x="168" y="59"/>
                </a:cxn>
                <a:cxn ang="0">
                  <a:pos x="172" y="60"/>
                </a:cxn>
                <a:cxn ang="0">
                  <a:pos x="185" y="38"/>
                </a:cxn>
                <a:cxn ang="0">
                  <a:pos x="243" y="58"/>
                </a:cxn>
                <a:cxn ang="0">
                  <a:pos x="238" y="76"/>
                </a:cxn>
                <a:cxn ang="0">
                  <a:pos x="247" y="78"/>
                </a:cxn>
                <a:cxn ang="0">
                  <a:pos x="271" y="57"/>
                </a:cxn>
                <a:cxn ang="0">
                  <a:pos x="299" y="74"/>
                </a:cxn>
                <a:cxn ang="0">
                  <a:pos x="319" y="177"/>
                </a:cxn>
              </a:cxnLst>
              <a:rect l="0" t="0" r="r" b="b"/>
              <a:pathLst>
                <a:path w="319" h="177">
                  <a:moveTo>
                    <a:pt x="319" y="177"/>
                  </a:moveTo>
                  <a:cubicBezTo>
                    <a:pt x="0" y="162"/>
                    <a:pt x="0" y="162"/>
                    <a:pt x="0" y="162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62" y="0"/>
                    <a:pt x="82" y="5"/>
                    <a:pt x="105" y="1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5" y="48"/>
                    <a:pt x="108" y="49"/>
                    <a:pt x="110" y="48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40" y="20"/>
                    <a:pt x="155" y="24"/>
                    <a:pt x="170" y="32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68" y="60"/>
                    <a:pt x="170" y="61"/>
                    <a:pt x="172" y="60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206" y="39"/>
                    <a:pt x="226" y="46"/>
                    <a:pt x="243" y="58"/>
                  </a:cubicBezTo>
                  <a:cubicBezTo>
                    <a:pt x="238" y="76"/>
                    <a:pt x="238" y="76"/>
                    <a:pt x="238" y="76"/>
                  </a:cubicBezTo>
                  <a:cubicBezTo>
                    <a:pt x="241" y="80"/>
                    <a:pt x="244" y="80"/>
                    <a:pt x="247" y="78"/>
                  </a:cubicBezTo>
                  <a:cubicBezTo>
                    <a:pt x="252" y="66"/>
                    <a:pt x="260" y="60"/>
                    <a:pt x="271" y="57"/>
                  </a:cubicBezTo>
                  <a:cubicBezTo>
                    <a:pt x="281" y="55"/>
                    <a:pt x="290" y="60"/>
                    <a:pt x="299" y="74"/>
                  </a:cubicBezTo>
                  <a:lnTo>
                    <a:pt x="319" y="177"/>
                  </a:ln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1366838" y="3419476"/>
              <a:ext cx="58738" cy="323850"/>
            </a:xfrm>
            <a:custGeom>
              <a:avLst/>
              <a:gdLst/>
              <a:ahLst/>
              <a:cxnLst>
                <a:cxn ang="0">
                  <a:pos x="24" y="97"/>
                </a:cxn>
                <a:cxn ang="0">
                  <a:pos x="20" y="204"/>
                </a:cxn>
                <a:cxn ang="0">
                  <a:pos x="0" y="56"/>
                </a:cxn>
                <a:cxn ang="0">
                  <a:pos x="14" y="0"/>
                </a:cxn>
                <a:cxn ang="0">
                  <a:pos x="37" y="22"/>
                </a:cxn>
                <a:cxn ang="0">
                  <a:pos x="24" y="97"/>
                </a:cxn>
              </a:cxnLst>
              <a:rect l="0" t="0" r="r" b="b"/>
              <a:pathLst>
                <a:path w="37" h="204">
                  <a:moveTo>
                    <a:pt x="24" y="97"/>
                  </a:moveTo>
                  <a:lnTo>
                    <a:pt x="20" y="204"/>
                  </a:lnTo>
                  <a:lnTo>
                    <a:pt x="0" y="56"/>
                  </a:lnTo>
                  <a:lnTo>
                    <a:pt x="14" y="0"/>
                  </a:lnTo>
                  <a:lnTo>
                    <a:pt x="37" y="22"/>
                  </a:lnTo>
                  <a:lnTo>
                    <a:pt x="24" y="97"/>
                  </a:lnTo>
                  <a:close/>
                </a:path>
              </a:pathLst>
            </a:custGeom>
            <a:solidFill>
              <a:srgbClr val="3637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434975" y="2797176"/>
              <a:ext cx="104775" cy="34766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" y="1"/>
                </a:cxn>
                <a:cxn ang="0">
                  <a:pos x="22" y="20"/>
                </a:cxn>
                <a:cxn ang="0">
                  <a:pos x="38" y="71"/>
                </a:cxn>
                <a:cxn ang="0">
                  <a:pos x="44" y="124"/>
                </a:cxn>
                <a:cxn ang="0">
                  <a:pos x="38" y="148"/>
                </a:cxn>
                <a:cxn ang="0">
                  <a:pos x="22" y="129"/>
                </a:cxn>
                <a:cxn ang="0">
                  <a:pos x="7" y="78"/>
                </a:cxn>
                <a:cxn ang="0">
                  <a:pos x="0" y="25"/>
                </a:cxn>
              </a:cxnLst>
              <a:rect l="0" t="0" r="r" b="b"/>
              <a:pathLst>
                <a:path w="45" h="149">
                  <a:moveTo>
                    <a:pt x="0" y="25"/>
                  </a:moveTo>
                  <a:cubicBezTo>
                    <a:pt x="0" y="10"/>
                    <a:pt x="3" y="2"/>
                    <a:pt x="7" y="1"/>
                  </a:cubicBezTo>
                  <a:cubicBezTo>
                    <a:pt x="11" y="0"/>
                    <a:pt x="16" y="7"/>
                    <a:pt x="22" y="20"/>
                  </a:cubicBezTo>
                  <a:cubicBezTo>
                    <a:pt x="29" y="34"/>
                    <a:pt x="34" y="51"/>
                    <a:pt x="38" y="71"/>
                  </a:cubicBezTo>
                  <a:cubicBezTo>
                    <a:pt x="42" y="91"/>
                    <a:pt x="45" y="109"/>
                    <a:pt x="44" y="124"/>
                  </a:cubicBezTo>
                  <a:cubicBezTo>
                    <a:pt x="44" y="139"/>
                    <a:pt x="42" y="147"/>
                    <a:pt x="38" y="148"/>
                  </a:cubicBezTo>
                  <a:cubicBezTo>
                    <a:pt x="34" y="149"/>
                    <a:pt x="29" y="142"/>
                    <a:pt x="22" y="129"/>
                  </a:cubicBezTo>
                  <a:cubicBezTo>
                    <a:pt x="16" y="115"/>
                    <a:pt x="11" y="98"/>
                    <a:pt x="7" y="78"/>
                  </a:cubicBezTo>
                  <a:cubicBezTo>
                    <a:pt x="2" y="58"/>
                    <a:pt x="0" y="40"/>
                    <a:pt x="0" y="25"/>
                  </a:cubicBez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0" name="Freeform 12"/>
            <p:cNvSpPr>
              <a:spLocks noEditPoints="1"/>
            </p:cNvSpPr>
            <p:nvPr/>
          </p:nvSpPr>
          <p:spPr bwMode="auto">
            <a:xfrm>
              <a:off x="1238250" y="3159126"/>
              <a:ext cx="1235075" cy="33338"/>
            </a:xfrm>
            <a:custGeom>
              <a:avLst/>
              <a:gdLst/>
              <a:ahLst/>
              <a:cxnLst>
                <a:cxn ang="0">
                  <a:pos x="634" y="0"/>
                </a:cxn>
                <a:cxn ang="0">
                  <a:pos x="778" y="0"/>
                </a:cxn>
                <a:cxn ang="0">
                  <a:pos x="778" y="21"/>
                </a:cxn>
                <a:cxn ang="0">
                  <a:pos x="634" y="21"/>
                </a:cxn>
                <a:cxn ang="0">
                  <a:pos x="634" y="0"/>
                </a:cxn>
                <a:cxn ang="0">
                  <a:pos x="0" y="0"/>
                </a:cxn>
                <a:cxn ang="0">
                  <a:pos x="142" y="0"/>
                </a:cxn>
                <a:cxn ang="0">
                  <a:pos x="142" y="21"/>
                </a:cxn>
                <a:cxn ang="0">
                  <a:pos x="0" y="21"/>
                </a:cxn>
                <a:cxn ang="0">
                  <a:pos x="0" y="0"/>
                </a:cxn>
              </a:cxnLst>
              <a:rect l="0" t="0" r="r" b="b"/>
              <a:pathLst>
                <a:path w="778" h="21">
                  <a:moveTo>
                    <a:pt x="634" y="0"/>
                  </a:moveTo>
                  <a:lnTo>
                    <a:pt x="778" y="0"/>
                  </a:lnTo>
                  <a:lnTo>
                    <a:pt x="778" y="21"/>
                  </a:lnTo>
                  <a:lnTo>
                    <a:pt x="634" y="21"/>
                  </a:lnTo>
                  <a:lnTo>
                    <a:pt x="634" y="0"/>
                  </a:lnTo>
                  <a:close/>
                  <a:moveTo>
                    <a:pt x="0" y="0"/>
                  </a:moveTo>
                  <a:lnTo>
                    <a:pt x="142" y="0"/>
                  </a:lnTo>
                  <a:lnTo>
                    <a:pt x="142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080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920750" y="2746376"/>
              <a:ext cx="681038" cy="412750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254" y="177"/>
                </a:cxn>
                <a:cxn ang="0">
                  <a:pos x="232" y="177"/>
                </a:cxn>
                <a:cxn ang="0">
                  <a:pos x="136" y="177"/>
                </a:cxn>
                <a:cxn ang="0">
                  <a:pos x="0" y="177"/>
                </a:cxn>
                <a:cxn ang="0">
                  <a:pos x="10" y="63"/>
                </a:cxn>
                <a:cxn ang="0">
                  <a:pos x="276" y="0"/>
                </a:cxn>
              </a:cxnLst>
              <a:rect l="0" t="0" r="r" b="b"/>
              <a:pathLst>
                <a:path w="291" h="177">
                  <a:moveTo>
                    <a:pt x="276" y="0"/>
                  </a:moveTo>
                  <a:cubicBezTo>
                    <a:pt x="291" y="88"/>
                    <a:pt x="284" y="147"/>
                    <a:pt x="254" y="177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15" y="152"/>
                    <a:pt x="18" y="114"/>
                    <a:pt x="10" y="63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1514475" y="2598738"/>
              <a:ext cx="717550" cy="560388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22" y="63"/>
                </a:cxn>
                <a:cxn ang="0">
                  <a:pos x="283" y="0"/>
                </a:cxn>
                <a:cxn ang="0">
                  <a:pos x="248" y="240"/>
                </a:cxn>
                <a:cxn ang="0">
                  <a:pos x="0" y="240"/>
                </a:cxn>
              </a:cxnLst>
              <a:rect l="0" t="0" r="r" b="b"/>
              <a:pathLst>
                <a:path w="307" h="240">
                  <a:moveTo>
                    <a:pt x="0" y="240"/>
                  </a:moveTo>
                  <a:cubicBezTo>
                    <a:pt x="30" y="210"/>
                    <a:pt x="37" y="151"/>
                    <a:pt x="22" y="63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307" y="132"/>
                    <a:pt x="295" y="212"/>
                    <a:pt x="248" y="240"/>
                  </a:cubicBezTo>
                  <a:lnTo>
                    <a:pt x="0" y="2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2093913" y="2451101"/>
              <a:ext cx="769938" cy="708025"/>
            </a:xfrm>
            <a:custGeom>
              <a:avLst/>
              <a:gdLst/>
              <a:ahLst/>
              <a:cxnLst>
                <a:cxn ang="0">
                  <a:pos x="162" y="303"/>
                </a:cxn>
                <a:cxn ang="0">
                  <a:pos x="64" y="303"/>
                </a:cxn>
                <a:cxn ang="0">
                  <a:pos x="0" y="303"/>
                </a:cxn>
                <a:cxn ang="0">
                  <a:pos x="35" y="63"/>
                </a:cxn>
                <a:cxn ang="0">
                  <a:pos x="297" y="0"/>
                </a:cxn>
                <a:cxn ang="0">
                  <a:pos x="237" y="303"/>
                </a:cxn>
                <a:cxn ang="0">
                  <a:pos x="162" y="303"/>
                </a:cxn>
              </a:cxnLst>
              <a:rect l="0" t="0" r="r" b="b"/>
              <a:pathLst>
                <a:path w="329" h="303">
                  <a:moveTo>
                    <a:pt x="162" y="303"/>
                  </a:moveTo>
                  <a:cubicBezTo>
                    <a:pt x="64" y="303"/>
                    <a:pt x="64" y="303"/>
                    <a:pt x="64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47" y="275"/>
                    <a:pt x="59" y="195"/>
                    <a:pt x="35" y="63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29" y="176"/>
                    <a:pt x="308" y="277"/>
                    <a:pt x="237" y="303"/>
                  </a:cubicBezTo>
                  <a:lnTo>
                    <a:pt x="162" y="30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2647950" y="2311401"/>
              <a:ext cx="831850" cy="847725"/>
            </a:xfrm>
            <a:custGeom>
              <a:avLst/>
              <a:gdLst/>
              <a:ahLst/>
              <a:cxnLst>
                <a:cxn ang="0">
                  <a:pos x="0" y="363"/>
                </a:cxn>
                <a:cxn ang="0">
                  <a:pos x="60" y="60"/>
                </a:cxn>
                <a:cxn ang="0">
                  <a:pos x="309" y="0"/>
                </a:cxn>
                <a:cxn ang="0">
                  <a:pos x="310" y="3"/>
                </a:cxn>
                <a:cxn ang="0">
                  <a:pos x="261" y="363"/>
                </a:cxn>
                <a:cxn ang="0">
                  <a:pos x="0" y="363"/>
                </a:cxn>
              </a:cxnLst>
              <a:rect l="0" t="0" r="r" b="b"/>
              <a:pathLst>
                <a:path w="356" h="363">
                  <a:moveTo>
                    <a:pt x="0" y="363"/>
                  </a:moveTo>
                  <a:cubicBezTo>
                    <a:pt x="71" y="337"/>
                    <a:pt x="92" y="236"/>
                    <a:pt x="60" y="6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10" y="1"/>
                    <a:pt x="310" y="2"/>
                    <a:pt x="310" y="3"/>
                  </a:cubicBezTo>
                  <a:cubicBezTo>
                    <a:pt x="356" y="210"/>
                    <a:pt x="339" y="330"/>
                    <a:pt x="261" y="363"/>
                  </a:cubicBezTo>
                  <a:lnTo>
                    <a:pt x="0" y="36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1905000" y="1881188"/>
              <a:ext cx="884238" cy="717550"/>
            </a:xfrm>
            <a:custGeom>
              <a:avLst/>
              <a:gdLst/>
              <a:ahLst/>
              <a:cxnLst>
                <a:cxn ang="0">
                  <a:pos x="378" y="244"/>
                </a:cxn>
                <a:cxn ang="0">
                  <a:pos x="116" y="307"/>
                </a:cxn>
                <a:cxn ang="0">
                  <a:pos x="0" y="107"/>
                </a:cxn>
                <a:cxn ang="0">
                  <a:pos x="235" y="0"/>
                </a:cxn>
                <a:cxn ang="0">
                  <a:pos x="378" y="244"/>
                </a:cxn>
              </a:cxnLst>
              <a:rect l="0" t="0" r="r" b="b"/>
              <a:pathLst>
                <a:path w="378" h="307">
                  <a:moveTo>
                    <a:pt x="378" y="244"/>
                  </a:moveTo>
                  <a:cubicBezTo>
                    <a:pt x="116" y="307"/>
                    <a:pt x="116" y="307"/>
                    <a:pt x="116" y="307"/>
                  </a:cubicBezTo>
                  <a:cubicBezTo>
                    <a:pt x="85" y="185"/>
                    <a:pt x="46" y="118"/>
                    <a:pt x="0" y="107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98" y="5"/>
                    <a:pt x="346" y="87"/>
                    <a:pt x="378" y="24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1366838" y="2132013"/>
              <a:ext cx="809625" cy="614363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346" y="200"/>
                </a:cxn>
                <a:cxn ang="0">
                  <a:pos x="85" y="263"/>
                </a:cxn>
                <a:cxn ang="0">
                  <a:pos x="0" y="105"/>
                </a:cxn>
                <a:cxn ang="0">
                  <a:pos x="230" y="0"/>
                </a:cxn>
              </a:cxnLst>
              <a:rect l="0" t="0" r="r" b="b"/>
              <a:pathLst>
                <a:path w="346" h="263">
                  <a:moveTo>
                    <a:pt x="230" y="0"/>
                  </a:moveTo>
                  <a:cubicBezTo>
                    <a:pt x="276" y="11"/>
                    <a:pt x="315" y="78"/>
                    <a:pt x="346" y="200"/>
                  </a:cubicBezTo>
                  <a:cubicBezTo>
                    <a:pt x="85" y="263"/>
                    <a:pt x="85" y="263"/>
                    <a:pt x="85" y="263"/>
                  </a:cubicBezTo>
                  <a:cubicBezTo>
                    <a:pt x="72" y="178"/>
                    <a:pt x="43" y="126"/>
                    <a:pt x="0" y="105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801688" y="2376488"/>
              <a:ext cx="765175" cy="515938"/>
            </a:xfrm>
            <a:custGeom>
              <a:avLst/>
              <a:gdLst/>
              <a:ahLst/>
              <a:cxnLst>
                <a:cxn ang="0">
                  <a:pos x="242" y="0"/>
                </a:cxn>
                <a:cxn ang="0">
                  <a:pos x="327" y="158"/>
                </a:cxn>
                <a:cxn ang="0">
                  <a:pos x="61" y="221"/>
                </a:cxn>
                <a:cxn ang="0">
                  <a:pos x="0" y="110"/>
                </a:cxn>
                <a:cxn ang="0">
                  <a:pos x="242" y="0"/>
                </a:cxn>
              </a:cxnLst>
              <a:rect l="0" t="0" r="r" b="b"/>
              <a:pathLst>
                <a:path w="327" h="221">
                  <a:moveTo>
                    <a:pt x="242" y="0"/>
                  </a:moveTo>
                  <a:cubicBezTo>
                    <a:pt x="285" y="21"/>
                    <a:pt x="314" y="73"/>
                    <a:pt x="327" y="158"/>
                  </a:cubicBezTo>
                  <a:cubicBezTo>
                    <a:pt x="61" y="221"/>
                    <a:pt x="61" y="221"/>
                    <a:pt x="61" y="221"/>
                  </a:cubicBezTo>
                  <a:cubicBezTo>
                    <a:pt x="49" y="156"/>
                    <a:pt x="29" y="118"/>
                    <a:pt x="0" y="110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547688" y="2892426"/>
              <a:ext cx="415925" cy="3016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70" y="0"/>
                </a:cxn>
                <a:cxn ang="0">
                  <a:pos x="160" y="114"/>
                </a:cxn>
                <a:cxn ang="0">
                  <a:pos x="28" y="115"/>
                </a:cxn>
                <a:cxn ang="0">
                  <a:pos x="25" y="127"/>
                </a:cxn>
                <a:cxn ang="0">
                  <a:pos x="1" y="126"/>
                </a:cxn>
                <a:cxn ang="0">
                  <a:pos x="2" y="115"/>
                </a:cxn>
                <a:cxn ang="0">
                  <a:pos x="0" y="41"/>
                </a:cxn>
              </a:cxnLst>
              <a:rect l="0" t="0" r="r" b="b"/>
              <a:pathLst>
                <a:path w="178" h="129">
                  <a:moveTo>
                    <a:pt x="0" y="41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78" y="51"/>
                    <a:pt x="175" y="89"/>
                    <a:pt x="160" y="114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7" y="119"/>
                    <a:pt x="26" y="123"/>
                    <a:pt x="25" y="127"/>
                  </a:cubicBezTo>
                  <a:cubicBezTo>
                    <a:pt x="16" y="129"/>
                    <a:pt x="8" y="128"/>
                    <a:pt x="1" y="126"/>
                  </a:cubicBezTo>
                  <a:cubicBezTo>
                    <a:pt x="2" y="122"/>
                    <a:pt x="2" y="118"/>
                    <a:pt x="2" y="115"/>
                  </a:cubicBezTo>
                  <a:cubicBezTo>
                    <a:pt x="5" y="90"/>
                    <a:pt x="4" y="65"/>
                    <a:pt x="0" y="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455613" y="2633663"/>
              <a:ext cx="488950" cy="355600"/>
            </a:xfrm>
            <a:custGeom>
              <a:avLst/>
              <a:gdLst/>
              <a:ahLst/>
              <a:cxnLst>
                <a:cxn ang="0">
                  <a:pos x="209" y="111"/>
                </a:cxn>
                <a:cxn ang="0">
                  <a:pos x="39" y="152"/>
                </a:cxn>
                <a:cxn ang="0">
                  <a:pos x="27" y="106"/>
                </a:cxn>
                <a:cxn ang="0">
                  <a:pos x="10" y="69"/>
                </a:cxn>
                <a:cxn ang="0">
                  <a:pos x="0" y="53"/>
                </a:cxn>
                <a:cxn ang="0">
                  <a:pos x="23" y="40"/>
                </a:cxn>
                <a:cxn ang="0">
                  <a:pos x="31" y="53"/>
                </a:cxn>
                <a:cxn ang="0">
                  <a:pos x="148" y="0"/>
                </a:cxn>
                <a:cxn ang="0">
                  <a:pos x="209" y="111"/>
                </a:cxn>
              </a:cxnLst>
              <a:rect l="0" t="0" r="r" b="b"/>
              <a:pathLst>
                <a:path w="209" h="152">
                  <a:moveTo>
                    <a:pt x="209" y="111"/>
                  </a:moveTo>
                  <a:cubicBezTo>
                    <a:pt x="39" y="152"/>
                    <a:pt x="39" y="152"/>
                    <a:pt x="39" y="152"/>
                  </a:cubicBezTo>
                  <a:cubicBezTo>
                    <a:pt x="37" y="136"/>
                    <a:pt x="33" y="121"/>
                    <a:pt x="27" y="106"/>
                  </a:cubicBezTo>
                  <a:cubicBezTo>
                    <a:pt x="23" y="93"/>
                    <a:pt x="17" y="81"/>
                    <a:pt x="10" y="69"/>
                  </a:cubicBezTo>
                  <a:cubicBezTo>
                    <a:pt x="7" y="63"/>
                    <a:pt x="4" y="58"/>
                    <a:pt x="0" y="53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8" y="43"/>
                    <a:pt x="31" y="48"/>
                    <a:pt x="31" y="53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77" y="8"/>
                    <a:pt x="197" y="46"/>
                    <a:pt x="209" y="11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2454275" y="1644651"/>
              <a:ext cx="915988" cy="806450"/>
            </a:xfrm>
            <a:custGeom>
              <a:avLst/>
              <a:gdLst/>
              <a:ahLst/>
              <a:cxnLst>
                <a:cxn ang="0">
                  <a:pos x="143" y="345"/>
                </a:cxn>
                <a:cxn ang="0">
                  <a:pos x="0" y="101"/>
                </a:cxn>
                <a:cxn ang="0">
                  <a:pos x="220" y="0"/>
                </a:cxn>
                <a:cxn ang="0">
                  <a:pos x="392" y="285"/>
                </a:cxn>
                <a:cxn ang="0">
                  <a:pos x="143" y="345"/>
                </a:cxn>
              </a:cxnLst>
              <a:rect l="0" t="0" r="r" b="b"/>
              <a:pathLst>
                <a:path w="392" h="345">
                  <a:moveTo>
                    <a:pt x="143" y="345"/>
                  </a:moveTo>
                  <a:cubicBezTo>
                    <a:pt x="111" y="188"/>
                    <a:pt x="63" y="106"/>
                    <a:pt x="0" y="101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91" y="1"/>
                    <a:pt x="349" y="96"/>
                    <a:pt x="392" y="285"/>
                  </a:cubicBezTo>
                  <a:lnTo>
                    <a:pt x="143" y="345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5391262" y="1632008"/>
            <a:ext cx="4167773" cy="2554314"/>
            <a:chOff x="3215664" y="686168"/>
            <a:chExt cx="4071288" cy="2495182"/>
          </a:xfrm>
        </p:grpSpPr>
        <p:grpSp>
          <p:nvGrpSpPr>
            <p:cNvPr id="160" name="Group 159"/>
            <p:cNvGrpSpPr/>
            <p:nvPr/>
          </p:nvGrpSpPr>
          <p:grpSpPr>
            <a:xfrm rot="1059006">
              <a:off x="5811146" y="1881188"/>
              <a:ext cx="378793" cy="444432"/>
              <a:chOff x="5357106" y="1433050"/>
              <a:chExt cx="378793" cy="444432"/>
            </a:xfrm>
          </p:grpSpPr>
          <p:grpSp>
            <p:nvGrpSpPr>
              <p:cNvPr id="142" name="Group 149"/>
              <p:cNvGrpSpPr/>
              <p:nvPr/>
            </p:nvGrpSpPr>
            <p:grpSpPr>
              <a:xfrm rot="2608998">
                <a:off x="5357106" y="1433050"/>
                <a:ext cx="378793" cy="444432"/>
                <a:chOff x="4951413" y="1201738"/>
                <a:chExt cx="439738" cy="515938"/>
              </a:xfrm>
              <a:solidFill>
                <a:schemeClr val="accent4"/>
              </a:solidFill>
            </p:grpSpPr>
            <p:sp>
              <p:nvSpPr>
                <p:cNvPr id="153" name="Oval 13"/>
                <p:cNvSpPr>
                  <a:spLocks noChangeArrowheads="1"/>
                </p:cNvSpPr>
                <p:nvPr/>
              </p:nvSpPr>
              <p:spPr bwMode="auto">
                <a:xfrm>
                  <a:off x="4951413" y="1201738"/>
                  <a:ext cx="439738" cy="44132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4" name="Freeform 14"/>
                <p:cNvSpPr>
                  <a:spLocks/>
                </p:cNvSpPr>
                <p:nvPr/>
              </p:nvSpPr>
              <p:spPr bwMode="auto">
                <a:xfrm>
                  <a:off x="5064125" y="1611313"/>
                  <a:ext cx="112713" cy="1063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67"/>
                    </a:cxn>
                    <a:cxn ang="0">
                      <a:pos x="71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" h="67">
                      <a:moveTo>
                        <a:pt x="0" y="0"/>
                      </a:moveTo>
                      <a:lnTo>
                        <a:pt x="5" y="67"/>
                      </a:lnTo>
                      <a:lnTo>
                        <a:pt x="71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43" name="Group 148"/>
              <p:cNvGrpSpPr/>
              <p:nvPr/>
            </p:nvGrpSpPr>
            <p:grpSpPr>
              <a:xfrm>
                <a:off x="5509997" y="1505893"/>
                <a:ext cx="136748" cy="263924"/>
                <a:chOff x="5094288" y="1274763"/>
                <a:chExt cx="158750" cy="306387"/>
              </a:xfrm>
            </p:grpSpPr>
            <p:sp>
              <p:nvSpPr>
                <p:cNvPr id="144" name="Freeform 15"/>
                <p:cNvSpPr>
                  <a:spLocks/>
                </p:cNvSpPr>
                <p:nvPr/>
              </p:nvSpPr>
              <p:spPr bwMode="auto">
                <a:xfrm>
                  <a:off x="5097463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5" name="Freeform 16"/>
                <p:cNvSpPr>
                  <a:spLocks/>
                </p:cNvSpPr>
                <p:nvPr/>
              </p:nvSpPr>
              <p:spPr bwMode="auto">
                <a:xfrm>
                  <a:off x="5097463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6" name="Rectangle 17"/>
                <p:cNvSpPr>
                  <a:spLocks noChangeArrowheads="1"/>
                </p:cNvSpPr>
                <p:nvPr/>
              </p:nvSpPr>
              <p:spPr bwMode="auto">
                <a:xfrm>
                  <a:off x="5094288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7" name="Freeform 18"/>
                <p:cNvSpPr>
                  <a:spLocks/>
                </p:cNvSpPr>
                <p:nvPr/>
              </p:nvSpPr>
              <p:spPr bwMode="auto">
                <a:xfrm>
                  <a:off x="5114925" y="1546225"/>
                  <a:ext cx="20638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4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8" name="Freeform 19"/>
                <p:cNvSpPr>
                  <a:spLocks/>
                </p:cNvSpPr>
                <p:nvPr/>
              </p:nvSpPr>
              <p:spPr bwMode="auto">
                <a:xfrm>
                  <a:off x="5181600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9" name="Freeform 20"/>
                <p:cNvSpPr>
                  <a:spLocks/>
                </p:cNvSpPr>
                <p:nvPr/>
              </p:nvSpPr>
              <p:spPr bwMode="auto">
                <a:xfrm>
                  <a:off x="5181600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0" name="Rectangle 21"/>
                <p:cNvSpPr>
                  <a:spLocks noChangeArrowheads="1"/>
                </p:cNvSpPr>
                <p:nvPr/>
              </p:nvSpPr>
              <p:spPr bwMode="auto">
                <a:xfrm>
                  <a:off x="5178425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1" name="Freeform 22"/>
                <p:cNvSpPr>
                  <a:spLocks/>
                </p:cNvSpPr>
                <p:nvPr/>
              </p:nvSpPr>
              <p:spPr bwMode="auto">
                <a:xfrm>
                  <a:off x="5197475" y="1546225"/>
                  <a:ext cx="22225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5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2" name="Freeform 23"/>
                <p:cNvSpPr>
                  <a:spLocks/>
                </p:cNvSpPr>
                <p:nvPr/>
              </p:nvSpPr>
              <p:spPr bwMode="auto">
                <a:xfrm>
                  <a:off x="5233988" y="1312863"/>
                  <a:ext cx="19050" cy="120650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4" y="11"/>
                    </a:cxn>
                    <a:cxn ang="0">
                      <a:pos x="14" y="89"/>
                    </a:cxn>
                    <a:cxn ang="0">
                      <a:pos x="10" y="95"/>
                    </a:cxn>
                    <a:cxn ang="0">
                      <a:pos x="10" y="33"/>
                    </a:cxn>
                    <a:cxn ang="0">
                      <a:pos x="5" y="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95">
                      <a:moveTo>
                        <a:pt x="1" y="1"/>
                      </a:moveTo>
                      <a:cubicBezTo>
                        <a:pt x="1" y="1"/>
                        <a:pt x="13" y="7"/>
                        <a:pt x="14" y="11"/>
                      </a:cubicBezTo>
                      <a:cubicBezTo>
                        <a:pt x="14" y="15"/>
                        <a:pt x="14" y="89"/>
                        <a:pt x="14" y="89"/>
                      </a:cubicBezTo>
                      <a:cubicBezTo>
                        <a:pt x="14" y="89"/>
                        <a:pt x="16" y="95"/>
                        <a:pt x="10" y="95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4" name="Group 183"/>
            <p:cNvGrpSpPr/>
            <p:nvPr/>
          </p:nvGrpSpPr>
          <p:grpSpPr>
            <a:xfrm>
              <a:off x="3553278" y="2499662"/>
              <a:ext cx="752115" cy="641350"/>
              <a:chOff x="4708103" y="2905793"/>
              <a:chExt cx="752115" cy="641350"/>
            </a:xfrm>
          </p:grpSpPr>
          <p:grpSp>
            <p:nvGrpSpPr>
              <p:cNvPr id="132" name="Group 151"/>
              <p:cNvGrpSpPr/>
              <p:nvPr/>
            </p:nvGrpSpPr>
            <p:grpSpPr>
              <a:xfrm rot="3113967">
                <a:off x="4763486" y="2850410"/>
                <a:ext cx="641350" cy="752115"/>
                <a:chOff x="4357688" y="3155950"/>
                <a:chExt cx="744538" cy="873125"/>
              </a:xfrm>
              <a:solidFill>
                <a:schemeClr val="accent1"/>
              </a:solidFill>
            </p:grpSpPr>
            <p:sp>
              <p:nvSpPr>
                <p:cNvPr id="140" name="Oval 24"/>
                <p:cNvSpPr>
                  <a:spLocks noChangeArrowheads="1"/>
                </p:cNvSpPr>
                <p:nvPr/>
              </p:nvSpPr>
              <p:spPr bwMode="auto">
                <a:xfrm>
                  <a:off x="4357688" y="3155950"/>
                  <a:ext cx="744538" cy="74612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1" name="Freeform 25"/>
                <p:cNvSpPr>
                  <a:spLocks/>
                </p:cNvSpPr>
                <p:nvPr/>
              </p:nvSpPr>
              <p:spPr bwMode="auto">
                <a:xfrm>
                  <a:off x="4546600" y="3851275"/>
                  <a:ext cx="192088" cy="177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112"/>
                    </a:cxn>
                    <a:cxn ang="0">
                      <a:pos x="121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1" h="112">
                      <a:moveTo>
                        <a:pt x="0" y="0"/>
                      </a:moveTo>
                      <a:lnTo>
                        <a:pt x="10" y="112"/>
                      </a:lnTo>
                      <a:lnTo>
                        <a:pt x="121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33" name="Group 152"/>
              <p:cNvGrpSpPr/>
              <p:nvPr/>
            </p:nvGrpSpPr>
            <p:grpSpPr>
              <a:xfrm>
                <a:off x="4905802" y="3014240"/>
                <a:ext cx="463578" cy="352811"/>
                <a:chOff x="4476750" y="3311525"/>
                <a:chExt cx="538163" cy="409576"/>
              </a:xfrm>
            </p:grpSpPr>
            <p:sp>
              <p:nvSpPr>
                <p:cNvPr id="134" name="Freeform 50"/>
                <p:cNvSpPr>
                  <a:spLocks/>
                </p:cNvSpPr>
                <p:nvPr/>
              </p:nvSpPr>
              <p:spPr bwMode="auto">
                <a:xfrm>
                  <a:off x="4476750" y="3311525"/>
                  <a:ext cx="517525" cy="231775"/>
                </a:xfrm>
                <a:custGeom>
                  <a:avLst/>
                  <a:gdLst/>
                  <a:ahLst/>
                  <a:cxnLst>
                    <a:cxn ang="0">
                      <a:pos x="161" y="146"/>
                    </a:cxn>
                    <a:cxn ang="0">
                      <a:pos x="0" y="74"/>
                    </a:cxn>
                    <a:cxn ang="0">
                      <a:pos x="166" y="0"/>
                    </a:cxn>
                    <a:cxn ang="0">
                      <a:pos x="326" y="71"/>
                    </a:cxn>
                    <a:cxn ang="0">
                      <a:pos x="161" y="146"/>
                    </a:cxn>
                  </a:cxnLst>
                  <a:rect l="0" t="0" r="r" b="b"/>
                  <a:pathLst>
                    <a:path w="326" h="146">
                      <a:moveTo>
                        <a:pt x="161" y="146"/>
                      </a:moveTo>
                      <a:lnTo>
                        <a:pt x="0" y="74"/>
                      </a:lnTo>
                      <a:lnTo>
                        <a:pt x="166" y="0"/>
                      </a:lnTo>
                      <a:lnTo>
                        <a:pt x="326" y="71"/>
                      </a:lnTo>
                      <a:lnTo>
                        <a:pt x="161" y="14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5" name="Rectangle 51"/>
                <p:cNvSpPr>
                  <a:spLocks noChangeArrowheads="1"/>
                </p:cNvSpPr>
                <p:nvPr/>
              </p:nvSpPr>
              <p:spPr bwMode="auto">
                <a:xfrm>
                  <a:off x="4972050" y="3421063"/>
                  <a:ext cx="17463" cy="1714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6" name="Oval 52"/>
                <p:cNvSpPr>
                  <a:spLocks noChangeArrowheads="1"/>
                </p:cNvSpPr>
                <p:nvPr/>
              </p:nvSpPr>
              <p:spPr bwMode="auto">
                <a:xfrm>
                  <a:off x="4954588" y="3571875"/>
                  <a:ext cx="52388" cy="52388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7" name="Freeform 53"/>
                <p:cNvSpPr>
                  <a:spLocks/>
                </p:cNvSpPr>
                <p:nvPr/>
              </p:nvSpPr>
              <p:spPr bwMode="auto">
                <a:xfrm>
                  <a:off x="4948238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6" y="5"/>
                    </a:cxn>
                    <a:cxn ang="0">
                      <a:pos x="7" y="90"/>
                    </a:cxn>
                    <a:cxn ang="0">
                      <a:pos x="30" y="90"/>
                    </a:cxn>
                    <a:cxn ang="0">
                      <a:pos x="30" y="0"/>
                    </a:cxn>
                    <a:cxn ang="0">
                      <a:pos x="16" y="5"/>
                    </a:cxn>
                  </a:cxnLst>
                  <a:rect l="0" t="0" r="r" b="b"/>
                  <a:pathLst>
                    <a:path w="30" h="90">
                      <a:moveTo>
                        <a:pt x="16" y="5"/>
                      </a:moveTo>
                      <a:cubicBezTo>
                        <a:pt x="16" y="5"/>
                        <a:pt x="0" y="38"/>
                        <a:pt x="7" y="90"/>
                      </a:cubicBez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16" y="7"/>
                        <a:pt x="16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8" name="Freeform 54"/>
                <p:cNvSpPr>
                  <a:spLocks/>
                </p:cNvSpPr>
                <p:nvPr/>
              </p:nvSpPr>
              <p:spPr bwMode="auto">
                <a:xfrm>
                  <a:off x="4976813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4" y="5"/>
                    </a:cxn>
                    <a:cxn ang="0">
                      <a:pos x="23" y="90"/>
                    </a:cxn>
                    <a:cxn ang="0">
                      <a:pos x="0" y="90"/>
                    </a:cxn>
                    <a:cxn ang="0">
                      <a:pos x="0" y="0"/>
                    </a:cxn>
                    <a:cxn ang="0">
                      <a:pos x="14" y="5"/>
                    </a:cxn>
                  </a:cxnLst>
                  <a:rect l="0" t="0" r="r" b="b"/>
                  <a:pathLst>
                    <a:path w="30" h="90">
                      <a:moveTo>
                        <a:pt x="14" y="5"/>
                      </a:moveTo>
                      <a:cubicBezTo>
                        <a:pt x="14" y="5"/>
                        <a:pt x="30" y="38"/>
                        <a:pt x="23" y="90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4" y="7"/>
                        <a:pt x="14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9" name="Freeform 55"/>
                <p:cNvSpPr>
                  <a:spLocks/>
                </p:cNvSpPr>
                <p:nvPr/>
              </p:nvSpPr>
              <p:spPr bwMode="auto">
                <a:xfrm>
                  <a:off x="4579938" y="3497263"/>
                  <a:ext cx="298450" cy="223838"/>
                </a:xfrm>
                <a:custGeom>
                  <a:avLst/>
                  <a:gdLst/>
                  <a:ahLst/>
                  <a:cxnLst>
                    <a:cxn ang="0">
                      <a:pos x="236" y="0"/>
                    </a:cxn>
                    <a:cxn ang="0">
                      <a:pos x="118" y="56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115" y="177"/>
                    </a:cxn>
                    <a:cxn ang="0">
                      <a:pos x="115" y="177"/>
                    </a:cxn>
                    <a:cxn ang="0">
                      <a:pos x="118" y="177"/>
                    </a:cxn>
                    <a:cxn ang="0">
                      <a:pos x="121" y="177"/>
                    </a:cxn>
                    <a:cxn ang="0">
                      <a:pos x="121" y="177"/>
                    </a:cxn>
                    <a:cxn ang="0">
                      <a:pos x="236" y="136"/>
                    </a:cxn>
                    <a:cxn ang="0">
                      <a:pos x="236" y="0"/>
                    </a:cxn>
                  </a:cxnLst>
                  <a:rect l="0" t="0" r="r" b="b"/>
                  <a:pathLst>
                    <a:path w="236" h="177">
                      <a:moveTo>
                        <a:pt x="236" y="0"/>
                      </a:moveTo>
                      <a:cubicBezTo>
                        <a:pt x="236" y="1"/>
                        <a:pt x="137" y="47"/>
                        <a:pt x="118" y="56"/>
                      </a:cubicBezTo>
                      <a:cubicBezTo>
                        <a:pt x="99" y="47"/>
                        <a:pt x="0" y="1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32" y="170"/>
                        <a:pt x="95" y="176"/>
                        <a:pt x="115" y="177"/>
                      </a:cubicBezTo>
                      <a:cubicBezTo>
                        <a:pt x="115" y="177"/>
                        <a:pt x="115" y="177"/>
                        <a:pt x="115" y="177"/>
                      </a:cubicBezTo>
                      <a:cubicBezTo>
                        <a:pt x="115" y="177"/>
                        <a:pt x="116" y="177"/>
                        <a:pt x="118" y="177"/>
                      </a:cubicBezTo>
                      <a:cubicBezTo>
                        <a:pt x="120" y="177"/>
                        <a:pt x="121" y="177"/>
                        <a:pt x="121" y="177"/>
                      </a:cubicBezTo>
                      <a:cubicBezTo>
                        <a:pt x="121" y="177"/>
                        <a:pt x="121" y="177"/>
                        <a:pt x="121" y="177"/>
                      </a:cubicBezTo>
                      <a:cubicBezTo>
                        <a:pt x="141" y="176"/>
                        <a:pt x="204" y="170"/>
                        <a:pt x="236" y="136"/>
                      </a:cubicBezTo>
                      <a:lnTo>
                        <a:pt x="236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1" name="Group 180"/>
            <p:cNvGrpSpPr/>
            <p:nvPr/>
          </p:nvGrpSpPr>
          <p:grpSpPr>
            <a:xfrm rot="20311865">
              <a:off x="5870045" y="1464355"/>
              <a:ext cx="490926" cy="419817"/>
              <a:chOff x="5530644" y="2880459"/>
              <a:chExt cx="490926" cy="419817"/>
            </a:xfrm>
          </p:grpSpPr>
          <p:grpSp>
            <p:nvGrpSpPr>
              <p:cNvPr id="128" name="Group 150"/>
              <p:cNvGrpSpPr/>
              <p:nvPr/>
            </p:nvGrpSpPr>
            <p:grpSpPr>
              <a:xfrm rot="2737667">
                <a:off x="5566198" y="2844905"/>
                <a:ext cx="419817" cy="490926"/>
                <a:chOff x="5289550" y="3008313"/>
                <a:chExt cx="487363" cy="569913"/>
              </a:xfrm>
              <a:solidFill>
                <a:schemeClr val="accent3"/>
              </a:solidFill>
            </p:grpSpPr>
            <p:sp>
              <p:nvSpPr>
                <p:cNvPr id="130" name="Oval 26"/>
                <p:cNvSpPr>
                  <a:spLocks noChangeArrowheads="1"/>
                </p:cNvSpPr>
                <p:nvPr/>
              </p:nvSpPr>
              <p:spPr bwMode="auto">
                <a:xfrm>
                  <a:off x="5289550" y="3008313"/>
                  <a:ext cx="487363" cy="48577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1" name="Freeform 27"/>
                <p:cNvSpPr>
                  <a:spLocks/>
                </p:cNvSpPr>
                <p:nvPr/>
              </p:nvSpPr>
              <p:spPr bwMode="auto">
                <a:xfrm>
                  <a:off x="5413375" y="3462338"/>
                  <a:ext cx="125413" cy="1158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73"/>
                    </a:cxn>
                    <a:cxn ang="0">
                      <a:pos x="79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9" h="73">
                      <a:moveTo>
                        <a:pt x="0" y="0"/>
                      </a:moveTo>
                      <a:lnTo>
                        <a:pt x="6" y="73"/>
                      </a:lnTo>
                      <a:lnTo>
                        <a:pt x="79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29" name="Freeform 56"/>
              <p:cNvSpPr>
                <a:spLocks noEditPoints="1"/>
              </p:cNvSpPr>
              <p:nvPr/>
            </p:nvSpPr>
            <p:spPr bwMode="auto">
              <a:xfrm>
                <a:off x="5677697" y="2931790"/>
                <a:ext cx="248882" cy="252984"/>
              </a:xfrm>
              <a:custGeom>
                <a:avLst/>
                <a:gdLst/>
                <a:ahLst/>
                <a:cxnLst>
                  <a:cxn ang="0">
                    <a:pos x="147" y="112"/>
                  </a:cxn>
                  <a:cxn ang="0">
                    <a:pos x="141" y="98"/>
                  </a:cxn>
                  <a:cxn ang="0">
                    <a:pos x="141" y="44"/>
                  </a:cxn>
                  <a:cxn ang="0">
                    <a:pos x="147" y="37"/>
                  </a:cxn>
                  <a:cxn ang="0">
                    <a:pos x="148" y="37"/>
                  </a:cxn>
                  <a:cxn ang="0">
                    <a:pos x="148" y="13"/>
                  </a:cxn>
                  <a:cxn ang="0">
                    <a:pos x="147" y="13"/>
                  </a:cxn>
                  <a:cxn ang="0">
                    <a:pos x="147" y="12"/>
                  </a:cxn>
                  <a:cxn ang="0">
                    <a:pos x="114" y="0"/>
                  </a:cxn>
                  <a:cxn ang="0">
                    <a:pos x="81" y="12"/>
                  </a:cxn>
                  <a:cxn ang="0">
                    <a:pos x="81" y="13"/>
                  </a:cxn>
                  <a:cxn ang="0">
                    <a:pos x="80" y="13"/>
                  </a:cxn>
                  <a:cxn ang="0">
                    <a:pos x="80" y="37"/>
                  </a:cxn>
                  <a:cxn ang="0">
                    <a:pos x="81" y="37"/>
                  </a:cxn>
                  <a:cxn ang="0">
                    <a:pos x="91" y="44"/>
                  </a:cxn>
                  <a:cxn ang="0">
                    <a:pos x="91" y="98"/>
                  </a:cxn>
                  <a:cxn ang="0">
                    <a:pos x="83" y="112"/>
                  </a:cxn>
                  <a:cxn ang="0">
                    <a:pos x="31" y="212"/>
                  </a:cxn>
                  <a:cxn ang="0">
                    <a:pos x="115" y="230"/>
                  </a:cxn>
                  <a:cxn ang="0">
                    <a:pos x="198" y="212"/>
                  </a:cxn>
                  <a:cxn ang="0">
                    <a:pos x="147" y="112"/>
                  </a:cxn>
                  <a:cxn ang="0">
                    <a:pos x="145" y="213"/>
                  </a:cxn>
                  <a:cxn ang="0">
                    <a:pos x="182" y="187"/>
                  </a:cxn>
                  <a:cxn ang="0">
                    <a:pos x="150" y="134"/>
                  </a:cxn>
                  <a:cxn ang="0">
                    <a:pos x="193" y="190"/>
                  </a:cxn>
                  <a:cxn ang="0">
                    <a:pos x="145" y="213"/>
                  </a:cxn>
                </a:cxnLst>
                <a:rect l="0" t="0" r="r" b="b"/>
                <a:pathLst>
                  <a:path w="229" h="231">
                    <a:moveTo>
                      <a:pt x="147" y="112"/>
                    </a:moveTo>
                    <a:cubicBezTo>
                      <a:pt x="147" y="112"/>
                      <a:pt x="141" y="109"/>
                      <a:pt x="141" y="98"/>
                    </a:cubicBezTo>
                    <a:cubicBezTo>
                      <a:pt x="141" y="89"/>
                      <a:pt x="141" y="55"/>
                      <a:pt x="141" y="44"/>
                    </a:cubicBezTo>
                    <a:cubicBezTo>
                      <a:pt x="145" y="42"/>
                      <a:pt x="147" y="40"/>
                      <a:pt x="147" y="37"/>
                    </a:cubicBezTo>
                    <a:cubicBezTo>
                      <a:pt x="148" y="37"/>
                      <a:pt x="148" y="37"/>
                      <a:pt x="148" y="37"/>
                    </a:cubicBezTo>
                    <a:cubicBezTo>
                      <a:pt x="148" y="13"/>
                      <a:pt x="148" y="13"/>
                      <a:pt x="148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7" y="13"/>
                      <a:pt x="147" y="13"/>
                      <a:pt x="147" y="12"/>
                    </a:cubicBezTo>
                    <a:cubicBezTo>
                      <a:pt x="147" y="5"/>
                      <a:pt x="132" y="0"/>
                      <a:pt x="114" y="0"/>
                    </a:cubicBezTo>
                    <a:cubicBezTo>
                      <a:pt x="96" y="0"/>
                      <a:pt x="81" y="5"/>
                      <a:pt x="81" y="12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2" y="40"/>
                      <a:pt x="84" y="42"/>
                      <a:pt x="91" y="44"/>
                    </a:cubicBezTo>
                    <a:cubicBezTo>
                      <a:pt x="91" y="56"/>
                      <a:pt x="91" y="89"/>
                      <a:pt x="91" y="98"/>
                    </a:cubicBezTo>
                    <a:cubicBezTo>
                      <a:pt x="91" y="109"/>
                      <a:pt x="83" y="112"/>
                      <a:pt x="83" y="112"/>
                    </a:cubicBezTo>
                    <a:cubicBezTo>
                      <a:pt x="71" y="119"/>
                      <a:pt x="0" y="190"/>
                      <a:pt x="31" y="212"/>
                    </a:cubicBezTo>
                    <a:cubicBezTo>
                      <a:pt x="59" y="231"/>
                      <a:pt x="105" y="231"/>
                      <a:pt x="115" y="230"/>
                    </a:cubicBezTo>
                    <a:cubicBezTo>
                      <a:pt x="124" y="231"/>
                      <a:pt x="170" y="231"/>
                      <a:pt x="198" y="212"/>
                    </a:cubicBezTo>
                    <a:cubicBezTo>
                      <a:pt x="229" y="190"/>
                      <a:pt x="159" y="119"/>
                      <a:pt x="147" y="112"/>
                    </a:cubicBezTo>
                    <a:close/>
                    <a:moveTo>
                      <a:pt x="145" y="213"/>
                    </a:moveTo>
                    <a:cubicBezTo>
                      <a:pt x="145" y="213"/>
                      <a:pt x="180" y="206"/>
                      <a:pt x="182" y="187"/>
                    </a:cubicBezTo>
                    <a:cubicBezTo>
                      <a:pt x="183" y="169"/>
                      <a:pt x="150" y="134"/>
                      <a:pt x="150" y="134"/>
                    </a:cubicBezTo>
                    <a:cubicBezTo>
                      <a:pt x="150" y="134"/>
                      <a:pt x="194" y="167"/>
                      <a:pt x="193" y="190"/>
                    </a:cubicBezTo>
                    <a:cubicBezTo>
                      <a:pt x="193" y="213"/>
                      <a:pt x="145" y="213"/>
                      <a:pt x="145" y="213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1"/>
            <p:cNvGrpSpPr/>
            <p:nvPr/>
          </p:nvGrpSpPr>
          <p:grpSpPr>
            <a:xfrm>
              <a:off x="4645688" y="1819110"/>
              <a:ext cx="507337" cy="593487"/>
              <a:chOff x="5225477" y="2162568"/>
              <a:chExt cx="507337" cy="593487"/>
            </a:xfrm>
          </p:grpSpPr>
          <p:grpSp>
            <p:nvGrpSpPr>
              <p:cNvPr id="122" name="Group 144"/>
              <p:cNvGrpSpPr/>
              <p:nvPr/>
            </p:nvGrpSpPr>
            <p:grpSpPr>
              <a:xfrm rot="2364507">
                <a:off x="5225477" y="2162568"/>
                <a:ext cx="507337" cy="593487"/>
                <a:chOff x="5019675" y="2357438"/>
                <a:chExt cx="588963" cy="688975"/>
              </a:xfrm>
              <a:solidFill>
                <a:schemeClr val="accent4"/>
              </a:solidFill>
            </p:grpSpPr>
            <p:sp>
              <p:nvSpPr>
                <p:cNvPr id="126" name="Oval 28"/>
                <p:cNvSpPr>
                  <a:spLocks noChangeArrowheads="1"/>
                </p:cNvSpPr>
                <p:nvPr/>
              </p:nvSpPr>
              <p:spPr bwMode="auto">
                <a:xfrm>
                  <a:off x="5019675" y="2357438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7" name="Freeform 29"/>
                <p:cNvSpPr>
                  <a:spLocks/>
                </p:cNvSpPr>
                <p:nvPr/>
              </p:nvSpPr>
              <p:spPr bwMode="auto">
                <a:xfrm>
                  <a:off x="5168900" y="2905125"/>
                  <a:ext cx="152400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9"/>
                    </a:cxn>
                    <a:cxn ang="0">
                      <a:pos x="9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9">
                      <a:moveTo>
                        <a:pt x="0" y="0"/>
                      </a:moveTo>
                      <a:lnTo>
                        <a:pt x="8" y="89"/>
                      </a:lnTo>
                      <a:lnTo>
                        <a:pt x="9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3" name="Group 143"/>
              <p:cNvGrpSpPr/>
              <p:nvPr/>
            </p:nvGrpSpPr>
            <p:grpSpPr>
              <a:xfrm>
                <a:off x="5346916" y="2270966"/>
                <a:ext cx="351444" cy="313153"/>
                <a:chOff x="5126038" y="2471738"/>
                <a:chExt cx="407988" cy="363537"/>
              </a:xfrm>
            </p:grpSpPr>
            <p:sp>
              <p:nvSpPr>
                <p:cNvPr id="124" name="Freeform 57"/>
                <p:cNvSpPr>
                  <a:spLocks noEditPoints="1"/>
                </p:cNvSpPr>
                <p:nvPr/>
              </p:nvSpPr>
              <p:spPr bwMode="auto">
                <a:xfrm>
                  <a:off x="5135563" y="2471738"/>
                  <a:ext cx="361950" cy="36195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143"/>
                    </a:cxn>
                    <a:cxn ang="0">
                      <a:pos x="143" y="286"/>
                    </a:cxn>
                    <a:cxn ang="0">
                      <a:pos x="286" y="143"/>
                    </a:cxn>
                    <a:cxn ang="0">
                      <a:pos x="143" y="0"/>
                    </a:cxn>
                    <a:cxn ang="0">
                      <a:pos x="143" y="279"/>
                    </a:cxn>
                    <a:cxn ang="0">
                      <a:pos x="7" y="143"/>
                    </a:cxn>
                    <a:cxn ang="0">
                      <a:pos x="143" y="6"/>
                    </a:cxn>
                    <a:cxn ang="0">
                      <a:pos x="280" y="143"/>
                    </a:cxn>
                    <a:cxn ang="0">
                      <a:pos x="143" y="279"/>
                    </a:cxn>
                  </a:cxnLst>
                  <a:rect l="0" t="0" r="r" b="b"/>
                  <a:pathLst>
                    <a:path w="286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2" y="286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143" y="279"/>
                      </a:moveTo>
                      <a:cubicBezTo>
                        <a:pt x="68" y="279"/>
                        <a:pt x="7" y="218"/>
                        <a:pt x="7" y="143"/>
                      </a:cubicBezTo>
                      <a:cubicBezTo>
                        <a:pt x="7" y="67"/>
                        <a:pt x="68" y="6"/>
                        <a:pt x="143" y="6"/>
                      </a:cubicBezTo>
                      <a:cubicBezTo>
                        <a:pt x="219" y="6"/>
                        <a:pt x="280" y="67"/>
                        <a:pt x="280" y="143"/>
                      </a:cubicBezTo>
                      <a:cubicBezTo>
                        <a:pt x="280" y="218"/>
                        <a:pt x="219" y="279"/>
                        <a:pt x="143" y="27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5" name="Freeform 58"/>
                <p:cNvSpPr>
                  <a:spLocks/>
                </p:cNvSpPr>
                <p:nvPr/>
              </p:nvSpPr>
              <p:spPr bwMode="auto">
                <a:xfrm>
                  <a:off x="5126038" y="2476500"/>
                  <a:ext cx="407988" cy="358775"/>
                </a:xfrm>
                <a:custGeom>
                  <a:avLst/>
                  <a:gdLst/>
                  <a:ahLst/>
                  <a:cxnLst>
                    <a:cxn ang="0">
                      <a:pos x="93" y="22"/>
                    </a:cxn>
                    <a:cxn ang="0">
                      <a:pos x="87" y="33"/>
                    </a:cxn>
                    <a:cxn ang="0">
                      <a:pos x="81" y="41"/>
                    </a:cxn>
                    <a:cxn ang="0">
                      <a:pos x="76" y="37"/>
                    </a:cxn>
                    <a:cxn ang="0">
                      <a:pos x="75" y="46"/>
                    </a:cxn>
                    <a:cxn ang="0">
                      <a:pos x="60" y="49"/>
                    </a:cxn>
                    <a:cxn ang="0">
                      <a:pos x="51" y="58"/>
                    </a:cxn>
                    <a:cxn ang="0">
                      <a:pos x="39" y="76"/>
                    </a:cxn>
                    <a:cxn ang="0">
                      <a:pos x="31" y="87"/>
                    </a:cxn>
                    <a:cxn ang="0">
                      <a:pos x="38" y="95"/>
                    </a:cxn>
                    <a:cxn ang="0">
                      <a:pos x="39" y="99"/>
                    </a:cxn>
                    <a:cxn ang="0">
                      <a:pos x="32" y="93"/>
                    </a:cxn>
                    <a:cxn ang="0">
                      <a:pos x="27" y="85"/>
                    </a:cxn>
                    <a:cxn ang="0">
                      <a:pos x="24" y="97"/>
                    </a:cxn>
                    <a:cxn ang="0">
                      <a:pos x="25" y="118"/>
                    </a:cxn>
                    <a:cxn ang="0">
                      <a:pos x="35" y="113"/>
                    </a:cxn>
                    <a:cxn ang="0">
                      <a:pos x="46" y="125"/>
                    </a:cxn>
                    <a:cxn ang="0">
                      <a:pos x="59" y="138"/>
                    </a:cxn>
                    <a:cxn ang="0">
                      <a:pos x="71" y="149"/>
                    </a:cxn>
                    <a:cxn ang="0">
                      <a:pos x="87" y="166"/>
                    </a:cxn>
                    <a:cxn ang="0">
                      <a:pos x="82" y="190"/>
                    </a:cxn>
                    <a:cxn ang="0">
                      <a:pos x="69" y="219"/>
                    </a:cxn>
                    <a:cxn ang="0">
                      <a:pos x="74" y="240"/>
                    </a:cxn>
                    <a:cxn ang="0">
                      <a:pos x="66" y="241"/>
                    </a:cxn>
                    <a:cxn ang="0">
                      <a:pos x="46" y="209"/>
                    </a:cxn>
                    <a:cxn ang="0">
                      <a:pos x="24" y="159"/>
                    </a:cxn>
                    <a:cxn ang="0">
                      <a:pos x="17" y="123"/>
                    </a:cxn>
                    <a:cxn ang="0">
                      <a:pos x="104" y="259"/>
                    </a:cxn>
                    <a:cxn ang="0">
                      <a:pos x="127" y="255"/>
                    </a:cxn>
                    <a:cxn ang="0">
                      <a:pos x="156" y="252"/>
                    </a:cxn>
                    <a:cxn ang="0">
                      <a:pos x="154" y="264"/>
                    </a:cxn>
                    <a:cxn ang="0">
                      <a:pos x="171" y="263"/>
                    </a:cxn>
                    <a:cxn ang="0">
                      <a:pos x="196" y="260"/>
                    </a:cxn>
                    <a:cxn ang="0">
                      <a:pos x="194" y="4"/>
                    </a:cxn>
                    <a:cxn ang="0">
                      <a:pos x="278" y="91"/>
                    </a:cxn>
                    <a:cxn ang="0">
                      <a:pos x="267" y="82"/>
                    </a:cxn>
                    <a:cxn ang="0">
                      <a:pos x="256" y="105"/>
                    </a:cxn>
                    <a:cxn ang="0">
                      <a:pos x="240" y="84"/>
                    </a:cxn>
                    <a:cxn ang="0">
                      <a:pos x="247" y="106"/>
                    </a:cxn>
                    <a:cxn ang="0">
                      <a:pos x="263" y="112"/>
                    </a:cxn>
                    <a:cxn ang="0">
                      <a:pos x="256" y="142"/>
                    </a:cxn>
                    <a:cxn ang="0">
                      <a:pos x="248" y="173"/>
                    </a:cxn>
                    <a:cxn ang="0">
                      <a:pos x="238" y="194"/>
                    </a:cxn>
                    <a:cxn ang="0">
                      <a:pos x="208" y="218"/>
                    </a:cxn>
                    <a:cxn ang="0">
                      <a:pos x="200" y="197"/>
                    </a:cxn>
                    <a:cxn ang="0">
                      <a:pos x="201" y="171"/>
                    </a:cxn>
                    <a:cxn ang="0">
                      <a:pos x="191" y="143"/>
                    </a:cxn>
                    <a:cxn ang="0">
                      <a:pos x="177" y="127"/>
                    </a:cxn>
                    <a:cxn ang="0">
                      <a:pos x="140" y="128"/>
                    </a:cxn>
                    <a:cxn ang="0">
                      <a:pos x="127" y="108"/>
                    </a:cxn>
                    <a:cxn ang="0">
                      <a:pos x="142" y="70"/>
                    </a:cxn>
                    <a:cxn ang="0">
                      <a:pos x="168" y="59"/>
                    </a:cxn>
                    <a:cxn ang="0">
                      <a:pos x="185" y="66"/>
                    </a:cxn>
                    <a:cxn ang="0">
                      <a:pos x="207" y="66"/>
                    </a:cxn>
                    <a:cxn ang="0">
                      <a:pos x="229" y="62"/>
                    </a:cxn>
                    <a:cxn ang="0">
                      <a:pos x="208" y="53"/>
                    </a:cxn>
                    <a:cxn ang="0">
                      <a:pos x="207" y="46"/>
                    </a:cxn>
                    <a:cxn ang="0">
                      <a:pos x="180" y="46"/>
                    </a:cxn>
                    <a:cxn ang="0">
                      <a:pos x="157" y="53"/>
                    </a:cxn>
                    <a:cxn ang="0">
                      <a:pos x="152" y="30"/>
                    </a:cxn>
                    <a:cxn ang="0">
                      <a:pos x="136" y="16"/>
                    </a:cxn>
                    <a:cxn ang="0">
                      <a:pos x="154" y="5"/>
                    </a:cxn>
                  </a:cxnLst>
                  <a:rect l="0" t="0" r="r" b="b"/>
                  <a:pathLst>
                    <a:path w="322" h="282">
                      <a:moveTo>
                        <a:pt x="131" y="1"/>
                      </a:moveTo>
                      <a:cubicBezTo>
                        <a:pt x="131" y="1"/>
                        <a:pt x="83" y="7"/>
                        <a:pt x="50" y="45"/>
                      </a:cubicBezTo>
                      <a:cubicBezTo>
                        <a:pt x="50" y="45"/>
                        <a:pt x="75" y="19"/>
                        <a:pt x="91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2"/>
                        <a:pt x="93" y="22"/>
                      </a:cubicBezTo>
                      <a:cubicBezTo>
                        <a:pt x="93" y="23"/>
                        <a:pt x="91" y="25"/>
                        <a:pt x="91" y="26"/>
                      </a:cubicBezTo>
                      <a:cubicBezTo>
                        <a:pt x="91" y="27"/>
                        <a:pt x="91" y="29"/>
                        <a:pt x="91" y="29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0" y="30"/>
                        <a:pt x="88" y="31"/>
                        <a:pt x="88" y="31"/>
                      </a:cubicBezTo>
                      <a:cubicBezTo>
                        <a:pt x="88" y="32"/>
                        <a:pt x="87" y="32"/>
                        <a:pt x="87" y="33"/>
                      </a:cubicBezTo>
                      <a:cubicBezTo>
                        <a:pt x="87" y="34"/>
                        <a:pt x="87" y="36"/>
                        <a:pt x="87" y="36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7" y="40"/>
                        <a:pt x="87" y="40"/>
                        <a:pt x="87" y="40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5" y="41"/>
                        <a:pt x="82" y="42"/>
                        <a:pt x="81" y="41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7"/>
                        <a:pt x="83" y="37"/>
                        <a:pt x="82" y="36"/>
                      </a:cubicBezTo>
                      <a:cubicBezTo>
                        <a:pt x="81" y="36"/>
                        <a:pt x="82" y="34"/>
                        <a:pt x="80" y="34"/>
                      </a:cubicBezTo>
                      <a:cubicBezTo>
                        <a:pt x="79" y="35"/>
                        <a:pt x="76" y="37"/>
                        <a:pt x="76" y="37"/>
                      </a:cubicBezTo>
                      <a:cubicBezTo>
                        <a:pt x="74" y="38"/>
                        <a:pt x="74" y="38"/>
                        <a:pt x="74" y="38"/>
                      </a:cubicBezTo>
                      <a:cubicBezTo>
                        <a:pt x="74" y="38"/>
                        <a:pt x="73" y="41"/>
                        <a:pt x="73" y="41"/>
                      </a:cubicBezTo>
                      <a:cubicBezTo>
                        <a:pt x="74" y="41"/>
                        <a:pt x="75" y="42"/>
                        <a:pt x="75" y="42"/>
                      </a:cubicBezTo>
                      <a:cubicBezTo>
                        <a:pt x="75" y="42"/>
                        <a:pt x="75" y="43"/>
                        <a:pt x="75" y="44"/>
                      </a:cubicBezTo>
                      <a:cubicBezTo>
                        <a:pt x="75" y="45"/>
                        <a:pt x="75" y="46"/>
                        <a:pt x="75" y="46"/>
                      </a:cubicBezTo>
                      <a:cubicBezTo>
                        <a:pt x="75" y="46"/>
                        <a:pt x="74" y="47"/>
                        <a:pt x="72" y="47"/>
                      </a:cubicBezTo>
                      <a:cubicBezTo>
                        <a:pt x="71" y="46"/>
                        <a:pt x="69" y="46"/>
                        <a:pt x="68" y="46"/>
                      </a:cubicBezTo>
                      <a:cubicBezTo>
                        <a:pt x="67" y="45"/>
                        <a:pt x="66" y="45"/>
                        <a:pt x="65" y="45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7"/>
                        <a:pt x="60" y="49"/>
                        <a:pt x="60" y="49"/>
                      </a:cubicBezTo>
                      <a:cubicBezTo>
                        <a:pt x="60" y="49"/>
                        <a:pt x="59" y="49"/>
                        <a:pt x="59" y="50"/>
                      </a:cubicBezTo>
                      <a:cubicBezTo>
                        <a:pt x="59" y="51"/>
                        <a:pt x="58" y="53"/>
                        <a:pt x="58" y="53"/>
                      </a:cubicBezTo>
                      <a:cubicBezTo>
                        <a:pt x="58" y="53"/>
                        <a:pt x="57" y="54"/>
                        <a:pt x="55" y="55"/>
                      </a:cubicBezTo>
                      <a:cubicBezTo>
                        <a:pt x="53" y="55"/>
                        <a:pt x="52" y="56"/>
                        <a:pt x="52" y="56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49" y="60"/>
                        <a:pt x="48" y="61"/>
                      </a:cubicBezTo>
                      <a:cubicBezTo>
                        <a:pt x="47" y="62"/>
                        <a:pt x="44" y="65"/>
                        <a:pt x="43" y="65"/>
                      </a:cubicBezTo>
                      <a:cubicBezTo>
                        <a:pt x="43" y="65"/>
                        <a:pt x="41" y="67"/>
                        <a:pt x="41" y="68"/>
                      </a:cubicBezTo>
                      <a:cubicBezTo>
                        <a:pt x="40" y="69"/>
                        <a:pt x="41" y="71"/>
                        <a:pt x="40" y="72"/>
                      </a:cubicBezTo>
                      <a:cubicBezTo>
                        <a:pt x="40" y="73"/>
                        <a:pt x="39" y="74"/>
                        <a:pt x="39" y="76"/>
                      </a:cubicBezTo>
                      <a:cubicBezTo>
                        <a:pt x="39" y="77"/>
                        <a:pt x="38" y="79"/>
                        <a:pt x="37" y="79"/>
                      </a:cubicBezTo>
                      <a:cubicBezTo>
                        <a:pt x="36" y="80"/>
                        <a:pt x="35" y="81"/>
                        <a:pt x="35" y="81"/>
                      </a:cubicBezTo>
                      <a:cubicBezTo>
                        <a:pt x="34" y="81"/>
                        <a:pt x="32" y="82"/>
                        <a:pt x="31" y="83"/>
                      </a:cubicBezTo>
                      <a:cubicBezTo>
                        <a:pt x="30" y="83"/>
                        <a:pt x="29" y="85"/>
                        <a:pt x="29" y="85"/>
                      </a:cubicBezTo>
                      <a:cubicBezTo>
                        <a:pt x="29" y="86"/>
                        <a:pt x="31" y="87"/>
                        <a:pt x="31" y="87"/>
                      </a:cubicBezTo>
                      <a:cubicBezTo>
                        <a:pt x="32" y="87"/>
                        <a:pt x="33" y="88"/>
                        <a:pt x="33" y="88"/>
                      </a:cubicBezTo>
                      <a:cubicBezTo>
                        <a:pt x="33" y="88"/>
                        <a:pt x="33" y="90"/>
                        <a:pt x="33" y="91"/>
                      </a:cubicBezTo>
                      <a:cubicBezTo>
                        <a:pt x="33" y="91"/>
                        <a:pt x="32" y="94"/>
                        <a:pt x="33" y="94"/>
                      </a:cubicBezTo>
                      <a:cubicBezTo>
                        <a:pt x="34" y="94"/>
                        <a:pt x="36" y="94"/>
                        <a:pt x="36" y="94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97"/>
                        <a:pt x="42" y="99"/>
                        <a:pt x="41" y="99"/>
                      </a:cubicBezTo>
                      <a:cubicBezTo>
                        <a:pt x="41" y="100"/>
                        <a:pt x="40" y="101"/>
                        <a:pt x="40" y="101"/>
                      </a:cubicBezTo>
                      <a:cubicBezTo>
                        <a:pt x="39" y="100"/>
                        <a:pt x="39" y="100"/>
                        <a:pt x="39" y="99"/>
                      </a:cubicBezTo>
                      <a:cubicBezTo>
                        <a:pt x="38" y="98"/>
                        <a:pt x="39" y="98"/>
                        <a:pt x="37" y="97"/>
                      </a:cubicBezTo>
                      <a:cubicBezTo>
                        <a:pt x="36" y="97"/>
                        <a:pt x="35" y="98"/>
                        <a:pt x="35" y="98"/>
                      </a:cubicBezTo>
                      <a:cubicBezTo>
                        <a:pt x="34" y="97"/>
                        <a:pt x="33" y="97"/>
                        <a:pt x="33" y="97"/>
                      </a:cubicBezTo>
                      <a:cubicBezTo>
                        <a:pt x="32" y="96"/>
                        <a:pt x="32" y="97"/>
                        <a:pt x="32" y="96"/>
                      </a:cubicBezTo>
                      <a:cubicBezTo>
                        <a:pt x="32" y="94"/>
                        <a:pt x="33" y="94"/>
                        <a:pt x="32" y="93"/>
                      </a:cubicBezTo>
                      <a:cubicBezTo>
                        <a:pt x="32" y="92"/>
                        <a:pt x="31" y="91"/>
                        <a:pt x="30" y="91"/>
                      </a:cubicBezTo>
                      <a:cubicBezTo>
                        <a:pt x="30" y="91"/>
                        <a:pt x="31" y="92"/>
                        <a:pt x="30" y="91"/>
                      </a:cubicBezTo>
                      <a:cubicBezTo>
                        <a:pt x="29" y="90"/>
                        <a:pt x="28" y="89"/>
                        <a:pt x="27" y="89"/>
                      </a:cubicBezTo>
                      <a:cubicBezTo>
                        <a:pt x="27" y="89"/>
                        <a:pt x="26" y="90"/>
                        <a:pt x="26" y="89"/>
                      </a:cubicBezTo>
                      <a:cubicBezTo>
                        <a:pt x="26" y="88"/>
                        <a:pt x="27" y="86"/>
                        <a:pt x="27" y="85"/>
                      </a:cubicBezTo>
                      <a:cubicBezTo>
                        <a:pt x="27" y="85"/>
                        <a:pt x="27" y="83"/>
                        <a:pt x="27" y="83"/>
                      </a:cubicBezTo>
                      <a:cubicBezTo>
                        <a:pt x="27" y="82"/>
                        <a:pt x="28" y="78"/>
                        <a:pt x="28" y="78"/>
                      </a:cubicBezTo>
                      <a:cubicBezTo>
                        <a:pt x="28" y="78"/>
                        <a:pt x="24" y="87"/>
                        <a:pt x="22" y="93"/>
                      </a:cubicBezTo>
                      <a:cubicBezTo>
                        <a:pt x="22" y="93"/>
                        <a:pt x="24" y="93"/>
                        <a:pt x="24" y="94"/>
                      </a:cubicBezTo>
                      <a:cubicBezTo>
                        <a:pt x="24" y="95"/>
                        <a:pt x="24" y="96"/>
                        <a:pt x="24" y="97"/>
                      </a:cubicBezTo>
                      <a:cubicBezTo>
                        <a:pt x="24" y="98"/>
                        <a:pt x="24" y="98"/>
                        <a:pt x="24" y="102"/>
                      </a:cubicBezTo>
                      <a:cubicBezTo>
                        <a:pt x="24" y="105"/>
                        <a:pt x="25" y="106"/>
                        <a:pt x="24" y="107"/>
                      </a:cubicBezTo>
                      <a:cubicBezTo>
                        <a:pt x="24" y="108"/>
                        <a:pt x="23" y="110"/>
                        <a:pt x="23" y="111"/>
                      </a:cubicBezTo>
                      <a:cubicBezTo>
                        <a:pt x="23" y="112"/>
                        <a:pt x="24" y="116"/>
                        <a:pt x="24" y="116"/>
                      </a:cubicBezTo>
                      <a:cubicBezTo>
                        <a:pt x="25" y="117"/>
                        <a:pt x="25" y="117"/>
                        <a:pt x="25" y="118"/>
                      </a:cubicBezTo>
                      <a:cubicBezTo>
                        <a:pt x="26" y="119"/>
                        <a:pt x="24" y="121"/>
                        <a:pt x="26" y="119"/>
                      </a:cubicBezTo>
                      <a:cubicBezTo>
                        <a:pt x="28" y="116"/>
                        <a:pt x="28" y="115"/>
                        <a:pt x="28" y="115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9" y="114"/>
                        <a:pt x="29" y="112"/>
                        <a:pt x="32" y="112"/>
                      </a:cubicBezTo>
                      <a:cubicBezTo>
                        <a:pt x="34" y="113"/>
                        <a:pt x="34" y="112"/>
                        <a:pt x="35" y="113"/>
                      </a:cubicBezTo>
                      <a:cubicBezTo>
                        <a:pt x="35" y="114"/>
                        <a:pt x="34" y="116"/>
                        <a:pt x="35" y="116"/>
                      </a:cubicBezTo>
                      <a:cubicBezTo>
                        <a:pt x="36" y="117"/>
                        <a:pt x="39" y="115"/>
                        <a:pt x="40" y="115"/>
                      </a:cubicBezTo>
                      <a:cubicBezTo>
                        <a:pt x="41" y="116"/>
                        <a:pt x="42" y="116"/>
                        <a:pt x="43" y="117"/>
                      </a:cubicBezTo>
                      <a:cubicBezTo>
                        <a:pt x="43" y="119"/>
                        <a:pt x="44" y="121"/>
                        <a:pt x="45" y="121"/>
                      </a:cubicBezTo>
                      <a:cubicBezTo>
                        <a:pt x="45" y="122"/>
                        <a:pt x="45" y="124"/>
                        <a:pt x="46" y="125"/>
                      </a:cubicBezTo>
                      <a:cubicBezTo>
                        <a:pt x="46" y="126"/>
                        <a:pt x="49" y="127"/>
                        <a:pt x="50" y="127"/>
                      </a:cubicBezTo>
                      <a:cubicBezTo>
                        <a:pt x="50" y="127"/>
                        <a:pt x="54" y="128"/>
                        <a:pt x="54" y="128"/>
                      </a:cubicBezTo>
                      <a:cubicBezTo>
                        <a:pt x="55" y="129"/>
                        <a:pt x="54" y="130"/>
                        <a:pt x="56" y="131"/>
                      </a:cubicBezTo>
                      <a:cubicBezTo>
                        <a:pt x="58" y="131"/>
                        <a:pt x="58" y="135"/>
                        <a:pt x="58" y="135"/>
                      </a:cubicBezTo>
                      <a:cubicBezTo>
                        <a:pt x="58" y="135"/>
                        <a:pt x="59" y="138"/>
                        <a:pt x="59" y="138"/>
                      </a:cubicBezTo>
                      <a:cubicBezTo>
                        <a:pt x="58" y="139"/>
                        <a:pt x="58" y="141"/>
                        <a:pt x="59" y="141"/>
                      </a:cubicBezTo>
                      <a:cubicBezTo>
                        <a:pt x="61" y="141"/>
                        <a:pt x="63" y="142"/>
                        <a:pt x="63" y="142"/>
                      </a:cubicBezTo>
                      <a:cubicBezTo>
                        <a:pt x="63" y="142"/>
                        <a:pt x="62" y="144"/>
                        <a:pt x="64" y="145"/>
                      </a:cubicBezTo>
                      <a:cubicBezTo>
                        <a:pt x="67" y="146"/>
                        <a:pt x="69" y="147"/>
                        <a:pt x="70" y="147"/>
                      </a:cubicBezTo>
                      <a:cubicBezTo>
                        <a:pt x="70" y="147"/>
                        <a:pt x="68" y="149"/>
                        <a:pt x="71" y="149"/>
                      </a:cubicBezTo>
                      <a:cubicBezTo>
                        <a:pt x="74" y="149"/>
                        <a:pt x="76" y="149"/>
                        <a:pt x="78" y="150"/>
                      </a:cubicBezTo>
                      <a:cubicBezTo>
                        <a:pt x="79" y="151"/>
                        <a:pt x="78" y="152"/>
                        <a:pt x="82" y="154"/>
                      </a:cubicBezTo>
                      <a:cubicBezTo>
                        <a:pt x="85" y="156"/>
                        <a:pt x="86" y="157"/>
                        <a:pt x="87" y="157"/>
                      </a:cubicBezTo>
                      <a:cubicBezTo>
                        <a:pt x="88" y="158"/>
                        <a:pt x="90" y="157"/>
                        <a:pt x="89" y="160"/>
                      </a:cubicBezTo>
                      <a:cubicBezTo>
                        <a:pt x="89" y="163"/>
                        <a:pt x="88" y="165"/>
                        <a:pt x="87" y="166"/>
                      </a:cubicBezTo>
                      <a:cubicBezTo>
                        <a:pt x="86" y="167"/>
                        <a:pt x="84" y="170"/>
                        <a:pt x="83" y="171"/>
                      </a:cubicBezTo>
                      <a:cubicBezTo>
                        <a:pt x="82" y="172"/>
                        <a:pt x="81" y="174"/>
                        <a:pt x="82" y="176"/>
                      </a:cubicBezTo>
                      <a:cubicBezTo>
                        <a:pt x="83" y="178"/>
                        <a:pt x="84" y="180"/>
                        <a:pt x="84" y="181"/>
                      </a:cubicBezTo>
                      <a:cubicBezTo>
                        <a:pt x="84" y="182"/>
                        <a:pt x="85" y="185"/>
                        <a:pt x="84" y="187"/>
                      </a:cubicBezTo>
                      <a:cubicBezTo>
                        <a:pt x="83" y="188"/>
                        <a:pt x="82" y="190"/>
                        <a:pt x="82" y="190"/>
                      </a:cubicBezTo>
                      <a:cubicBezTo>
                        <a:pt x="82" y="190"/>
                        <a:pt x="84" y="192"/>
                        <a:pt x="83" y="194"/>
                      </a:cubicBezTo>
                      <a:cubicBezTo>
                        <a:pt x="81" y="196"/>
                        <a:pt x="78" y="198"/>
                        <a:pt x="77" y="198"/>
                      </a:cubicBezTo>
                      <a:cubicBezTo>
                        <a:pt x="76" y="199"/>
                        <a:pt x="73" y="201"/>
                        <a:pt x="73" y="201"/>
                      </a:cubicBezTo>
                      <a:cubicBezTo>
                        <a:pt x="73" y="201"/>
                        <a:pt x="73" y="207"/>
                        <a:pt x="73" y="208"/>
                      </a:cubicBezTo>
                      <a:cubicBezTo>
                        <a:pt x="73" y="209"/>
                        <a:pt x="68" y="217"/>
                        <a:pt x="69" y="219"/>
                      </a:cubicBezTo>
                      <a:cubicBezTo>
                        <a:pt x="71" y="221"/>
                        <a:pt x="71" y="224"/>
                        <a:pt x="71" y="225"/>
                      </a:cubicBezTo>
                      <a:cubicBezTo>
                        <a:pt x="71" y="226"/>
                        <a:pt x="70" y="226"/>
                        <a:pt x="69" y="227"/>
                      </a:cubicBezTo>
                      <a:cubicBezTo>
                        <a:pt x="69" y="228"/>
                        <a:pt x="66" y="227"/>
                        <a:pt x="68" y="230"/>
                      </a:cubicBezTo>
                      <a:cubicBezTo>
                        <a:pt x="70" y="233"/>
                        <a:pt x="71" y="234"/>
                        <a:pt x="72" y="236"/>
                      </a:cubicBezTo>
                      <a:cubicBezTo>
                        <a:pt x="73" y="238"/>
                        <a:pt x="72" y="238"/>
                        <a:pt x="74" y="240"/>
                      </a:cubicBezTo>
                      <a:cubicBezTo>
                        <a:pt x="75" y="242"/>
                        <a:pt x="76" y="243"/>
                        <a:pt x="77" y="245"/>
                      </a:cubicBezTo>
                      <a:cubicBezTo>
                        <a:pt x="79" y="246"/>
                        <a:pt x="80" y="247"/>
                        <a:pt x="80" y="248"/>
                      </a:cubicBezTo>
                      <a:cubicBezTo>
                        <a:pt x="80" y="250"/>
                        <a:pt x="84" y="254"/>
                        <a:pt x="80" y="251"/>
                      </a:cubicBezTo>
                      <a:cubicBezTo>
                        <a:pt x="76" y="248"/>
                        <a:pt x="79" y="251"/>
                        <a:pt x="74" y="247"/>
                      </a:cubicBezTo>
                      <a:cubicBezTo>
                        <a:pt x="69" y="242"/>
                        <a:pt x="68" y="244"/>
                        <a:pt x="66" y="241"/>
                      </a:cubicBezTo>
                      <a:cubicBezTo>
                        <a:pt x="64" y="239"/>
                        <a:pt x="67" y="248"/>
                        <a:pt x="63" y="237"/>
                      </a:cubicBezTo>
                      <a:cubicBezTo>
                        <a:pt x="59" y="226"/>
                        <a:pt x="57" y="227"/>
                        <a:pt x="56" y="225"/>
                      </a:cubicBezTo>
                      <a:cubicBezTo>
                        <a:pt x="55" y="223"/>
                        <a:pt x="56" y="225"/>
                        <a:pt x="53" y="220"/>
                      </a:cubicBezTo>
                      <a:cubicBezTo>
                        <a:pt x="50" y="214"/>
                        <a:pt x="53" y="218"/>
                        <a:pt x="50" y="214"/>
                      </a:cubicBezTo>
                      <a:cubicBezTo>
                        <a:pt x="47" y="211"/>
                        <a:pt x="47" y="216"/>
                        <a:pt x="46" y="209"/>
                      </a:cubicBezTo>
                      <a:cubicBezTo>
                        <a:pt x="45" y="203"/>
                        <a:pt x="44" y="207"/>
                        <a:pt x="43" y="200"/>
                      </a:cubicBezTo>
                      <a:cubicBezTo>
                        <a:pt x="41" y="193"/>
                        <a:pt x="44" y="192"/>
                        <a:pt x="40" y="189"/>
                      </a:cubicBezTo>
                      <a:cubicBezTo>
                        <a:pt x="36" y="186"/>
                        <a:pt x="36" y="187"/>
                        <a:pt x="35" y="185"/>
                      </a:cubicBezTo>
                      <a:cubicBezTo>
                        <a:pt x="34" y="182"/>
                        <a:pt x="35" y="185"/>
                        <a:pt x="32" y="179"/>
                      </a:cubicBezTo>
                      <a:cubicBezTo>
                        <a:pt x="28" y="172"/>
                        <a:pt x="24" y="170"/>
                        <a:pt x="24" y="159"/>
                      </a:cubicBezTo>
                      <a:cubicBezTo>
                        <a:pt x="24" y="149"/>
                        <a:pt x="24" y="147"/>
                        <a:pt x="24" y="147"/>
                      </a:cubicBezTo>
                      <a:cubicBezTo>
                        <a:pt x="24" y="147"/>
                        <a:pt x="19" y="143"/>
                        <a:pt x="20" y="137"/>
                      </a:cubicBezTo>
                      <a:cubicBezTo>
                        <a:pt x="22" y="131"/>
                        <a:pt x="23" y="133"/>
                        <a:pt x="22" y="131"/>
                      </a:cubicBezTo>
                      <a:cubicBezTo>
                        <a:pt x="22" y="129"/>
                        <a:pt x="21" y="129"/>
                        <a:pt x="19" y="127"/>
                      </a:cubicBezTo>
                      <a:cubicBezTo>
                        <a:pt x="17" y="124"/>
                        <a:pt x="17" y="125"/>
                        <a:pt x="17" y="123"/>
                      </a:cubicBezTo>
                      <a:cubicBezTo>
                        <a:pt x="16" y="122"/>
                        <a:pt x="16" y="118"/>
                        <a:pt x="16" y="118"/>
                      </a:cubicBezTo>
                      <a:cubicBezTo>
                        <a:pt x="14" y="119"/>
                        <a:pt x="14" y="119"/>
                        <a:pt x="14" y="119"/>
                      </a:cubicBezTo>
                      <a:cubicBezTo>
                        <a:pt x="14" y="119"/>
                        <a:pt x="0" y="258"/>
                        <a:pt x="138" y="278"/>
                      </a:cubicBezTo>
                      <a:cubicBezTo>
                        <a:pt x="138" y="278"/>
                        <a:pt x="106" y="271"/>
                        <a:pt x="104" y="265"/>
                      </a:cubicBezTo>
                      <a:cubicBezTo>
                        <a:pt x="104" y="265"/>
                        <a:pt x="103" y="259"/>
                        <a:pt x="104" y="259"/>
                      </a:cubicBezTo>
                      <a:cubicBezTo>
                        <a:pt x="106" y="259"/>
                        <a:pt x="108" y="260"/>
                        <a:pt x="110" y="258"/>
                      </a:cubicBezTo>
                      <a:cubicBezTo>
                        <a:pt x="112" y="257"/>
                        <a:pt x="114" y="255"/>
                        <a:pt x="114" y="255"/>
                      </a:cubicBezTo>
                      <a:cubicBezTo>
                        <a:pt x="114" y="257"/>
                        <a:pt x="114" y="257"/>
                        <a:pt x="114" y="257"/>
                      </a:cubicBezTo>
                      <a:cubicBezTo>
                        <a:pt x="114" y="257"/>
                        <a:pt x="112" y="258"/>
                        <a:pt x="118" y="257"/>
                      </a:cubicBezTo>
                      <a:cubicBezTo>
                        <a:pt x="125" y="256"/>
                        <a:pt x="125" y="256"/>
                        <a:pt x="127" y="255"/>
                      </a:cubicBezTo>
                      <a:cubicBezTo>
                        <a:pt x="129" y="254"/>
                        <a:pt x="132" y="249"/>
                        <a:pt x="133" y="252"/>
                      </a:cubicBezTo>
                      <a:cubicBezTo>
                        <a:pt x="135" y="255"/>
                        <a:pt x="132" y="254"/>
                        <a:pt x="135" y="255"/>
                      </a:cubicBezTo>
                      <a:cubicBezTo>
                        <a:pt x="137" y="257"/>
                        <a:pt x="143" y="255"/>
                        <a:pt x="143" y="255"/>
                      </a:cubicBezTo>
                      <a:cubicBezTo>
                        <a:pt x="143" y="255"/>
                        <a:pt x="153" y="255"/>
                        <a:pt x="154" y="254"/>
                      </a:cubicBezTo>
                      <a:cubicBezTo>
                        <a:pt x="155" y="253"/>
                        <a:pt x="155" y="252"/>
                        <a:pt x="156" y="252"/>
                      </a:cubicBezTo>
                      <a:cubicBezTo>
                        <a:pt x="158" y="252"/>
                        <a:pt x="159" y="255"/>
                        <a:pt x="159" y="255"/>
                      </a:cubicBezTo>
                      <a:cubicBezTo>
                        <a:pt x="154" y="258"/>
                        <a:pt x="154" y="258"/>
                        <a:pt x="154" y="258"/>
                      </a:cubicBezTo>
                      <a:cubicBezTo>
                        <a:pt x="149" y="262"/>
                        <a:pt x="149" y="262"/>
                        <a:pt x="149" y="262"/>
                      </a:cubicBezTo>
                      <a:cubicBezTo>
                        <a:pt x="149" y="262"/>
                        <a:pt x="146" y="262"/>
                        <a:pt x="148" y="263"/>
                      </a:cubicBezTo>
                      <a:cubicBezTo>
                        <a:pt x="150" y="264"/>
                        <a:pt x="151" y="264"/>
                        <a:pt x="154" y="264"/>
                      </a:cubicBezTo>
                      <a:cubicBezTo>
                        <a:pt x="156" y="265"/>
                        <a:pt x="161" y="269"/>
                        <a:pt x="163" y="266"/>
                      </a:cubicBezTo>
                      <a:cubicBezTo>
                        <a:pt x="164" y="264"/>
                        <a:pt x="164" y="263"/>
                        <a:pt x="165" y="262"/>
                      </a:cubicBezTo>
                      <a:cubicBezTo>
                        <a:pt x="166" y="260"/>
                        <a:pt x="166" y="258"/>
                        <a:pt x="168" y="258"/>
                      </a:cubicBezTo>
                      <a:cubicBezTo>
                        <a:pt x="171" y="258"/>
                        <a:pt x="173" y="259"/>
                        <a:pt x="173" y="259"/>
                      </a:cubicBezTo>
                      <a:cubicBezTo>
                        <a:pt x="171" y="263"/>
                        <a:pt x="171" y="263"/>
                        <a:pt x="171" y="263"/>
                      </a:cubicBezTo>
                      <a:cubicBezTo>
                        <a:pt x="171" y="263"/>
                        <a:pt x="175" y="263"/>
                        <a:pt x="177" y="263"/>
                      </a:cubicBezTo>
                      <a:cubicBezTo>
                        <a:pt x="178" y="263"/>
                        <a:pt x="179" y="265"/>
                        <a:pt x="181" y="263"/>
                      </a:cubicBezTo>
                      <a:cubicBezTo>
                        <a:pt x="183" y="261"/>
                        <a:pt x="183" y="261"/>
                        <a:pt x="186" y="260"/>
                      </a:cubicBezTo>
                      <a:cubicBezTo>
                        <a:pt x="188" y="260"/>
                        <a:pt x="191" y="259"/>
                        <a:pt x="192" y="259"/>
                      </a:cubicBezTo>
                      <a:cubicBezTo>
                        <a:pt x="193" y="260"/>
                        <a:pt x="195" y="260"/>
                        <a:pt x="196" y="260"/>
                      </a:cubicBezTo>
                      <a:cubicBezTo>
                        <a:pt x="197" y="260"/>
                        <a:pt x="202" y="264"/>
                        <a:pt x="203" y="263"/>
                      </a:cubicBezTo>
                      <a:cubicBezTo>
                        <a:pt x="204" y="262"/>
                        <a:pt x="210" y="263"/>
                        <a:pt x="210" y="263"/>
                      </a:cubicBezTo>
                      <a:cubicBezTo>
                        <a:pt x="210" y="263"/>
                        <a:pt x="194" y="277"/>
                        <a:pt x="160" y="278"/>
                      </a:cubicBezTo>
                      <a:cubicBezTo>
                        <a:pt x="160" y="278"/>
                        <a:pt x="236" y="282"/>
                        <a:pt x="279" y="207"/>
                      </a:cubicBezTo>
                      <a:cubicBezTo>
                        <a:pt x="322" y="133"/>
                        <a:pt x="292" y="37"/>
                        <a:pt x="194" y="4"/>
                      </a:cubicBezTo>
                      <a:cubicBezTo>
                        <a:pt x="194" y="4"/>
                        <a:pt x="267" y="31"/>
                        <a:pt x="287" y="102"/>
                      </a:cubicBezTo>
                      <a:cubicBezTo>
                        <a:pt x="286" y="103"/>
                        <a:pt x="286" y="103"/>
                        <a:pt x="286" y="103"/>
                      </a:cubicBezTo>
                      <a:cubicBezTo>
                        <a:pt x="284" y="101"/>
                        <a:pt x="284" y="102"/>
                        <a:pt x="283" y="99"/>
                      </a:cubicBezTo>
                      <a:cubicBezTo>
                        <a:pt x="281" y="95"/>
                        <a:pt x="282" y="96"/>
                        <a:pt x="281" y="94"/>
                      </a:cubicBezTo>
                      <a:cubicBezTo>
                        <a:pt x="280" y="91"/>
                        <a:pt x="280" y="93"/>
                        <a:pt x="278" y="91"/>
                      </a:cubicBezTo>
                      <a:cubicBezTo>
                        <a:pt x="277" y="88"/>
                        <a:pt x="276" y="89"/>
                        <a:pt x="275" y="87"/>
                      </a:cubicBezTo>
                      <a:cubicBezTo>
                        <a:pt x="274" y="86"/>
                        <a:pt x="272" y="82"/>
                        <a:pt x="271" y="81"/>
                      </a:cubicBezTo>
                      <a:cubicBezTo>
                        <a:pt x="270" y="79"/>
                        <a:pt x="267" y="79"/>
                        <a:pt x="266" y="79"/>
                      </a:cubicBezTo>
                      <a:cubicBezTo>
                        <a:pt x="265" y="78"/>
                        <a:pt x="265" y="77"/>
                        <a:pt x="265" y="78"/>
                      </a:cubicBezTo>
                      <a:cubicBezTo>
                        <a:pt x="264" y="80"/>
                        <a:pt x="267" y="82"/>
                        <a:pt x="267" y="82"/>
                      </a:cubicBezTo>
                      <a:cubicBezTo>
                        <a:pt x="267" y="88"/>
                        <a:pt x="267" y="88"/>
                        <a:pt x="267" y="88"/>
                      </a:cubicBezTo>
                      <a:cubicBezTo>
                        <a:pt x="267" y="88"/>
                        <a:pt x="269" y="93"/>
                        <a:pt x="269" y="94"/>
                      </a:cubicBezTo>
                      <a:cubicBezTo>
                        <a:pt x="269" y="95"/>
                        <a:pt x="267" y="99"/>
                        <a:pt x="267" y="99"/>
                      </a:cubicBezTo>
                      <a:cubicBezTo>
                        <a:pt x="267" y="99"/>
                        <a:pt x="266" y="103"/>
                        <a:pt x="265" y="103"/>
                      </a:cubicBezTo>
                      <a:cubicBezTo>
                        <a:pt x="264" y="104"/>
                        <a:pt x="256" y="105"/>
                        <a:pt x="256" y="105"/>
                      </a:cubicBezTo>
                      <a:cubicBezTo>
                        <a:pt x="256" y="105"/>
                        <a:pt x="254" y="103"/>
                        <a:pt x="253" y="101"/>
                      </a:cubicBezTo>
                      <a:cubicBezTo>
                        <a:pt x="251" y="98"/>
                        <a:pt x="247" y="98"/>
                        <a:pt x="246" y="97"/>
                      </a:cubicBezTo>
                      <a:cubicBezTo>
                        <a:pt x="246" y="96"/>
                        <a:pt x="247" y="94"/>
                        <a:pt x="245" y="91"/>
                      </a:cubicBezTo>
                      <a:cubicBezTo>
                        <a:pt x="243" y="88"/>
                        <a:pt x="245" y="89"/>
                        <a:pt x="243" y="87"/>
                      </a:cubicBezTo>
                      <a:cubicBezTo>
                        <a:pt x="240" y="84"/>
                        <a:pt x="240" y="84"/>
                        <a:pt x="240" y="84"/>
                      </a:cubicBezTo>
                      <a:cubicBezTo>
                        <a:pt x="240" y="84"/>
                        <a:pt x="234" y="82"/>
                        <a:pt x="236" y="86"/>
                      </a:cubicBezTo>
                      <a:cubicBezTo>
                        <a:pt x="238" y="89"/>
                        <a:pt x="236" y="93"/>
                        <a:pt x="238" y="93"/>
                      </a:cubicBezTo>
                      <a:cubicBezTo>
                        <a:pt x="239" y="93"/>
                        <a:pt x="240" y="92"/>
                        <a:pt x="242" y="95"/>
                      </a:cubicBezTo>
                      <a:cubicBezTo>
                        <a:pt x="243" y="98"/>
                        <a:pt x="243" y="99"/>
                        <a:pt x="244" y="100"/>
                      </a:cubicBezTo>
                      <a:cubicBezTo>
                        <a:pt x="245" y="101"/>
                        <a:pt x="245" y="105"/>
                        <a:pt x="247" y="106"/>
                      </a:cubicBezTo>
                      <a:cubicBezTo>
                        <a:pt x="248" y="106"/>
                        <a:pt x="252" y="106"/>
                        <a:pt x="251" y="107"/>
                      </a:cubicBezTo>
                      <a:cubicBezTo>
                        <a:pt x="251" y="109"/>
                        <a:pt x="249" y="111"/>
                        <a:pt x="251" y="112"/>
                      </a:cubicBezTo>
                      <a:cubicBezTo>
                        <a:pt x="254" y="113"/>
                        <a:pt x="254" y="114"/>
                        <a:pt x="255" y="113"/>
                      </a:cubicBezTo>
                      <a:cubicBezTo>
                        <a:pt x="257" y="113"/>
                        <a:pt x="256" y="114"/>
                        <a:pt x="258" y="113"/>
                      </a:cubicBezTo>
                      <a:cubicBezTo>
                        <a:pt x="261" y="112"/>
                        <a:pt x="263" y="112"/>
                        <a:pt x="263" y="112"/>
                      </a:cubicBezTo>
                      <a:cubicBezTo>
                        <a:pt x="263" y="112"/>
                        <a:pt x="266" y="114"/>
                        <a:pt x="266" y="115"/>
                      </a:cubicBezTo>
                      <a:cubicBezTo>
                        <a:pt x="266" y="116"/>
                        <a:pt x="265" y="122"/>
                        <a:pt x="265" y="122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62" y="127"/>
                        <a:pt x="262" y="137"/>
                        <a:pt x="261" y="137"/>
                      </a:cubicBezTo>
                      <a:cubicBezTo>
                        <a:pt x="259" y="137"/>
                        <a:pt x="257" y="141"/>
                        <a:pt x="256" y="142"/>
                      </a:cubicBezTo>
                      <a:cubicBezTo>
                        <a:pt x="255" y="143"/>
                        <a:pt x="255" y="149"/>
                        <a:pt x="255" y="149"/>
                      </a:cubicBezTo>
                      <a:cubicBezTo>
                        <a:pt x="252" y="153"/>
                        <a:pt x="252" y="153"/>
                        <a:pt x="252" y="153"/>
                      </a:cubicBezTo>
                      <a:cubicBezTo>
                        <a:pt x="252" y="153"/>
                        <a:pt x="252" y="158"/>
                        <a:pt x="252" y="159"/>
                      </a:cubicBezTo>
                      <a:cubicBezTo>
                        <a:pt x="252" y="160"/>
                        <a:pt x="253" y="165"/>
                        <a:pt x="252" y="168"/>
                      </a:cubicBezTo>
                      <a:cubicBezTo>
                        <a:pt x="252" y="171"/>
                        <a:pt x="248" y="173"/>
                        <a:pt x="248" y="173"/>
                      </a:cubicBezTo>
                      <a:cubicBezTo>
                        <a:pt x="248" y="173"/>
                        <a:pt x="253" y="178"/>
                        <a:pt x="250" y="179"/>
                      </a:cubicBezTo>
                      <a:cubicBezTo>
                        <a:pt x="248" y="179"/>
                        <a:pt x="245" y="183"/>
                        <a:pt x="244" y="184"/>
                      </a:cubicBezTo>
                      <a:cubicBezTo>
                        <a:pt x="244" y="185"/>
                        <a:pt x="244" y="187"/>
                        <a:pt x="242" y="187"/>
                      </a:cubicBezTo>
                      <a:cubicBezTo>
                        <a:pt x="241" y="188"/>
                        <a:pt x="238" y="188"/>
                        <a:pt x="238" y="189"/>
                      </a:cubicBezTo>
                      <a:cubicBezTo>
                        <a:pt x="238" y="190"/>
                        <a:pt x="238" y="194"/>
                        <a:pt x="238" y="194"/>
                      </a:cubicBezTo>
                      <a:cubicBezTo>
                        <a:pt x="233" y="202"/>
                        <a:pt x="233" y="202"/>
                        <a:pt x="233" y="202"/>
                      </a:cubicBezTo>
                      <a:cubicBezTo>
                        <a:pt x="226" y="207"/>
                        <a:pt x="226" y="207"/>
                        <a:pt x="226" y="207"/>
                      </a:cubicBezTo>
                      <a:cubicBezTo>
                        <a:pt x="226" y="207"/>
                        <a:pt x="227" y="210"/>
                        <a:pt x="225" y="211"/>
                      </a:cubicBezTo>
                      <a:cubicBezTo>
                        <a:pt x="223" y="211"/>
                        <a:pt x="217" y="214"/>
                        <a:pt x="216" y="215"/>
                      </a:cubicBezTo>
                      <a:cubicBezTo>
                        <a:pt x="215" y="216"/>
                        <a:pt x="210" y="218"/>
                        <a:pt x="208" y="218"/>
                      </a:cubicBezTo>
                      <a:cubicBezTo>
                        <a:pt x="206" y="218"/>
                        <a:pt x="209" y="223"/>
                        <a:pt x="206" y="218"/>
                      </a:cubicBezTo>
                      <a:cubicBezTo>
                        <a:pt x="204" y="213"/>
                        <a:pt x="206" y="216"/>
                        <a:pt x="203" y="211"/>
                      </a:cubicBezTo>
                      <a:cubicBezTo>
                        <a:pt x="201" y="206"/>
                        <a:pt x="201" y="210"/>
                        <a:pt x="201" y="206"/>
                      </a:cubicBezTo>
                      <a:cubicBezTo>
                        <a:pt x="201" y="202"/>
                        <a:pt x="201" y="206"/>
                        <a:pt x="201" y="202"/>
                      </a:cubicBezTo>
                      <a:cubicBezTo>
                        <a:pt x="201" y="198"/>
                        <a:pt x="202" y="201"/>
                        <a:pt x="200" y="197"/>
                      </a:cubicBezTo>
                      <a:cubicBezTo>
                        <a:pt x="198" y="192"/>
                        <a:pt x="199" y="194"/>
                        <a:pt x="196" y="191"/>
                      </a:cubicBezTo>
                      <a:cubicBezTo>
                        <a:pt x="193" y="188"/>
                        <a:pt x="191" y="191"/>
                        <a:pt x="193" y="187"/>
                      </a:cubicBezTo>
                      <a:cubicBezTo>
                        <a:pt x="195" y="183"/>
                        <a:pt x="194" y="187"/>
                        <a:pt x="195" y="183"/>
                      </a:cubicBezTo>
                      <a:cubicBezTo>
                        <a:pt x="196" y="178"/>
                        <a:pt x="194" y="178"/>
                        <a:pt x="197" y="176"/>
                      </a:cubicBezTo>
                      <a:cubicBezTo>
                        <a:pt x="200" y="174"/>
                        <a:pt x="202" y="173"/>
                        <a:pt x="201" y="171"/>
                      </a:cubicBezTo>
                      <a:cubicBezTo>
                        <a:pt x="201" y="168"/>
                        <a:pt x="201" y="167"/>
                        <a:pt x="201" y="165"/>
                      </a:cubicBezTo>
                      <a:cubicBezTo>
                        <a:pt x="200" y="164"/>
                        <a:pt x="197" y="161"/>
                        <a:pt x="197" y="160"/>
                      </a:cubicBezTo>
                      <a:cubicBezTo>
                        <a:pt x="197" y="159"/>
                        <a:pt x="197" y="160"/>
                        <a:pt x="195" y="157"/>
                      </a:cubicBezTo>
                      <a:cubicBezTo>
                        <a:pt x="193" y="154"/>
                        <a:pt x="191" y="152"/>
                        <a:pt x="191" y="152"/>
                      </a:cubicBezTo>
                      <a:cubicBezTo>
                        <a:pt x="191" y="152"/>
                        <a:pt x="191" y="145"/>
                        <a:pt x="191" y="143"/>
                      </a:cubicBezTo>
                      <a:cubicBezTo>
                        <a:pt x="191" y="140"/>
                        <a:pt x="190" y="144"/>
                        <a:pt x="191" y="140"/>
                      </a:cubicBezTo>
                      <a:cubicBezTo>
                        <a:pt x="192" y="136"/>
                        <a:pt x="192" y="133"/>
                        <a:pt x="192" y="133"/>
                      </a:cubicBezTo>
                      <a:cubicBezTo>
                        <a:pt x="192" y="133"/>
                        <a:pt x="187" y="130"/>
                        <a:pt x="185" y="130"/>
                      </a:cubicBezTo>
                      <a:cubicBezTo>
                        <a:pt x="183" y="131"/>
                        <a:pt x="183" y="134"/>
                        <a:pt x="180" y="131"/>
                      </a:cubicBezTo>
                      <a:cubicBezTo>
                        <a:pt x="178" y="129"/>
                        <a:pt x="178" y="127"/>
                        <a:pt x="177" y="127"/>
                      </a:cubicBezTo>
                      <a:cubicBezTo>
                        <a:pt x="176" y="126"/>
                        <a:pt x="174" y="126"/>
                        <a:pt x="173" y="127"/>
                      </a:cubicBezTo>
                      <a:cubicBezTo>
                        <a:pt x="171" y="128"/>
                        <a:pt x="167" y="128"/>
                        <a:pt x="164" y="130"/>
                      </a:cubicBezTo>
                      <a:cubicBezTo>
                        <a:pt x="161" y="131"/>
                        <a:pt x="160" y="131"/>
                        <a:pt x="157" y="131"/>
                      </a:cubicBezTo>
                      <a:cubicBezTo>
                        <a:pt x="153" y="131"/>
                        <a:pt x="148" y="132"/>
                        <a:pt x="145" y="130"/>
                      </a:cubicBezTo>
                      <a:cubicBezTo>
                        <a:pt x="142" y="129"/>
                        <a:pt x="142" y="131"/>
                        <a:pt x="140" y="128"/>
                      </a:cubicBezTo>
                      <a:cubicBezTo>
                        <a:pt x="139" y="124"/>
                        <a:pt x="140" y="125"/>
                        <a:pt x="137" y="123"/>
                      </a:cubicBezTo>
                      <a:cubicBezTo>
                        <a:pt x="135" y="122"/>
                        <a:pt x="134" y="123"/>
                        <a:pt x="134" y="120"/>
                      </a:cubicBezTo>
                      <a:cubicBezTo>
                        <a:pt x="133" y="117"/>
                        <a:pt x="135" y="118"/>
                        <a:pt x="133" y="115"/>
                      </a:cubicBezTo>
                      <a:cubicBezTo>
                        <a:pt x="130" y="112"/>
                        <a:pt x="134" y="116"/>
                        <a:pt x="130" y="112"/>
                      </a:cubicBezTo>
                      <a:cubicBezTo>
                        <a:pt x="127" y="108"/>
                        <a:pt x="125" y="112"/>
                        <a:pt x="127" y="108"/>
                      </a:cubicBezTo>
                      <a:cubicBezTo>
                        <a:pt x="128" y="105"/>
                        <a:pt x="129" y="107"/>
                        <a:pt x="129" y="103"/>
                      </a:cubicBezTo>
                      <a:cubicBezTo>
                        <a:pt x="129" y="99"/>
                        <a:pt x="135" y="105"/>
                        <a:pt x="131" y="97"/>
                      </a:cubicBezTo>
                      <a:cubicBezTo>
                        <a:pt x="128" y="89"/>
                        <a:pt x="127" y="91"/>
                        <a:pt x="130" y="85"/>
                      </a:cubicBezTo>
                      <a:cubicBezTo>
                        <a:pt x="134" y="79"/>
                        <a:pt x="138" y="77"/>
                        <a:pt x="138" y="76"/>
                      </a:cubicBezTo>
                      <a:cubicBezTo>
                        <a:pt x="139" y="74"/>
                        <a:pt x="140" y="71"/>
                        <a:pt x="142" y="70"/>
                      </a:cubicBezTo>
                      <a:cubicBezTo>
                        <a:pt x="143" y="69"/>
                        <a:pt x="142" y="68"/>
                        <a:pt x="145" y="68"/>
                      </a:cubicBezTo>
                      <a:cubicBezTo>
                        <a:pt x="148" y="69"/>
                        <a:pt x="151" y="67"/>
                        <a:pt x="153" y="65"/>
                      </a:cubicBezTo>
                      <a:cubicBezTo>
                        <a:pt x="155" y="63"/>
                        <a:pt x="158" y="61"/>
                        <a:pt x="159" y="60"/>
                      </a:cubicBezTo>
                      <a:cubicBezTo>
                        <a:pt x="160" y="60"/>
                        <a:pt x="160" y="61"/>
                        <a:pt x="163" y="60"/>
                      </a:cubicBezTo>
                      <a:cubicBezTo>
                        <a:pt x="166" y="59"/>
                        <a:pt x="166" y="59"/>
                        <a:pt x="168" y="59"/>
                      </a:cubicBezTo>
                      <a:cubicBezTo>
                        <a:pt x="170" y="59"/>
                        <a:pt x="166" y="60"/>
                        <a:pt x="172" y="59"/>
                      </a:cubicBezTo>
                      <a:cubicBezTo>
                        <a:pt x="178" y="58"/>
                        <a:pt x="176" y="58"/>
                        <a:pt x="178" y="58"/>
                      </a:cubicBezTo>
                      <a:cubicBezTo>
                        <a:pt x="179" y="58"/>
                        <a:pt x="178" y="58"/>
                        <a:pt x="180" y="58"/>
                      </a:cubicBezTo>
                      <a:cubicBezTo>
                        <a:pt x="183" y="59"/>
                        <a:pt x="182" y="54"/>
                        <a:pt x="183" y="59"/>
                      </a:cubicBezTo>
                      <a:cubicBezTo>
                        <a:pt x="183" y="63"/>
                        <a:pt x="181" y="66"/>
                        <a:pt x="185" y="66"/>
                      </a:cubicBezTo>
                      <a:cubicBezTo>
                        <a:pt x="189" y="66"/>
                        <a:pt x="185" y="66"/>
                        <a:pt x="189" y="66"/>
                      </a:cubicBezTo>
                      <a:cubicBezTo>
                        <a:pt x="193" y="66"/>
                        <a:pt x="192" y="67"/>
                        <a:pt x="194" y="68"/>
                      </a:cubicBezTo>
                      <a:cubicBezTo>
                        <a:pt x="196" y="69"/>
                        <a:pt x="197" y="70"/>
                        <a:pt x="200" y="70"/>
                      </a:cubicBezTo>
                      <a:cubicBezTo>
                        <a:pt x="202" y="70"/>
                        <a:pt x="198" y="75"/>
                        <a:pt x="202" y="70"/>
                      </a:cubicBezTo>
                      <a:cubicBezTo>
                        <a:pt x="207" y="66"/>
                        <a:pt x="199" y="65"/>
                        <a:pt x="207" y="66"/>
                      </a:cubicBezTo>
                      <a:cubicBezTo>
                        <a:pt x="214" y="67"/>
                        <a:pt x="215" y="68"/>
                        <a:pt x="217" y="68"/>
                      </a:cubicBezTo>
                      <a:cubicBezTo>
                        <a:pt x="218" y="67"/>
                        <a:pt x="218" y="68"/>
                        <a:pt x="221" y="67"/>
                      </a:cubicBezTo>
                      <a:cubicBezTo>
                        <a:pt x="225" y="65"/>
                        <a:pt x="225" y="65"/>
                        <a:pt x="226" y="66"/>
                      </a:cubicBezTo>
                      <a:cubicBezTo>
                        <a:pt x="228" y="66"/>
                        <a:pt x="228" y="69"/>
                        <a:pt x="229" y="66"/>
                      </a:cubicBezTo>
                      <a:cubicBezTo>
                        <a:pt x="230" y="63"/>
                        <a:pt x="233" y="64"/>
                        <a:pt x="229" y="62"/>
                      </a:cubicBezTo>
                      <a:cubicBezTo>
                        <a:pt x="225" y="61"/>
                        <a:pt x="224" y="63"/>
                        <a:pt x="223" y="60"/>
                      </a:cubicBezTo>
                      <a:cubicBezTo>
                        <a:pt x="222" y="58"/>
                        <a:pt x="226" y="58"/>
                        <a:pt x="222" y="58"/>
                      </a:cubicBezTo>
                      <a:cubicBezTo>
                        <a:pt x="219" y="57"/>
                        <a:pt x="219" y="57"/>
                        <a:pt x="216" y="56"/>
                      </a:cubicBezTo>
                      <a:cubicBezTo>
                        <a:pt x="213" y="55"/>
                        <a:pt x="210" y="59"/>
                        <a:pt x="209" y="56"/>
                      </a:cubicBezTo>
                      <a:cubicBezTo>
                        <a:pt x="208" y="53"/>
                        <a:pt x="203" y="58"/>
                        <a:pt x="208" y="53"/>
                      </a:cubicBezTo>
                      <a:cubicBezTo>
                        <a:pt x="214" y="48"/>
                        <a:pt x="212" y="46"/>
                        <a:pt x="215" y="47"/>
                      </a:cubicBezTo>
                      <a:cubicBezTo>
                        <a:pt x="219" y="48"/>
                        <a:pt x="218" y="51"/>
                        <a:pt x="220" y="49"/>
                      </a:cubicBezTo>
                      <a:cubicBezTo>
                        <a:pt x="222" y="47"/>
                        <a:pt x="227" y="46"/>
                        <a:pt x="222" y="43"/>
                      </a:cubicBezTo>
                      <a:cubicBezTo>
                        <a:pt x="218" y="40"/>
                        <a:pt x="221" y="41"/>
                        <a:pt x="217" y="40"/>
                      </a:cubicBezTo>
                      <a:cubicBezTo>
                        <a:pt x="213" y="38"/>
                        <a:pt x="209" y="47"/>
                        <a:pt x="207" y="46"/>
                      </a:cubicBezTo>
                      <a:cubicBezTo>
                        <a:pt x="205" y="44"/>
                        <a:pt x="204" y="43"/>
                        <a:pt x="202" y="44"/>
                      </a:cubicBezTo>
                      <a:cubicBezTo>
                        <a:pt x="201" y="45"/>
                        <a:pt x="201" y="48"/>
                        <a:pt x="201" y="51"/>
                      </a:cubicBezTo>
                      <a:cubicBezTo>
                        <a:pt x="201" y="54"/>
                        <a:pt x="203" y="54"/>
                        <a:pt x="199" y="52"/>
                      </a:cubicBezTo>
                      <a:cubicBezTo>
                        <a:pt x="195" y="50"/>
                        <a:pt x="203" y="51"/>
                        <a:pt x="194" y="48"/>
                      </a:cubicBezTo>
                      <a:cubicBezTo>
                        <a:pt x="184" y="44"/>
                        <a:pt x="181" y="45"/>
                        <a:pt x="180" y="46"/>
                      </a:cubicBezTo>
                      <a:cubicBezTo>
                        <a:pt x="179" y="48"/>
                        <a:pt x="177" y="47"/>
                        <a:pt x="176" y="48"/>
                      </a:cubicBezTo>
                      <a:cubicBezTo>
                        <a:pt x="175" y="49"/>
                        <a:pt x="179" y="52"/>
                        <a:pt x="175" y="49"/>
                      </a:cubicBezTo>
                      <a:cubicBezTo>
                        <a:pt x="171" y="47"/>
                        <a:pt x="167" y="51"/>
                        <a:pt x="167" y="51"/>
                      </a:cubicBezTo>
                      <a:cubicBezTo>
                        <a:pt x="167" y="51"/>
                        <a:pt x="165" y="50"/>
                        <a:pt x="164" y="51"/>
                      </a:cubicBezTo>
                      <a:cubicBezTo>
                        <a:pt x="162" y="53"/>
                        <a:pt x="159" y="54"/>
                        <a:pt x="157" y="53"/>
                      </a:cubicBezTo>
                      <a:cubicBezTo>
                        <a:pt x="155" y="52"/>
                        <a:pt x="151" y="54"/>
                        <a:pt x="154" y="49"/>
                      </a:cubicBezTo>
                      <a:cubicBezTo>
                        <a:pt x="158" y="44"/>
                        <a:pt x="155" y="47"/>
                        <a:pt x="161" y="45"/>
                      </a:cubicBezTo>
                      <a:cubicBezTo>
                        <a:pt x="166" y="42"/>
                        <a:pt x="175" y="42"/>
                        <a:pt x="167" y="40"/>
                      </a:cubicBezTo>
                      <a:cubicBezTo>
                        <a:pt x="160" y="39"/>
                        <a:pt x="171" y="39"/>
                        <a:pt x="162" y="34"/>
                      </a:cubicBezTo>
                      <a:cubicBezTo>
                        <a:pt x="152" y="30"/>
                        <a:pt x="152" y="36"/>
                        <a:pt x="152" y="30"/>
                      </a:cubicBezTo>
                      <a:cubicBezTo>
                        <a:pt x="153" y="23"/>
                        <a:pt x="152" y="23"/>
                        <a:pt x="150" y="23"/>
                      </a:cubicBezTo>
                      <a:cubicBezTo>
                        <a:pt x="148" y="24"/>
                        <a:pt x="142" y="25"/>
                        <a:pt x="139" y="25"/>
                      </a:cubicBezTo>
                      <a:cubicBezTo>
                        <a:pt x="137" y="26"/>
                        <a:pt x="140" y="28"/>
                        <a:pt x="136" y="25"/>
                      </a:cubicBezTo>
                      <a:cubicBezTo>
                        <a:pt x="131" y="22"/>
                        <a:pt x="130" y="26"/>
                        <a:pt x="131" y="22"/>
                      </a:cubicBezTo>
                      <a:cubicBezTo>
                        <a:pt x="133" y="19"/>
                        <a:pt x="133" y="18"/>
                        <a:pt x="136" y="16"/>
                      </a:cubicBezTo>
                      <a:cubicBezTo>
                        <a:pt x="138" y="13"/>
                        <a:pt x="138" y="5"/>
                        <a:pt x="144" y="8"/>
                      </a:cubicBezTo>
                      <a:cubicBezTo>
                        <a:pt x="151" y="11"/>
                        <a:pt x="148" y="10"/>
                        <a:pt x="154" y="11"/>
                      </a:cubicBezTo>
                      <a:cubicBezTo>
                        <a:pt x="159" y="11"/>
                        <a:pt x="161" y="10"/>
                        <a:pt x="161" y="9"/>
                      </a:cubicBezTo>
                      <a:cubicBezTo>
                        <a:pt x="161" y="8"/>
                        <a:pt x="155" y="5"/>
                        <a:pt x="155" y="5"/>
                      </a:cubicBezTo>
                      <a:cubicBezTo>
                        <a:pt x="155" y="5"/>
                        <a:pt x="153" y="6"/>
                        <a:pt x="154" y="5"/>
                      </a:cubicBezTo>
                      <a:cubicBezTo>
                        <a:pt x="155" y="4"/>
                        <a:pt x="156" y="2"/>
                        <a:pt x="156" y="2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0"/>
                        <a:pt x="136" y="0"/>
                        <a:pt x="131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1" name="Group 160"/>
            <p:cNvGrpSpPr/>
            <p:nvPr/>
          </p:nvGrpSpPr>
          <p:grpSpPr>
            <a:xfrm>
              <a:off x="4064716" y="1867447"/>
              <a:ext cx="481354" cy="563403"/>
              <a:chOff x="5615428" y="1751587"/>
              <a:chExt cx="481354" cy="563403"/>
            </a:xfrm>
          </p:grpSpPr>
          <p:grpSp>
            <p:nvGrpSpPr>
              <p:cNvPr id="109" name="Group 146"/>
              <p:cNvGrpSpPr/>
              <p:nvPr/>
            </p:nvGrpSpPr>
            <p:grpSpPr>
              <a:xfrm rot="2284575">
                <a:off x="5615428" y="1751587"/>
                <a:ext cx="481354" cy="563403"/>
                <a:chOff x="5338763" y="1651000"/>
                <a:chExt cx="558800" cy="654050"/>
              </a:xfrm>
              <a:solidFill>
                <a:schemeClr val="accent3"/>
              </a:solidFill>
            </p:grpSpPr>
            <p:sp>
              <p:nvSpPr>
                <p:cNvPr id="116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7" name="Freeform 49"/>
                <p:cNvSpPr>
                  <a:spLocks/>
                </p:cNvSpPr>
                <p:nvPr/>
              </p:nvSpPr>
              <p:spPr bwMode="auto">
                <a:xfrm>
                  <a:off x="5480050" y="2171700"/>
                  <a:ext cx="142875" cy="133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10" name="Group 147"/>
              <p:cNvGrpSpPr/>
              <p:nvPr/>
            </p:nvGrpSpPr>
            <p:grpSpPr>
              <a:xfrm>
                <a:off x="5770690" y="1837097"/>
                <a:ext cx="225635" cy="332297"/>
                <a:chOff x="5495925" y="1727200"/>
                <a:chExt cx="261938" cy="385763"/>
              </a:xfrm>
            </p:grpSpPr>
            <p:sp>
              <p:nvSpPr>
                <p:cNvPr id="111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2" name="Freeform 61"/>
                <p:cNvSpPr>
                  <a:spLocks/>
                </p:cNvSpPr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3" name="Freeform 62"/>
                <p:cNvSpPr>
                  <a:spLocks/>
                </p:cNvSpPr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4" name="Freeform 63"/>
                <p:cNvSpPr>
                  <a:spLocks/>
                </p:cNvSpPr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5" name="Freeform 64"/>
                <p:cNvSpPr>
                  <a:spLocks/>
                </p:cNvSpPr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9" name="Group 158"/>
            <p:cNvGrpSpPr/>
            <p:nvPr/>
          </p:nvGrpSpPr>
          <p:grpSpPr>
            <a:xfrm>
              <a:off x="3472860" y="1899799"/>
              <a:ext cx="507337" cy="593487"/>
              <a:chOff x="4859210" y="1630618"/>
              <a:chExt cx="507337" cy="593487"/>
            </a:xfrm>
          </p:grpSpPr>
          <p:grpSp>
            <p:nvGrpSpPr>
              <p:cNvPr id="100" name="Group 140"/>
              <p:cNvGrpSpPr/>
              <p:nvPr/>
            </p:nvGrpSpPr>
            <p:grpSpPr>
              <a:xfrm rot="2327168">
                <a:off x="4859210" y="1630618"/>
                <a:ext cx="507337" cy="593487"/>
                <a:chOff x="4468813" y="1739900"/>
                <a:chExt cx="588963" cy="688975"/>
              </a:xfrm>
              <a:solidFill>
                <a:schemeClr val="accent2"/>
              </a:solidFill>
            </p:grpSpPr>
            <p:sp>
              <p:nvSpPr>
                <p:cNvPr id="107" name="Oval 30"/>
                <p:cNvSpPr>
                  <a:spLocks noChangeArrowheads="1"/>
                </p:cNvSpPr>
                <p:nvPr/>
              </p:nvSpPr>
              <p:spPr bwMode="auto">
                <a:xfrm>
                  <a:off x="4468813" y="1739900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8" name="Freeform 31"/>
                <p:cNvSpPr>
                  <a:spLocks/>
                </p:cNvSpPr>
                <p:nvPr/>
              </p:nvSpPr>
              <p:spPr bwMode="auto">
                <a:xfrm>
                  <a:off x="4618038" y="2289175"/>
                  <a:ext cx="150813" cy="139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8"/>
                    </a:cxn>
                    <a:cxn ang="0">
                      <a:pos x="9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88">
                      <a:moveTo>
                        <a:pt x="0" y="0"/>
                      </a:moveTo>
                      <a:lnTo>
                        <a:pt x="8" y="88"/>
                      </a:lnTo>
                      <a:lnTo>
                        <a:pt x="9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01" name="Group 139"/>
              <p:cNvGrpSpPr/>
              <p:nvPr/>
            </p:nvGrpSpPr>
            <p:grpSpPr>
              <a:xfrm>
                <a:off x="4952297" y="1709298"/>
                <a:ext cx="377426" cy="376058"/>
                <a:chOff x="4530725" y="1808163"/>
                <a:chExt cx="438150" cy="436563"/>
              </a:xfrm>
            </p:grpSpPr>
            <p:sp>
              <p:nvSpPr>
                <p:cNvPr id="102" name="Freeform 65"/>
                <p:cNvSpPr>
                  <a:spLocks noEditPoints="1"/>
                </p:cNvSpPr>
                <p:nvPr/>
              </p:nvSpPr>
              <p:spPr bwMode="auto">
                <a:xfrm>
                  <a:off x="4668838" y="1808163"/>
                  <a:ext cx="160338" cy="43656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72"/>
                    </a:cxn>
                    <a:cxn ang="0">
                      <a:pos x="64" y="345"/>
                    </a:cxn>
                    <a:cxn ang="0">
                      <a:pos x="127" y="172"/>
                    </a:cxn>
                    <a:cxn ang="0">
                      <a:pos x="64" y="0"/>
                    </a:cxn>
                    <a:cxn ang="0">
                      <a:pos x="64" y="317"/>
                    </a:cxn>
                    <a:cxn ang="0">
                      <a:pos x="10" y="172"/>
                    </a:cxn>
                    <a:cxn ang="0">
                      <a:pos x="64" y="28"/>
                    </a:cxn>
                    <a:cxn ang="0">
                      <a:pos x="117" y="172"/>
                    </a:cxn>
                    <a:cxn ang="0">
                      <a:pos x="64" y="317"/>
                    </a:cxn>
                  </a:cxnLst>
                  <a:rect l="0" t="0" r="r" b="b"/>
                  <a:pathLst>
                    <a:path w="127" h="345">
                      <a:moveTo>
                        <a:pt x="64" y="0"/>
                      </a:moveTo>
                      <a:cubicBezTo>
                        <a:pt x="29" y="0"/>
                        <a:pt x="0" y="77"/>
                        <a:pt x="0" y="172"/>
                      </a:cubicBezTo>
                      <a:cubicBezTo>
                        <a:pt x="0" y="268"/>
                        <a:pt x="29" y="345"/>
                        <a:pt x="64" y="345"/>
                      </a:cubicBezTo>
                      <a:cubicBezTo>
                        <a:pt x="99" y="345"/>
                        <a:pt x="127" y="268"/>
                        <a:pt x="127" y="172"/>
                      </a:cubicBezTo>
                      <a:cubicBezTo>
                        <a:pt x="127" y="77"/>
                        <a:pt x="99" y="0"/>
                        <a:pt x="64" y="0"/>
                      </a:cubicBezTo>
                      <a:close/>
                      <a:moveTo>
                        <a:pt x="64" y="317"/>
                      </a:moveTo>
                      <a:cubicBezTo>
                        <a:pt x="34" y="317"/>
                        <a:pt x="10" y="252"/>
                        <a:pt x="10" y="172"/>
                      </a:cubicBezTo>
                      <a:cubicBezTo>
                        <a:pt x="10" y="92"/>
                        <a:pt x="34" y="28"/>
                        <a:pt x="64" y="28"/>
                      </a:cubicBezTo>
                      <a:cubicBezTo>
                        <a:pt x="93" y="28"/>
                        <a:pt x="117" y="92"/>
                        <a:pt x="117" y="172"/>
                      </a:cubicBezTo>
                      <a:cubicBezTo>
                        <a:pt x="117" y="252"/>
                        <a:pt x="93" y="317"/>
                        <a:pt x="64" y="31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" name="Freeform 66"/>
                <p:cNvSpPr>
                  <a:spLocks noEditPoints="1"/>
                </p:cNvSpPr>
                <p:nvPr/>
              </p:nvSpPr>
              <p:spPr bwMode="auto">
                <a:xfrm>
                  <a:off x="4530725" y="1946275"/>
                  <a:ext cx="438150" cy="160338"/>
                </a:xfrm>
                <a:custGeom>
                  <a:avLst/>
                  <a:gdLst/>
                  <a:ahLst/>
                  <a:cxnLst>
                    <a:cxn ang="0">
                      <a:pos x="346" y="63"/>
                    </a:cxn>
                    <a:cxn ang="0">
                      <a:pos x="173" y="0"/>
                    </a:cxn>
                    <a:cxn ang="0">
                      <a:pos x="0" y="63"/>
                    </a:cxn>
                    <a:cxn ang="0">
                      <a:pos x="173" y="127"/>
                    </a:cxn>
                    <a:cxn ang="0">
                      <a:pos x="346" y="63"/>
                    </a:cxn>
                    <a:cxn ang="0">
                      <a:pos x="28" y="63"/>
                    </a:cxn>
                    <a:cxn ang="0">
                      <a:pos x="173" y="10"/>
                    </a:cxn>
                    <a:cxn ang="0">
                      <a:pos x="317" y="63"/>
                    </a:cxn>
                    <a:cxn ang="0">
                      <a:pos x="173" y="117"/>
                    </a:cxn>
                    <a:cxn ang="0">
                      <a:pos x="28" y="63"/>
                    </a:cxn>
                  </a:cxnLst>
                  <a:rect l="0" t="0" r="r" b="b"/>
                  <a:pathLst>
                    <a:path w="346" h="127">
                      <a:moveTo>
                        <a:pt x="346" y="63"/>
                      </a:moveTo>
                      <a:cubicBezTo>
                        <a:pt x="346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9"/>
                        <a:pt x="77" y="127"/>
                        <a:pt x="173" y="127"/>
                      </a:cubicBezTo>
                      <a:cubicBezTo>
                        <a:pt x="268" y="127"/>
                        <a:pt x="346" y="99"/>
                        <a:pt x="346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3" y="10"/>
                        <a:pt x="317" y="34"/>
                        <a:pt x="317" y="63"/>
                      </a:cubicBezTo>
                      <a:cubicBezTo>
                        <a:pt x="317" y="93"/>
                        <a:pt x="253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4" name="Freeform 67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5"/>
                    </a:cxn>
                    <a:cxn ang="0">
                      <a:pos x="102" y="102"/>
                    </a:cxn>
                    <a:cxn ang="0">
                      <a:pos x="25" y="270"/>
                    </a:cxn>
                    <a:cxn ang="0">
                      <a:pos x="192" y="192"/>
                    </a:cxn>
                    <a:cxn ang="0">
                      <a:pos x="269" y="25"/>
                    </a:cxn>
                    <a:cxn ang="0">
                      <a:pos x="44" y="250"/>
                    </a:cxn>
                    <a:cxn ang="0">
                      <a:pos x="109" y="110"/>
                    </a:cxn>
                    <a:cxn ang="0">
                      <a:pos x="249" y="45"/>
                    </a:cxn>
                    <a:cxn ang="0">
                      <a:pos x="184" y="185"/>
                    </a:cxn>
                    <a:cxn ang="0">
                      <a:pos x="44" y="250"/>
                    </a:cxn>
                  </a:cxnLst>
                  <a:rect l="0" t="0" r="r" b="b"/>
                  <a:pathLst>
                    <a:path w="294" h="294">
                      <a:moveTo>
                        <a:pt x="269" y="25"/>
                      </a:moveTo>
                      <a:cubicBezTo>
                        <a:pt x="244" y="0"/>
                        <a:pt x="169" y="35"/>
                        <a:pt x="102" y="102"/>
                      </a:cubicBezTo>
                      <a:cubicBezTo>
                        <a:pt x="34" y="170"/>
                        <a:pt x="0" y="245"/>
                        <a:pt x="25" y="270"/>
                      </a:cubicBezTo>
                      <a:cubicBezTo>
                        <a:pt x="49" y="294"/>
                        <a:pt x="124" y="260"/>
                        <a:pt x="192" y="192"/>
                      </a:cubicBezTo>
                      <a:cubicBezTo>
                        <a:pt x="259" y="125"/>
                        <a:pt x="294" y="50"/>
                        <a:pt x="269" y="25"/>
                      </a:cubicBezTo>
                      <a:close/>
                      <a:moveTo>
                        <a:pt x="44" y="250"/>
                      </a:moveTo>
                      <a:cubicBezTo>
                        <a:pt x="24" y="229"/>
                        <a:pt x="53" y="166"/>
                        <a:pt x="109" y="110"/>
                      </a:cubicBezTo>
                      <a:cubicBezTo>
                        <a:pt x="166" y="53"/>
                        <a:pt x="228" y="24"/>
                        <a:pt x="249" y="45"/>
                      </a:cubicBezTo>
                      <a:cubicBezTo>
                        <a:pt x="270" y="66"/>
                        <a:pt x="241" y="129"/>
                        <a:pt x="184" y="185"/>
                      </a:cubicBezTo>
                      <a:cubicBezTo>
                        <a:pt x="128" y="242"/>
                        <a:pt x="65" y="271"/>
                        <a:pt x="44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5" name="Freeform 68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70"/>
                    </a:cxn>
                    <a:cxn ang="0">
                      <a:pos x="192" y="102"/>
                    </a:cxn>
                    <a:cxn ang="0">
                      <a:pos x="25" y="25"/>
                    </a:cxn>
                    <a:cxn ang="0">
                      <a:pos x="102" y="192"/>
                    </a:cxn>
                    <a:cxn ang="0">
                      <a:pos x="269" y="270"/>
                    </a:cxn>
                    <a:cxn ang="0">
                      <a:pos x="44" y="45"/>
                    </a:cxn>
                    <a:cxn ang="0">
                      <a:pos x="184" y="110"/>
                    </a:cxn>
                    <a:cxn ang="0">
                      <a:pos x="249" y="250"/>
                    </a:cxn>
                    <a:cxn ang="0">
                      <a:pos x="109" y="185"/>
                    </a:cxn>
                    <a:cxn ang="0">
                      <a:pos x="44" y="45"/>
                    </a:cxn>
                  </a:cxnLst>
                  <a:rect l="0" t="0" r="r" b="b"/>
                  <a:pathLst>
                    <a:path w="294" h="294">
                      <a:moveTo>
                        <a:pt x="269" y="270"/>
                      </a:moveTo>
                      <a:cubicBezTo>
                        <a:pt x="294" y="245"/>
                        <a:pt x="259" y="170"/>
                        <a:pt x="192" y="102"/>
                      </a:cubicBezTo>
                      <a:cubicBezTo>
                        <a:pt x="124" y="35"/>
                        <a:pt x="49" y="0"/>
                        <a:pt x="25" y="25"/>
                      </a:cubicBezTo>
                      <a:cubicBezTo>
                        <a:pt x="0" y="50"/>
                        <a:pt x="34" y="125"/>
                        <a:pt x="102" y="192"/>
                      </a:cubicBezTo>
                      <a:cubicBezTo>
                        <a:pt x="169" y="260"/>
                        <a:pt x="244" y="294"/>
                        <a:pt x="269" y="270"/>
                      </a:cubicBezTo>
                      <a:close/>
                      <a:moveTo>
                        <a:pt x="44" y="45"/>
                      </a:moveTo>
                      <a:cubicBezTo>
                        <a:pt x="65" y="24"/>
                        <a:pt x="128" y="53"/>
                        <a:pt x="184" y="110"/>
                      </a:cubicBezTo>
                      <a:cubicBezTo>
                        <a:pt x="241" y="166"/>
                        <a:pt x="270" y="229"/>
                        <a:pt x="249" y="250"/>
                      </a:cubicBezTo>
                      <a:cubicBezTo>
                        <a:pt x="228" y="271"/>
                        <a:pt x="166" y="242"/>
                        <a:pt x="109" y="185"/>
                      </a:cubicBezTo>
                      <a:cubicBezTo>
                        <a:pt x="53" y="129"/>
                        <a:pt x="24" y="66"/>
                        <a:pt x="44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6" name="Oval 69"/>
                <p:cNvSpPr>
                  <a:spLocks noChangeArrowheads="1"/>
                </p:cNvSpPr>
                <p:nvPr/>
              </p:nvSpPr>
              <p:spPr bwMode="auto">
                <a:xfrm>
                  <a:off x="4714875" y="1993900"/>
                  <a:ext cx="68263" cy="66675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6" name="Group 155"/>
            <p:cNvGrpSpPr/>
            <p:nvPr/>
          </p:nvGrpSpPr>
          <p:grpSpPr>
            <a:xfrm rot="19909362">
              <a:off x="4386964" y="1433040"/>
              <a:ext cx="470413" cy="402040"/>
              <a:chOff x="4424663" y="1441256"/>
              <a:chExt cx="470413" cy="402040"/>
            </a:xfrm>
          </p:grpSpPr>
          <p:grpSp>
            <p:nvGrpSpPr>
              <p:cNvPr id="93" name="Group 153"/>
              <p:cNvGrpSpPr/>
              <p:nvPr/>
            </p:nvGrpSpPr>
            <p:grpSpPr>
              <a:xfrm rot="4911537">
                <a:off x="4458850" y="1407069"/>
                <a:ext cx="402040" cy="470413"/>
                <a:chOff x="3973513" y="1209674"/>
                <a:chExt cx="466725" cy="546101"/>
              </a:xfrm>
              <a:solidFill>
                <a:schemeClr val="accent6"/>
              </a:solidFill>
            </p:grpSpPr>
            <p:sp>
              <p:nvSpPr>
                <p:cNvPr id="98" name="Oval 34"/>
                <p:cNvSpPr>
                  <a:spLocks noChangeArrowheads="1"/>
                </p:cNvSpPr>
                <p:nvPr/>
              </p:nvSpPr>
              <p:spPr bwMode="auto">
                <a:xfrm>
                  <a:off x="3973513" y="1209674"/>
                  <a:ext cx="466725" cy="466725"/>
                </a:xfrm>
                <a:prstGeom prst="ellipse">
                  <a:avLst/>
                </a:prstGeom>
                <a:solidFill>
                  <a:schemeClr val="accent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9" name="Freeform 35"/>
                <p:cNvSpPr>
                  <a:spLocks/>
                </p:cNvSpPr>
                <p:nvPr/>
              </p:nvSpPr>
              <p:spPr bwMode="auto">
                <a:xfrm>
                  <a:off x="4202113" y="1644650"/>
                  <a:ext cx="119063" cy="111125"/>
                </a:xfrm>
                <a:custGeom>
                  <a:avLst/>
                  <a:gdLst/>
                  <a:ahLst/>
                  <a:cxnLst>
                    <a:cxn ang="0">
                      <a:pos x="75" y="0"/>
                    </a:cxn>
                    <a:cxn ang="0">
                      <a:pos x="69" y="70"/>
                    </a:cxn>
                    <a:cxn ang="0">
                      <a:pos x="0" y="12"/>
                    </a:cxn>
                    <a:cxn ang="0">
                      <a:pos x="75" y="0"/>
                    </a:cxn>
                  </a:cxnLst>
                  <a:rect l="0" t="0" r="r" b="b"/>
                  <a:pathLst>
                    <a:path w="75" h="70">
                      <a:moveTo>
                        <a:pt x="75" y="0"/>
                      </a:moveTo>
                      <a:lnTo>
                        <a:pt x="69" y="70"/>
                      </a:lnTo>
                      <a:lnTo>
                        <a:pt x="0" y="1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94" name="Group 154"/>
              <p:cNvGrpSpPr/>
              <p:nvPr/>
            </p:nvGrpSpPr>
            <p:grpSpPr>
              <a:xfrm>
                <a:off x="4632620" y="1523671"/>
                <a:ext cx="136748" cy="244780"/>
                <a:chOff x="4129088" y="1333500"/>
                <a:chExt cx="158750" cy="284163"/>
              </a:xfrm>
            </p:grpSpPr>
            <p:sp>
              <p:nvSpPr>
                <p:cNvPr id="95" name="Freeform 70"/>
                <p:cNvSpPr>
                  <a:spLocks noEditPoints="1"/>
                </p:cNvSpPr>
                <p:nvPr/>
              </p:nvSpPr>
              <p:spPr bwMode="auto">
                <a:xfrm>
                  <a:off x="4129088" y="1333500"/>
                  <a:ext cx="158750" cy="158750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0" y="63"/>
                    </a:cxn>
                    <a:cxn ang="0">
                      <a:pos x="63" y="126"/>
                    </a:cxn>
                    <a:cxn ang="0">
                      <a:pos x="126" y="63"/>
                    </a:cxn>
                    <a:cxn ang="0">
                      <a:pos x="63" y="0"/>
                    </a:cxn>
                    <a:cxn ang="0">
                      <a:pos x="63" y="114"/>
                    </a:cxn>
                    <a:cxn ang="0">
                      <a:pos x="12" y="63"/>
                    </a:cxn>
                    <a:cxn ang="0">
                      <a:pos x="63" y="12"/>
                    </a:cxn>
                    <a:cxn ang="0">
                      <a:pos x="115" y="63"/>
                    </a:cxn>
                    <a:cxn ang="0">
                      <a:pos x="63" y="114"/>
                    </a:cxn>
                  </a:cxnLst>
                  <a:rect l="0" t="0" r="r" b="b"/>
                  <a:pathLst>
                    <a:path w="126" h="126">
                      <a:moveTo>
                        <a:pt x="63" y="0"/>
                      </a:moveTo>
                      <a:cubicBezTo>
                        <a:pt x="29" y="0"/>
                        <a:pt x="0" y="28"/>
                        <a:pt x="0" y="63"/>
                      </a:cubicBezTo>
                      <a:cubicBezTo>
                        <a:pt x="0" y="98"/>
                        <a:pt x="29" y="126"/>
                        <a:pt x="63" y="126"/>
                      </a:cubicBezTo>
                      <a:cubicBezTo>
                        <a:pt x="98" y="126"/>
                        <a:pt x="126" y="98"/>
                        <a:pt x="126" y="63"/>
                      </a:cubicBezTo>
                      <a:cubicBezTo>
                        <a:pt x="126" y="28"/>
                        <a:pt x="98" y="0"/>
                        <a:pt x="63" y="0"/>
                      </a:cubicBezTo>
                      <a:close/>
                      <a:moveTo>
                        <a:pt x="63" y="114"/>
                      </a:moveTo>
                      <a:cubicBezTo>
                        <a:pt x="35" y="114"/>
                        <a:pt x="12" y="91"/>
                        <a:pt x="12" y="63"/>
                      </a:cubicBezTo>
                      <a:cubicBezTo>
                        <a:pt x="12" y="35"/>
                        <a:pt x="35" y="12"/>
                        <a:pt x="63" y="12"/>
                      </a:cubicBezTo>
                      <a:cubicBezTo>
                        <a:pt x="92" y="12"/>
                        <a:pt x="115" y="35"/>
                        <a:pt x="115" y="63"/>
                      </a:cubicBezTo>
                      <a:cubicBezTo>
                        <a:pt x="115" y="91"/>
                        <a:pt x="92" y="114"/>
                        <a:pt x="63" y="11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6" name="Rectangle 71"/>
                <p:cNvSpPr>
                  <a:spLocks noChangeArrowheads="1"/>
                </p:cNvSpPr>
                <p:nvPr/>
              </p:nvSpPr>
              <p:spPr bwMode="auto">
                <a:xfrm>
                  <a:off x="4198938" y="1484313"/>
                  <a:ext cx="20638" cy="7778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7" name="Freeform 72"/>
                <p:cNvSpPr>
                  <a:spLocks/>
                </p:cNvSpPr>
                <p:nvPr/>
              </p:nvSpPr>
              <p:spPr bwMode="auto">
                <a:xfrm>
                  <a:off x="4192588" y="1509713"/>
                  <a:ext cx="33338" cy="107950"/>
                </a:xfrm>
                <a:custGeom>
                  <a:avLst/>
                  <a:gdLst/>
                  <a:ahLst/>
                  <a:cxnLst>
                    <a:cxn ang="0">
                      <a:pos x="27" y="71"/>
                    </a:cxn>
                    <a:cxn ang="0">
                      <a:pos x="13" y="85"/>
                    </a:cxn>
                    <a:cxn ang="0">
                      <a:pos x="13" y="85"/>
                    </a:cxn>
                    <a:cxn ang="0">
                      <a:pos x="0" y="71"/>
                    </a:cxn>
                    <a:cxn ang="0">
                      <a:pos x="0" y="1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27" y="13"/>
                    </a:cxn>
                    <a:cxn ang="0">
                      <a:pos x="27" y="71"/>
                    </a:cxn>
                  </a:cxnLst>
                  <a:rect l="0" t="0" r="r" b="b"/>
                  <a:pathLst>
                    <a:path w="27" h="85">
                      <a:moveTo>
                        <a:pt x="27" y="71"/>
                      </a:moveTo>
                      <a:cubicBezTo>
                        <a:pt x="27" y="79"/>
                        <a:pt x="21" y="85"/>
                        <a:pt x="13" y="85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6" y="85"/>
                        <a:pt x="0" y="79"/>
                        <a:pt x="0" y="71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6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21" y="0"/>
                        <a:pt x="27" y="6"/>
                        <a:pt x="27" y="13"/>
                      </a:cubicBezTo>
                      <a:lnTo>
                        <a:pt x="27" y="7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3800720" y="1437894"/>
              <a:ext cx="544259" cy="463577"/>
              <a:chOff x="4214441" y="1844910"/>
              <a:chExt cx="544259" cy="463577"/>
            </a:xfrm>
          </p:grpSpPr>
          <p:grpSp>
            <p:nvGrpSpPr>
              <p:cNvPr id="87" name="Group 138"/>
              <p:cNvGrpSpPr/>
              <p:nvPr/>
            </p:nvGrpSpPr>
            <p:grpSpPr>
              <a:xfrm rot="4962133">
                <a:off x="4254782" y="1804569"/>
                <a:ext cx="463577" cy="5442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91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" name="Freeform 47"/>
                <p:cNvSpPr>
                  <a:spLocks/>
                </p:cNvSpPr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8" name="Group 137"/>
              <p:cNvGrpSpPr/>
              <p:nvPr/>
            </p:nvGrpSpPr>
            <p:grpSpPr>
              <a:xfrm>
                <a:off x="4463456" y="1922906"/>
                <a:ext cx="209224" cy="263924"/>
                <a:chOff x="3940175" y="2076450"/>
                <a:chExt cx="242888" cy="306388"/>
              </a:xfrm>
            </p:grpSpPr>
            <p:sp>
              <p:nvSpPr>
                <p:cNvPr id="89" name="Freeform 73"/>
                <p:cNvSpPr>
                  <a:spLocks noEditPoints="1"/>
                </p:cNvSpPr>
                <p:nvPr/>
              </p:nvSpPr>
              <p:spPr bwMode="auto">
                <a:xfrm>
                  <a:off x="4021138" y="2078038"/>
                  <a:ext cx="161925" cy="304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102" y="192"/>
                    </a:cxn>
                    <a:cxn ang="0">
                      <a:pos x="0" y="0"/>
                    </a:cxn>
                    <a:cxn ang="0">
                      <a:pos x="15" y="74"/>
                    </a:cxn>
                    <a:cxn ang="0">
                      <a:pos x="69" y="167"/>
                    </a:cxn>
                    <a:cxn ang="0">
                      <a:pos x="15" y="167"/>
                    </a:cxn>
                    <a:cxn ang="0">
                      <a:pos x="15" y="74"/>
                    </a:cxn>
                  </a:cxnLst>
                  <a:rect l="0" t="0" r="r" b="b"/>
                  <a:pathLst>
                    <a:path w="102" h="192">
                      <a:moveTo>
                        <a:pt x="0" y="0"/>
                      </a:moveTo>
                      <a:lnTo>
                        <a:pt x="0" y="192"/>
                      </a:lnTo>
                      <a:lnTo>
                        <a:pt x="102" y="192"/>
                      </a:lnTo>
                      <a:lnTo>
                        <a:pt x="0" y="0"/>
                      </a:lnTo>
                      <a:close/>
                      <a:moveTo>
                        <a:pt x="15" y="74"/>
                      </a:moveTo>
                      <a:lnTo>
                        <a:pt x="69" y="167"/>
                      </a:lnTo>
                      <a:lnTo>
                        <a:pt x="15" y="167"/>
                      </a:lnTo>
                      <a:lnTo>
                        <a:pt x="15" y="74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0" name="Rectangle 74"/>
                <p:cNvSpPr>
                  <a:spLocks noChangeArrowheads="1"/>
                </p:cNvSpPr>
                <p:nvPr/>
              </p:nvSpPr>
              <p:spPr bwMode="auto">
                <a:xfrm>
                  <a:off x="3940175" y="2076450"/>
                  <a:ext cx="39688" cy="30003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5" name="Group 154"/>
            <p:cNvGrpSpPr/>
            <p:nvPr/>
          </p:nvGrpSpPr>
          <p:grpSpPr>
            <a:xfrm>
              <a:off x="4919124" y="1396921"/>
              <a:ext cx="470413" cy="402040"/>
              <a:chOff x="3895582" y="1483551"/>
              <a:chExt cx="470413" cy="402040"/>
            </a:xfrm>
          </p:grpSpPr>
          <p:grpSp>
            <p:nvGrpSpPr>
              <p:cNvPr id="83" name="Group 132"/>
              <p:cNvGrpSpPr/>
              <p:nvPr/>
            </p:nvGrpSpPr>
            <p:grpSpPr>
              <a:xfrm rot="4753204">
                <a:off x="3929769" y="1449364"/>
                <a:ext cx="402040" cy="470413"/>
                <a:chOff x="3308352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85" name="Oval 36"/>
                <p:cNvSpPr>
                  <a:spLocks noChangeArrowheads="1"/>
                </p:cNvSpPr>
                <p:nvPr/>
              </p:nvSpPr>
              <p:spPr bwMode="auto">
                <a:xfrm>
                  <a:off x="3308352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6" name="Freeform 37"/>
                <p:cNvSpPr>
                  <a:spLocks/>
                </p:cNvSpPr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4" name="Freeform 75"/>
              <p:cNvSpPr>
                <a:spLocks noEditPoints="1"/>
              </p:cNvSpPr>
              <p:nvPr/>
            </p:nvSpPr>
            <p:spPr bwMode="auto">
              <a:xfrm>
                <a:off x="4051208" y="1548557"/>
                <a:ext cx="236575" cy="239310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 rot="1860349">
              <a:off x="4374504" y="2341555"/>
              <a:ext cx="470413" cy="402039"/>
              <a:chOff x="3692842" y="2183081"/>
              <a:chExt cx="470413" cy="402039"/>
            </a:xfrm>
          </p:grpSpPr>
          <p:grpSp>
            <p:nvGrpSpPr>
              <p:cNvPr id="79" name="Group 133"/>
              <p:cNvGrpSpPr/>
              <p:nvPr/>
            </p:nvGrpSpPr>
            <p:grpSpPr>
              <a:xfrm rot="4811506">
                <a:off x="3727029" y="2148894"/>
                <a:ext cx="402039" cy="470413"/>
                <a:chOff x="3008313" y="2062163"/>
                <a:chExt cx="466725" cy="546100"/>
              </a:xfrm>
              <a:solidFill>
                <a:schemeClr val="accent6"/>
              </a:solidFill>
            </p:grpSpPr>
            <p:sp>
              <p:nvSpPr>
                <p:cNvPr id="81" name="Oval 38"/>
                <p:cNvSpPr>
                  <a:spLocks noChangeArrowheads="1"/>
                </p:cNvSpPr>
                <p:nvPr/>
              </p:nvSpPr>
              <p:spPr bwMode="auto">
                <a:xfrm>
                  <a:off x="3008313" y="2062163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" name="Freeform 39"/>
                <p:cNvSpPr>
                  <a:spLocks/>
                </p:cNvSpPr>
                <p:nvPr/>
              </p:nvSpPr>
              <p:spPr bwMode="auto">
                <a:xfrm>
                  <a:off x="3236913" y="2495550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69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0" name="Freeform 76"/>
              <p:cNvSpPr>
                <a:spLocks noEditPoints="1"/>
              </p:cNvSpPr>
              <p:nvPr/>
            </p:nvSpPr>
            <p:spPr bwMode="auto">
              <a:xfrm>
                <a:off x="3733965" y="2271700"/>
                <a:ext cx="381528" cy="250249"/>
              </a:xfrm>
              <a:custGeom>
                <a:avLst/>
                <a:gdLst/>
                <a:ahLst/>
                <a:cxnLst>
                  <a:cxn ang="0">
                    <a:pos x="333" y="51"/>
                  </a:cxn>
                  <a:cxn ang="0">
                    <a:pos x="259" y="0"/>
                  </a:cxn>
                  <a:cxn ang="0">
                    <a:pos x="170" y="224"/>
                  </a:cxn>
                  <a:cxn ang="0">
                    <a:pos x="269" y="132"/>
                  </a:cxn>
                  <a:cxn ang="0">
                    <a:pos x="333" y="51"/>
                  </a:cxn>
                  <a:cxn ang="0">
                    <a:pos x="140" y="41"/>
                  </a:cxn>
                  <a:cxn ang="0">
                    <a:pos x="155" y="56"/>
                  </a:cxn>
                  <a:cxn ang="0">
                    <a:pos x="140" y="71"/>
                  </a:cxn>
                  <a:cxn ang="0">
                    <a:pos x="125" y="56"/>
                  </a:cxn>
                  <a:cxn ang="0">
                    <a:pos x="140" y="41"/>
                  </a:cxn>
                  <a:cxn ang="0">
                    <a:pos x="105" y="101"/>
                  </a:cxn>
                  <a:cxn ang="0">
                    <a:pos x="125" y="81"/>
                  </a:cxn>
                  <a:cxn ang="0">
                    <a:pos x="145" y="101"/>
                  </a:cxn>
                  <a:cxn ang="0">
                    <a:pos x="125" y="121"/>
                  </a:cxn>
                  <a:cxn ang="0">
                    <a:pos x="105" y="101"/>
                  </a:cxn>
                  <a:cxn ang="0">
                    <a:pos x="139" y="174"/>
                  </a:cxn>
                  <a:cxn ang="0">
                    <a:pos x="116" y="151"/>
                  </a:cxn>
                  <a:cxn ang="0">
                    <a:pos x="139" y="127"/>
                  </a:cxn>
                  <a:cxn ang="0">
                    <a:pos x="161" y="151"/>
                  </a:cxn>
                  <a:cxn ang="0">
                    <a:pos x="139" y="174"/>
                  </a:cxn>
                  <a:cxn ang="0">
                    <a:pos x="180" y="213"/>
                  </a:cxn>
                  <a:cxn ang="0">
                    <a:pos x="155" y="188"/>
                  </a:cxn>
                  <a:cxn ang="0">
                    <a:pos x="180" y="163"/>
                  </a:cxn>
                  <a:cxn ang="0">
                    <a:pos x="205" y="188"/>
                  </a:cxn>
                  <a:cxn ang="0">
                    <a:pos x="180" y="213"/>
                  </a:cxn>
                  <a:cxn ang="0">
                    <a:pos x="281" y="97"/>
                  </a:cxn>
                  <a:cxn ang="0">
                    <a:pos x="251" y="67"/>
                  </a:cxn>
                  <a:cxn ang="0">
                    <a:pos x="281" y="37"/>
                  </a:cxn>
                  <a:cxn ang="0">
                    <a:pos x="311" y="67"/>
                  </a:cxn>
                  <a:cxn ang="0">
                    <a:pos x="281" y="97"/>
                  </a:cxn>
                </a:cxnLst>
                <a:rect l="0" t="0" r="r" b="b"/>
                <a:pathLst>
                  <a:path w="349" h="229">
                    <a:moveTo>
                      <a:pt x="333" y="51"/>
                    </a:moveTo>
                    <a:cubicBezTo>
                      <a:pt x="316" y="6"/>
                      <a:pt x="259" y="0"/>
                      <a:pt x="259" y="0"/>
                    </a:cubicBezTo>
                    <a:cubicBezTo>
                      <a:pt x="0" y="4"/>
                      <a:pt x="103" y="219"/>
                      <a:pt x="170" y="224"/>
                    </a:cubicBezTo>
                    <a:cubicBezTo>
                      <a:pt x="236" y="229"/>
                      <a:pt x="226" y="149"/>
                      <a:pt x="269" y="132"/>
                    </a:cubicBezTo>
                    <a:cubicBezTo>
                      <a:pt x="311" y="116"/>
                      <a:pt x="349" y="96"/>
                      <a:pt x="333" y="51"/>
                    </a:cubicBezTo>
                    <a:close/>
                    <a:moveTo>
                      <a:pt x="140" y="41"/>
                    </a:moveTo>
                    <a:cubicBezTo>
                      <a:pt x="148" y="41"/>
                      <a:pt x="155" y="47"/>
                      <a:pt x="155" y="56"/>
                    </a:cubicBezTo>
                    <a:cubicBezTo>
                      <a:pt x="155" y="64"/>
                      <a:pt x="148" y="71"/>
                      <a:pt x="140" y="71"/>
                    </a:cubicBezTo>
                    <a:cubicBezTo>
                      <a:pt x="131" y="71"/>
                      <a:pt x="125" y="64"/>
                      <a:pt x="125" y="56"/>
                    </a:cubicBezTo>
                    <a:cubicBezTo>
                      <a:pt x="125" y="47"/>
                      <a:pt x="131" y="41"/>
                      <a:pt x="140" y="41"/>
                    </a:cubicBezTo>
                    <a:close/>
                    <a:moveTo>
                      <a:pt x="105" y="101"/>
                    </a:moveTo>
                    <a:cubicBezTo>
                      <a:pt x="105" y="90"/>
                      <a:pt x="114" y="81"/>
                      <a:pt x="125" y="81"/>
                    </a:cubicBezTo>
                    <a:cubicBezTo>
                      <a:pt x="136" y="81"/>
                      <a:pt x="145" y="90"/>
                      <a:pt x="145" y="101"/>
                    </a:cubicBezTo>
                    <a:cubicBezTo>
                      <a:pt x="145" y="112"/>
                      <a:pt x="136" y="121"/>
                      <a:pt x="125" y="121"/>
                    </a:cubicBezTo>
                    <a:cubicBezTo>
                      <a:pt x="114" y="121"/>
                      <a:pt x="105" y="112"/>
                      <a:pt x="105" y="101"/>
                    </a:cubicBezTo>
                    <a:close/>
                    <a:moveTo>
                      <a:pt x="139" y="174"/>
                    </a:moveTo>
                    <a:cubicBezTo>
                      <a:pt x="126" y="174"/>
                      <a:pt x="116" y="163"/>
                      <a:pt x="116" y="151"/>
                    </a:cubicBezTo>
                    <a:cubicBezTo>
                      <a:pt x="116" y="138"/>
                      <a:pt x="126" y="127"/>
                      <a:pt x="139" y="127"/>
                    </a:cubicBezTo>
                    <a:cubicBezTo>
                      <a:pt x="151" y="127"/>
                      <a:pt x="161" y="138"/>
                      <a:pt x="161" y="151"/>
                    </a:cubicBezTo>
                    <a:cubicBezTo>
                      <a:pt x="161" y="163"/>
                      <a:pt x="151" y="174"/>
                      <a:pt x="139" y="174"/>
                    </a:cubicBezTo>
                    <a:close/>
                    <a:moveTo>
                      <a:pt x="180" y="213"/>
                    </a:moveTo>
                    <a:cubicBezTo>
                      <a:pt x="166" y="213"/>
                      <a:pt x="155" y="202"/>
                      <a:pt x="155" y="188"/>
                    </a:cubicBezTo>
                    <a:cubicBezTo>
                      <a:pt x="155" y="174"/>
                      <a:pt x="166" y="163"/>
                      <a:pt x="180" y="163"/>
                    </a:cubicBezTo>
                    <a:cubicBezTo>
                      <a:pt x="193" y="163"/>
                      <a:pt x="205" y="174"/>
                      <a:pt x="205" y="188"/>
                    </a:cubicBezTo>
                    <a:cubicBezTo>
                      <a:pt x="205" y="202"/>
                      <a:pt x="193" y="213"/>
                      <a:pt x="180" y="213"/>
                    </a:cubicBezTo>
                    <a:close/>
                    <a:moveTo>
                      <a:pt x="281" y="97"/>
                    </a:moveTo>
                    <a:cubicBezTo>
                      <a:pt x="265" y="97"/>
                      <a:pt x="251" y="84"/>
                      <a:pt x="251" y="67"/>
                    </a:cubicBezTo>
                    <a:cubicBezTo>
                      <a:pt x="251" y="51"/>
                      <a:pt x="265" y="37"/>
                      <a:pt x="281" y="37"/>
                    </a:cubicBezTo>
                    <a:cubicBezTo>
                      <a:pt x="298" y="37"/>
                      <a:pt x="311" y="51"/>
                      <a:pt x="311" y="67"/>
                    </a:cubicBezTo>
                    <a:cubicBezTo>
                      <a:pt x="311" y="84"/>
                      <a:pt x="298" y="97"/>
                      <a:pt x="281" y="97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 algn="r" rtl="1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79"/>
            <p:cNvGrpSpPr/>
            <p:nvPr/>
          </p:nvGrpSpPr>
          <p:grpSpPr>
            <a:xfrm>
              <a:off x="4237019" y="2779310"/>
              <a:ext cx="470413" cy="402040"/>
              <a:chOff x="4265593" y="3118357"/>
              <a:chExt cx="470413" cy="402040"/>
            </a:xfrm>
          </p:grpSpPr>
          <p:grpSp>
            <p:nvGrpSpPr>
              <p:cNvPr id="75" name="Group 134"/>
              <p:cNvGrpSpPr/>
              <p:nvPr/>
            </p:nvGrpSpPr>
            <p:grpSpPr>
              <a:xfrm rot="5400000">
                <a:off x="4299780" y="3084170"/>
                <a:ext cx="402040" cy="470413"/>
                <a:chOff x="3008313" y="2686050"/>
                <a:chExt cx="466725" cy="546100"/>
              </a:xfrm>
              <a:solidFill>
                <a:schemeClr val="accent3"/>
              </a:solidFill>
            </p:grpSpPr>
            <p:sp>
              <p:nvSpPr>
                <p:cNvPr id="77" name="Oval 42"/>
                <p:cNvSpPr>
                  <a:spLocks noChangeArrowheads="1"/>
                </p:cNvSpPr>
                <p:nvPr/>
              </p:nvSpPr>
              <p:spPr bwMode="auto">
                <a:xfrm>
                  <a:off x="3008313" y="2686050"/>
                  <a:ext cx="466725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8" name="Freeform 43"/>
                <p:cNvSpPr>
                  <a:spLocks/>
                </p:cNvSpPr>
                <p:nvPr/>
              </p:nvSpPr>
              <p:spPr bwMode="auto">
                <a:xfrm>
                  <a:off x="3236913" y="312102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69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4440730" y="3219650"/>
                <a:ext cx="213328" cy="196917"/>
              </a:xfrm>
              <a:custGeom>
                <a:avLst/>
                <a:gdLst/>
                <a:ahLst/>
                <a:cxnLst>
                  <a:cxn ang="0">
                    <a:pos x="96" y="181"/>
                  </a:cxn>
                  <a:cxn ang="0">
                    <a:pos x="0" y="180"/>
                  </a:cxn>
                  <a:cxn ang="0">
                    <a:pos x="0" y="36"/>
                  </a:cxn>
                  <a:cxn ang="0">
                    <a:pos x="98" y="36"/>
                  </a:cxn>
                  <a:cxn ang="0">
                    <a:pos x="196" y="36"/>
                  </a:cxn>
                  <a:cxn ang="0">
                    <a:pos x="196" y="180"/>
                  </a:cxn>
                  <a:cxn ang="0">
                    <a:pos x="96" y="181"/>
                  </a:cxn>
                </a:cxnLst>
                <a:rect l="0" t="0" r="r" b="b"/>
                <a:pathLst>
                  <a:path w="196" h="181">
                    <a:moveTo>
                      <a:pt x="96" y="181"/>
                    </a:moveTo>
                    <a:cubicBezTo>
                      <a:pt x="96" y="181"/>
                      <a:pt x="62" y="147"/>
                      <a:pt x="0" y="18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63" y="0"/>
                      <a:pt x="98" y="36"/>
                    </a:cubicBezTo>
                    <a:cubicBezTo>
                      <a:pt x="196" y="36"/>
                      <a:pt x="196" y="36"/>
                      <a:pt x="196" y="36"/>
                    </a:cubicBezTo>
                    <a:cubicBezTo>
                      <a:pt x="196" y="180"/>
                      <a:pt x="196" y="180"/>
                      <a:pt x="196" y="180"/>
                    </a:cubicBezTo>
                    <a:lnTo>
                      <a:pt x="96" y="181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 rot="19773652">
              <a:off x="6853641" y="1132006"/>
              <a:ext cx="433311" cy="370120"/>
              <a:chOff x="4083852" y="2435631"/>
              <a:chExt cx="656392" cy="560668"/>
            </a:xfrm>
          </p:grpSpPr>
          <p:grpSp>
            <p:nvGrpSpPr>
              <p:cNvPr id="67" name="Group 136"/>
              <p:cNvGrpSpPr/>
              <p:nvPr/>
            </p:nvGrpSpPr>
            <p:grpSpPr>
              <a:xfrm rot="5554138">
                <a:off x="4131714" y="2387769"/>
                <a:ext cx="560668" cy="656392"/>
                <a:chOff x="3581400" y="2638425"/>
                <a:chExt cx="650875" cy="762001"/>
              </a:xfrm>
              <a:solidFill>
                <a:schemeClr val="accent2"/>
              </a:solidFill>
            </p:grpSpPr>
            <p:sp>
              <p:nvSpPr>
                <p:cNvPr id="73" name="Oval 44"/>
                <p:cNvSpPr>
                  <a:spLocks noChangeArrowheads="1"/>
                </p:cNvSpPr>
                <p:nvPr/>
              </p:nvSpPr>
              <p:spPr bwMode="auto">
                <a:xfrm>
                  <a:off x="3581400" y="2638425"/>
                  <a:ext cx="650875" cy="65087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4" name="Freeform 45"/>
                <p:cNvSpPr>
                  <a:spLocks/>
                </p:cNvSpPr>
                <p:nvPr/>
              </p:nvSpPr>
              <p:spPr bwMode="auto">
                <a:xfrm>
                  <a:off x="3898900" y="3243263"/>
                  <a:ext cx="168275" cy="157163"/>
                </a:xfrm>
                <a:custGeom>
                  <a:avLst/>
                  <a:gdLst/>
                  <a:ahLst/>
                  <a:cxnLst>
                    <a:cxn ang="0">
                      <a:pos x="106" y="0"/>
                    </a:cxn>
                    <a:cxn ang="0">
                      <a:pos x="97" y="99"/>
                    </a:cxn>
                    <a:cxn ang="0">
                      <a:pos x="0" y="17"/>
                    </a:cxn>
                    <a:cxn ang="0">
                      <a:pos x="106" y="0"/>
                    </a:cxn>
                  </a:cxnLst>
                  <a:rect l="0" t="0" r="r" b="b"/>
                  <a:pathLst>
                    <a:path w="106" h="99">
                      <a:moveTo>
                        <a:pt x="106" y="0"/>
                      </a:moveTo>
                      <a:lnTo>
                        <a:pt x="97" y="99"/>
                      </a:lnTo>
                      <a:lnTo>
                        <a:pt x="0" y="17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68" name="Group 135"/>
              <p:cNvGrpSpPr/>
              <p:nvPr/>
            </p:nvGrpSpPr>
            <p:grpSpPr>
              <a:xfrm>
                <a:off x="4318524" y="2563559"/>
                <a:ext cx="306316" cy="329557"/>
                <a:chOff x="3729038" y="2790825"/>
                <a:chExt cx="355600" cy="382588"/>
              </a:xfrm>
            </p:grpSpPr>
            <p:sp>
              <p:nvSpPr>
                <p:cNvPr id="69" name="Freeform 78"/>
                <p:cNvSpPr>
                  <a:spLocks/>
                </p:cNvSpPr>
                <p:nvPr/>
              </p:nvSpPr>
              <p:spPr bwMode="auto">
                <a:xfrm>
                  <a:off x="3867150" y="3111500"/>
                  <a:ext cx="82550" cy="19050"/>
                </a:xfrm>
                <a:custGeom>
                  <a:avLst/>
                  <a:gdLst/>
                  <a:ahLst/>
                  <a:cxnLst>
                    <a:cxn ang="0">
                      <a:pos x="66" y="7"/>
                    </a:cxn>
                    <a:cxn ang="0">
                      <a:pos x="55" y="15"/>
                    </a:cxn>
                    <a:cxn ang="0">
                      <a:pos x="11" y="15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7"/>
                    </a:cxn>
                  </a:cxnLst>
                  <a:rect l="0" t="0" r="r" b="b"/>
                  <a:pathLst>
                    <a:path w="66" h="15">
                      <a:moveTo>
                        <a:pt x="66" y="7"/>
                      </a:moveTo>
                      <a:cubicBezTo>
                        <a:pt x="66" y="12"/>
                        <a:pt x="61" y="15"/>
                        <a:pt x="55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5" y="15"/>
                        <a:pt x="0" y="12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3"/>
                        <a:pt x="66" y="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Freeform 79"/>
                <p:cNvSpPr>
                  <a:spLocks/>
                </p:cNvSpPr>
                <p:nvPr/>
              </p:nvSpPr>
              <p:spPr bwMode="auto">
                <a:xfrm>
                  <a:off x="3867150" y="3132138"/>
                  <a:ext cx="82550" cy="20638"/>
                </a:xfrm>
                <a:custGeom>
                  <a:avLst/>
                  <a:gdLst/>
                  <a:ahLst/>
                  <a:cxnLst>
                    <a:cxn ang="0">
                      <a:pos x="66" y="8"/>
                    </a:cxn>
                    <a:cxn ang="0">
                      <a:pos x="55" y="16"/>
                    </a:cxn>
                    <a:cxn ang="0">
                      <a:pos x="11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8"/>
                    </a:cxn>
                  </a:cxnLst>
                  <a:rect l="0" t="0" r="r" b="b"/>
                  <a:pathLst>
                    <a:path w="66" h="16">
                      <a:moveTo>
                        <a:pt x="66" y="8"/>
                      </a:moveTo>
                      <a:cubicBezTo>
                        <a:pt x="66" y="13"/>
                        <a:pt x="61" y="16"/>
                        <a:pt x="55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5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4"/>
                        <a:pt x="66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" name="Freeform 80"/>
                <p:cNvSpPr>
                  <a:spLocks/>
                </p:cNvSpPr>
                <p:nvPr/>
              </p:nvSpPr>
              <p:spPr bwMode="auto">
                <a:xfrm>
                  <a:off x="3883025" y="3154363"/>
                  <a:ext cx="50800" cy="19050"/>
                </a:xfrm>
                <a:custGeom>
                  <a:avLst/>
                  <a:gdLst/>
                  <a:ahLst/>
                  <a:cxnLst>
                    <a:cxn ang="0">
                      <a:pos x="40" y="8"/>
                    </a:cxn>
                    <a:cxn ang="0">
                      <a:pos x="33" y="16"/>
                    </a:cxn>
                    <a:cxn ang="0">
                      <a:pos x="7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33" y="0"/>
                    </a:cxn>
                    <a:cxn ang="0">
                      <a:pos x="40" y="8"/>
                    </a:cxn>
                  </a:cxnLst>
                  <a:rect l="0" t="0" r="r" b="b"/>
                  <a:pathLst>
                    <a:path w="40" h="16">
                      <a:moveTo>
                        <a:pt x="40" y="8"/>
                      </a:moveTo>
                      <a:cubicBezTo>
                        <a:pt x="40" y="13"/>
                        <a:pt x="37" y="16"/>
                        <a:pt x="33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3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3" y="0"/>
                        <a:pt x="7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7" y="0"/>
                        <a:pt x="40" y="4"/>
                        <a:pt x="40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" name="Freeform 81"/>
                <p:cNvSpPr>
                  <a:spLocks noEditPoints="1"/>
                </p:cNvSpPr>
                <p:nvPr/>
              </p:nvSpPr>
              <p:spPr bwMode="auto">
                <a:xfrm>
                  <a:off x="3729038" y="2790825"/>
                  <a:ext cx="355600" cy="31750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143" y="0"/>
                    </a:cxn>
                    <a:cxn ang="0">
                      <a:pos x="140" y="0"/>
                    </a:cxn>
                    <a:cxn ang="0">
                      <a:pos x="138" y="0"/>
                    </a:cxn>
                    <a:cxn ang="0">
                      <a:pos x="138" y="0"/>
                    </a:cxn>
                    <a:cxn ang="0">
                      <a:pos x="71" y="174"/>
                    </a:cxn>
                    <a:cxn ang="0">
                      <a:pos x="107" y="251"/>
                    </a:cxn>
                    <a:cxn ang="0">
                      <a:pos x="140" y="251"/>
                    </a:cxn>
                    <a:cxn ang="0">
                      <a:pos x="146" y="251"/>
                    </a:cxn>
                    <a:cxn ang="0">
                      <a:pos x="176" y="251"/>
                    </a:cxn>
                    <a:cxn ang="0">
                      <a:pos x="211" y="174"/>
                    </a:cxn>
                    <a:cxn ang="0">
                      <a:pos x="143" y="0"/>
                    </a:cxn>
                    <a:cxn ang="0">
                      <a:pos x="210" y="127"/>
                    </a:cxn>
                    <a:cxn ang="0">
                      <a:pos x="170" y="28"/>
                    </a:cxn>
                    <a:cxn ang="0">
                      <a:pos x="210" y="127"/>
                    </a:cxn>
                  </a:cxnLst>
                  <a:rect l="0" t="0" r="r" b="b"/>
                  <a:pathLst>
                    <a:path w="281" h="251">
                      <a:moveTo>
                        <a:pt x="143" y="0"/>
                      </a:move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43" y="0"/>
                        <a:pt x="141" y="0"/>
                        <a:pt x="140" y="0"/>
                      </a:cubicBezTo>
                      <a:cubicBezTo>
                        <a:pt x="140" y="0"/>
                        <a:pt x="143" y="0"/>
                        <a:pt x="138" y="0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0" y="4"/>
                        <a:pt x="34" y="140"/>
                        <a:pt x="71" y="174"/>
                      </a:cubicBezTo>
                      <a:cubicBezTo>
                        <a:pt x="109" y="208"/>
                        <a:pt x="107" y="251"/>
                        <a:pt x="107" y="251"/>
                      </a:cubicBezTo>
                      <a:cubicBezTo>
                        <a:pt x="140" y="251"/>
                        <a:pt x="140" y="251"/>
                        <a:pt x="140" y="251"/>
                      </a:cubicBezTo>
                      <a:cubicBezTo>
                        <a:pt x="146" y="251"/>
                        <a:pt x="146" y="251"/>
                        <a:pt x="146" y="251"/>
                      </a:cubicBezTo>
                      <a:cubicBezTo>
                        <a:pt x="176" y="251"/>
                        <a:pt x="176" y="251"/>
                        <a:pt x="176" y="251"/>
                      </a:cubicBezTo>
                      <a:cubicBezTo>
                        <a:pt x="176" y="251"/>
                        <a:pt x="174" y="208"/>
                        <a:pt x="211" y="174"/>
                      </a:cubicBezTo>
                      <a:cubicBezTo>
                        <a:pt x="249" y="140"/>
                        <a:pt x="281" y="4"/>
                        <a:pt x="143" y="0"/>
                      </a:cubicBezTo>
                      <a:close/>
                      <a:moveTo>
                        <a:pt x="210" y="127"/>
                      </a:moveTo>
                      <a:cubicBezTo>
                        <a:pt x="233" y="63"/>
                        <a:pt x="170" y="28"/>
                        <a:pt x="170" y="28"/>
                      </a:cubicBezTo>
                      <a:cubicBezTo>
                        <a:pt x="264" y="43"/>
                        <a:pt x="210" y="127"/>
                        <a:pt x="210" y="12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3" name="Group 182"/>
            <p:cNvGrpSpPr/>
            <p:nvPr/>
          </p:nvGrpSpPr>
          <p:grpSpPr>
            <a:xfrm rot="20136824">
              <a:off x="3215664" y="1274271"/>
              <a:ext cx="609415" cy="519068"/>
              <a:chOff x="4754597" y="2354698"/>
              <a:chExt cx="470413" cy="400673"/>
            </a:xfrm>
          </p:grpSpPr>
          <p:grpSp>
            <p:nvGrpSpPr>
              <p:cNvPr id="55" name="Group 142"/>
              <p:cNvGrpSpPr/>
              <p:nvPr/>
            </p:nvGrpSpPr>
            <p:grpSpPr>
              <a:xfrm rot="4652138">
                <a:off x="4789467" y="2319828"/>
                <a:ext cx="400673" cy="470413"/>
                <a:chOff x="4387850" y="2540000"/>
                <a:chExt cx="465138" cy="546100"/>
              </a:xfrm>
              <a:solidFill>
                <a:schemeClr val="accent5"/>
              </a:solidFill>
            </p:grpSpPr>
            <p:sp>
              <p:nvSpPr>
                <p:cNvPr id="65" name="Oval 40"/>
                <p:cNvSpPr>
                  <a:spLocks noChangeArrowheads="1"/>
                </p:cNvSpPr>
                <p:nvPr/>
              </p:nvSpPr>
              <p:spPr bwMode="auto">
                <a:xfrm>
                  <a:off x="4387850" y="2540000"/>
                  <a:ext cx="465138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Freeform 41"/>
                <p:cNvSpPr>
                  <a:spLocks/>
                </p:cNvSpPr>
                <p:nvPr/>
              </p:nvSpPr>
              <p:spPr bwMode="auto">
                <a:xfrm>
                  <a:off x="4614863" y="297497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70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6" name="Group 141"/>
              <p:cNvGrpSpPr/>
              <p:nvPr/>
            </p:nvGrpSpPr>
            <p:grpSpPr>
              <a:xfrm>
                <a:off x="4917743" y="2407079"/>
                <a:ext cx="240677" cy="310419"/>
                <a:chOff x="4502150" y="2606675"/>
                <a:chExt cx="279401" cy="360363"/>
              </a:xfrm>
            </p:grpSpPr>
            <p:sp>
              <p:nvSpPr>
                <p:cNvPr id="57" name="Freeform 82"/>
                <p:cNvSpPr>
                  <a:spLocks/>
                </p:cNvSpPr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Freeform 83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Freeform 84"/>
                <p:cNvSpPr>
                  <a:spLocks/>
                </p:cNvSpPr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Freeform 85"/>
                <p:cNvSpPr>
                  <a:spLocks/>
                </p:cNvSpPr>
                <p:nvPr/>
              </p:nvSpPr>
              <p:spPr bwMode="auto">
                <a:xfrm>
                  <a:off x="4567238" y="2873375"/>
                  <a:ext cx="77788" cy="93663"/>
                </a:xfrm>
                <a:custGeom>
                  <a:avLst/>
                  <a:gdLst/>
                  <a:ahLst/>
                  <a:cxnLst>
                    <a:cxn ang="0">
                      <a:pos x="43" y="5"/>
                    </a:cxn>
                    <a:cxn ang="0">
                      <a:pos x="43" y="27"/>
                    </a:cxn>
                    <a:cxn ang="0">
                      <a:pos x="24" y="43"/>
                    </a:cxn>
                    <a:cxn ang="0">
                      <a:pos x="1" y="61"/>
                    </a:cxn>
                    <a:cxn ang="0">
                      <a:pos x="62" y="73"/>
                    </a:cxn>
                    <a:cxn ang="0">
                      <a:pos x="62" y="0"/>
                    </a:cxn>
                    <a:cxn ang="0">
                      <a:pos x="43" y="5"/>
                    </a:cxn>
                  </a:cxnLst>
                  <a:rect l="0" t="0" r="r" b="b"/>
                  <a:pathLst>
                    <a:path w="62" h="73">
                      <a:moveTo>
                        <a:pt x="43" y="5"/>
                      </a:move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3" y="27"/>
                        <a:pt x="37" y="38"/>
                        <a:pt x="24" y="43"/>
                      </a:cubicBezTo>
                      <a:cubicBezTo>
                        <a:pt x="12" y="47"/>
                        <a:pt x="0" y="54"/>
                        <a:pt x="1" y="61"/>
                      </a:cubicBezTo>
                      <a:cubicBezTo>
                        <a:pt x="2" y="67"/>
                        <a:pt x="17" y="73"/>
                        <a:pt x="62" y="73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43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" name="Freeform 86"/>
                <p:cNvSpPr>
                  <a:spLocks/>
                </p:cNvSpPr>
                <p:nvPr/>
              </p:nvSpPr>
              <p:spPr bwMode="auto">
                <a:xfrm>
                  <a:off x="4637088" y="2873375"/>
                  <a:ext cx="74613" cy="93663"/>
                </a:xfrm>
                <a:custGeom>
                  <a:avLst/>
                  <a:gdLst/>
                  <a:ahLst/>
                  <a:cxnLst>
                    <a:cxn ang="0">
                      <a:pos x="12" y="5"/>
                    </a:cxn>
                    <a:cxn ang="0">
                      <a:pos x="12" y="27"/>
                    </a:cxn>
                    <a:cxn ang="0">
                      <a:pos x="30" y="43"/>
                    </a:cxn>
                    <a:cxn ang="0">
                      <a:pos x="57" y="61"/>
                    </a:cxn>
                    <a:cxn ang="0">
                      <a:pos x="0" y="73"/>
                    </a:cxn>
                    <a:cxn ang="0">
                      <a:pos x="0" y="0"/>
                    </a:cxn>
                    <a:cxn ang="0">
                      <a:pos x="12" y="5"/>
                    </a:cxn>
                  </a:cxnLst>
                  <a:rect l="0" t="0" r="r" b="b"/>
                  <a:pathLst>
                    <a:path w="58" h="73">
                      <a:moveTo>
                        <a:pt x="12" y="5"/>
                      </a:move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7"/>
                        <a:pt x="17" y="38"/>
                        <a:pt x="30" y="43"/>
                      </a:cubicBezTo>
                      <a:cubicBezTo>
                        <a:pt x="43" y="47"/>
                        <a:pt x="58" y="54"/>
                        <a:pt x="57" y="61"/>
                      </a:cubicBezTo>
                      <a:cubicBezTo>
                        <a:pt x="56" y="67"/>
                        <a:pt x="32" y="73"/>
                        <a:pt x="0" y="73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2" name="Freeform 87"/>
                <p:cNvSpPr>
                  <a:spLocks/>
                </p:cNvSpPr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Freeform 88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Freeform 89"/>
                <p:cNvSpPr>
                  <a:spLocks/>
                </p:cNvSpPr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2" name="Group 161"/>
            <p:cNvGrpSpPr/>
            <p:nvPr/>
          </p:nvGrpSpPr>
          <p:grpSpPr>
            <a:xfrm>
              <a:off x="6290093" y="1605941"/>
              <a:ext cx="470413" cy="402040"/>
              <a:chOff x="3895582" y="1483551"/>
              <a:chExt cx="470413" cy="402040"/>
            </a:xfrm>
          </p:grpSpPr>
          <p:grpSp>
            <p:nvGrpSpPr>
              <p:cNvPr id="163" name="Group 132"/>
              <p:cNvGrpSpPr/>
              <p:nvPr/>
            </p:nvGrpSpPr>
            <p:grpSpPr>
              <a:xfrm rot="4753204">
                <a:off x="3929769" y="1449364"/>
                <a:ext cx="402040" cy="470413"/>
                <a:chOff x="3308352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165" name="Oval 36"/>
                <p:cNvSpPr>
                  <a:spLocks noChangeArrowheads="1"/>
                </p:cNvSpPr>
                <p:nvPr/>
              </p:nvSpPr>
              <p:spPr bwMode="auto">
                <a:xfrm>
                  <a:off x="3308352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6" name="Freeform 37"/>
                <p:cNvSpPr>
                  <a:spLocks/>
                </p:cNvSpPr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64" name="Freeform 75"/>
              <p:cNvSpPr>
                <a:spLocks noEditPoints="1"/>
              </p:cNvSpPr>
              <p:nvPr/>
            </p:nvSpPr>
            <p:spPr bwMode="auto">
              <a:xfrm>
                <a:off x="4051208" y="1548557"/>
                <a:ext cx="236575" cy="239310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6417037" y="1162090"/>
              <a:ext cx="376918" cy="440922"/>
              <a:chOff x="5225477" y="2162568"/>
              <a:chExt cx="507337" cy="593487"/>
            </a:xfrm>
          </p:grpSpPr>
          <p:grpSp>
            <p:nvGrpSpPr>
              <p:cNvPr id="186" name="Group 144"/>
              <p:cNvGrpSpPr/>
              <p:nvPr/>
            </p:nvGrpSpPr>
            <p:grpSpPr>
              <a:xfrm rot="2364507">
                <a:off x="5225477" y="2162568"/>
                <a:ext cx="507337" cy="593487"/>
                <a:chOff x="5019675" y="2357438"/>
                <a:chExt cx="588963" cy="688975"/>
              </a:xfrm>
              <a:solidFill>
                <a:schemeClr val="accent4"/>
              </a:solidFill>
            </p:grpSpPr>
            <p:sp>
              <p:nvSpPr>
                <p:cNvPr id="190" name="Oval 28"/>
                <p:cNvSpPr>
                  <a:spLocks noChangeArrowheads="1"/>
                </p:cNvSpPr>
                <p:nvPr/>
              </p:nvSpPr>
              <p:spPr bwMode="auto">
                <a:xfrm>
                  <a:off x="5019675" y="2357438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1" name="Freeform 29"/>
                <p:cNvSpPr>
                  <a:spLocks/>
                </p:cNvSpPr>
                <p:nvPr/>
              </p:nvSpPr>
              <p:spPr bwMode="auto">
                <a:xfrm>
                  <a:off x="5168900" y="2905125"/>
                  <a:ext cx="152400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9"/>
                    </a:cxn>
                    <a:cxn ang="0">
                      <a:pos x="9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9">
                      <a:moveTo>
                        <a:pt x="0" y="0"/>
                      </a:moveTo>
                      <a:lnTo>
                        <a:pt x="8" y="89"/>
                      </a:lnTo>
                      <a:lnTo>
                        <a:pt x="9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87" name="Group 143"/>
              <p:cNvGrpSpPr/>
              <p:nvPr/>
            </p:nvGrpSpPr>
            <p:grpSpPr>
              <a:xfrm>
                <a:off x="5346929" y="2270966"/>
                <a:ext cx="351445" cy="313153"/>
                <a:chOff x="5126038" y="2471738"/>
                <a:chExt cx="407988" cy="363537"/>
              </a:xfrm>
            </p:grpSpPr>
            <p:sp>
              <p:nvSpPr>
                <p:cNvPr id="188" name="Freeform 57"/>
                <p:cNvSpPr>
                  <a:spLocks noEditPoints="1"/>
                </p:cNvSpPr>
                <p:nvPr/>
              </p:nvSpPr>
              <p:spPr bwMode="auto">
                <a:xfrm>
                  <a:off x="5135563" y="2471738"/>
                  <a:ext cx="361950" cy="36195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143"/>
                    </a:cxn>
                    <a:cxn ang="0">
                      <a:pos x="143" y="286"/>
                    </a:cxn>
                    <a:cxn ang="0">
                      <a:pos x="286" y="143"/>
                    </a:cxn>
                    <a:cxn ang="0">
                      <a:pos x="143" y="0"/>
                    </a:cxn>
                    <a:cxn ang="0">
                      <a:pos x="143" y="279"/>
                    </a:cxn>
                    <a:cxn ang="0">
                      <a:pos x="7" y="143"/>
                    </a:cxn>
                    <a:cxn ang="0">
                      <a:pos x="143" y="6"/>
                    </a:cxn>
                    <a:cxn ang="0">
                      <a:pos x="280" y="143"/>
                    </a:cxn>
                    <a:cxn ang="0">
                      <a:pos x="143" y="279"/>
                    </a:cxn>
                  </a:cxnLst>
                  <a:rect l="0" t="0" r="r" b="b"/>
                  <a:pathLst>
                    <a:path w="286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2" y="286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143" y="279"/>
                      </a:moveTo>
                      <a:cubicBezTo>
                        <a:pt x="68" y="279"/>
                        <a:pt x="7" y="218"/>
                        <a:pt x="7" y="143"/>
                      </a:cubicBezTo>
                      <a:cubicBezTo>
                        <a:pt x="7" y="67"/>
                        <a:pt x="68" y="6"/>
                        <a:pt x="143" y="6"/>
                      </a:cubicBezTo>
                      <a:cubicBezTo>
                        <a:pt x="219" y="6"/>
                        <a:pt x="280" y="67"/>
                        <a:pt x="280" y="143"/>
                      </a:cubicBezTo>
                      <a:cubicBezTo>
                        <a:pt x="280" y="218"/>
                        <a:pt x="219" y="279"/>
                        <a:pt x="143" y="27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" name="Freeform 58"/>
                <p:cNvSpPr>
                  <a:spLocks/>
                </p:cNvSpPr>
                <p:nvPr/>
              </p:nvSpPr>
              <p:spPr bwMode="auto">
                <a:xfrm>
                  <a:off x="5126038" y="2476500"/>
                  <a:ext cx="407988" cy="358775"/>
                </a:xfrm>
                <a:custGeom>
                  <a:avLst/>
                  <a:gdLst/>
                  <a:ahLst/>
                  <a:cxnLst>
                    <a:cxn ang="0">
                      <a:pos x="93" y="22"/>
                    </a:cxn>
                    <a:cxn ang="0">
                      <a:pos x="87" y="33"/>
                    </a:cxn>
                    <a:cxn ang="0">
                      <a:pos x="81" y="41"/>
                    </a:cxn>
                    <a:cxn ang="0">
                      <a:pos x="76" y="37"/>
                    </a:cxn>
                    <a:cxn ang="0">
                      <a:pos x="75" y="46"/>
                    </a:cxn>
                    <a:cxn ang="0">
                      <a:pos x="60" y="49"/>
                    </a:cxn>
                    <a:cxn ang="0">
                      <a:pos x="51" y="58"/>
                    </a:cxn>
                    <a:cxn ang="0">
                      <a:pos x="39" y="76"/>
                    </a:cxn>
                    <a:cxn ang="0">
                      <a:pos x="31" y="87"/>
                    </a:cxn>
                    <a:cxn ang="0">
                      <a:pos x="38" y="95"/>
                    </a:cxn>
                    <a:cxn ang="0">
                      <a:pos x="39" y="99"/>
                    </a:cxn>
                    <a:cxn ang="0">
                      <a:pos x="32" y="93"/>
                    </a:cxn>
                    <a:cxn ang="0">
                      <a:pos x="27" y="85"/>
                    </a:cxn>
                    <a:cxn ang="0">
                      <a:pos x="24" y="97"/>
                    </a:cxn>
                    <a:cxn ang="0">
                      <a:pos x="25" y="118"/>
                    </a:cxn>
                    <a:cxn ang="0">
                      <a:pos x="35" y="113"/>
                    </a:cxn>
                    <a:cxn ang="0">
                      <a:pos x="46" y="125"/>
                    </a:cxn>
                    <a:cxn ang="0">
                      <a:pos x="59" y="138"/>
                    </a:cxn>
                    <a:cxn ang="0">
                      <a:pos x="71" y="149"/>
                    </a:cxn>
                    <a:cxn ang="0">
                      <a:pos x="87" y="166"/>
                    </a:cxn>
                    <a:cxn ang="0">
                      <a:pos x="82" y="190"/>
                    </a:cxn>
                    <a:cxn ang="0">
                      <a:pos x="69" y="219"/>
                    </a:cxn>
                    <a:cxn ang="0">
                      <a:pos x="74" y="240"/>
                    </a:cxn>
                    <a:cxn ang="0">
                      <a:pos x="66" y="241"/>
                    </a:cxn>
                    <a:cxn ang="0">
                      <a:pos x="46" y="209"/>
                    </a:cxn>
                    <a:cxn ang="0">
                      <a:pos x="24" y="159"/>
                    </a:cxn>
                    <a:cxn ang="0">
                      <a:pos x="17" y="123"/>
                    </a:cxn>
                    <a:cxn ang="0">
                      <a:pos x="104" y="259"/>
                    </a:cxn>
                    <a:cxn ang="0">
                      <a:pos x="127" y="255"/>
                    </a:cxn>
                    <a:cxn ang="0">
                      <a:pos x="156" y="252"/>
                    </a:cxn>
                    <a:cxn ang="0">
                      <a:pos x="154" y="264"/>
                    </a:cxn>
                    <a:cxn ang="0">
                      <a:pos x="171" y="263"/>
                    </a:cxn>
                    <a:cxn ang="0">
                      <a:pos x="196" y="260"/>
                    </a:cxn>
                    <a:cxn ang="0">
                      <a:pos x="194" y="4"/>
                    </a:cxn>
                    <a:cxn ang="0">
                      <a:pos x="278" y="91"/>
                    </a:cxn>
                    <a:cxn ang="0">
                      <a:pos x="267" y="82"/>
                    </a:cxn>
                    <a:cxn ang="0">
                      <a:pos x="256" y="105"/>
                    </a:cxn>
                    <a:cxn ang="0">
                      <a:pos x="240" y="84"/>
                    </a:cxn>
                    <a:cxn ang="0">
                      <a:pos x="247" y="106"/>
                    </a:cxn>
                    <a:cxn ang="0">
                      <a:pos x="263" y="112"/>
                    </a:cxn>
                    <a:cxn ang="0">
                      <a:pos x="256" y="142"/>
                    </a:cxn>
                    <a:cxn ang="0">
                      <a:pos x="248" y="173"/>
                    </a:cxn>
                    <a:cxn ang="0">
                      <a:pos x="238" y="194"/>
                    </a:cxn>
                    <a:cxn ang="0">
                      <a:pos x="208" y="218"/>
                    </a:cxn>
                    <a:cxn ang="0">
                      <a:pos x="200" y="197"/>
                    </a:cxn>
                    <a:cxn ang="0">
                      <a:pos x="201" y="171"/>
                    </a:cxn>
                    <a:cxn ang="0">
                      <a:pos x="191" y="143"/>
                    </a:cxn>
                    <a:cxn ang="0">
                      <a:pos x="177" y="127"/>
                    </a:cxn>
                    <a:cxn ang="0">
                      <a:pos x="140" y="128"/>
                    </a:cxn>
                    <a:cxn ang="0">
                      <a:pos x="127" y="108"/>
                    </a:cxn>
                    <a:cxn ang="0">
                      <a:pos x="142" y="70"/>
                    </a:cxn>
                    <a:cxn ang="0">
                      <a:pos x="168" y="59"/>
                    </a:cxn>
                    <a:cxn ang="0">
                      <a:pos x="185" y="66"/>
                    </a:cxn>
                    <a:cxn ang="0">
                      <a:pos x="207" y="66"/>
                    </a:cxn>
                    <a:cxn ang="0">
                      <a:pos x="229" y="62"/>
                    </a:cxn>
                    <a:cxn ang="0">
                      <a:pos x="208" y="53"/>
                    </a:cxn>
                    <a:cxn ang="0">
                      <a:pos x="207" y="46"/>
                    </a:cxn>
                    <a:cxn ang="0">
                      <a:pos x="180" y="46"/>
                    </a:cxn>
                    <a:cxn ang="0">
                      <a:pos x="157" y="53"/>
                    </a:cxn>
                    <a:cxn ang="0">
                      <a:pos x="152" y="30"/>
                    </a:cxn>
                    <a:cxn ang="0">
                      <a:pos x="136" y="16"/>
                    </a:cxn>
                    <a:cxn ang="0">
                      <a:pos x="154" y="5"/>
                    </a:cxn>
                  </a:cxnLst>
                  <a:rect l="0" t="0" r="r" b="b"/>
                  <a:pathLst>
                    <a:path w="322" h="282">
                      <a:moveTo>
                        <a:pt x="131" y="1"/>
                      </a:moveTo>
                      <a:cubicBezTo>
                        <a:pt x="131" y="1"/>
                        <a:pt x="83" y="7"/>
                        <a:pt x="50" y="45"/>
                      </a:cubicBezTo>
                      <a:cubicBezTo>
                        <a:pt x="50" y="45"/>
                        <a:pt x="75" y="19"/>
                        <a:pt x="91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2"/>
                        <a:pt x="93" y="22"/>
                      </a:cubicBezTo>
                      <a:cubicBezTo>
                        <a:pt x="93" y="23"/>
                        <a:pt x="91" y="25"/>
                        <a:pt x="91" y="26"/>
                      </a:cubicBezTo>
                      <a:cubicBezTo>
                        <a:pt x="91" y="27"/>
                        <a:pt x="91" y="29"/>
                        <a:pt x="91" y="29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0" y="30"/>
                        <a:pt x="88" y="31"/>
                        <a:pt x="88" y="31"/>
                      </a:cubicBezTo>
                      <a:cubicBezTo>
                        <a:pt x="88" y="32"/>
                        <a:pt x="87" y="32"/>
                        <a:pt x="87" y="33"/>
                      </a:cubicBezTo>
                      <a:cubicBezTo>
                        <a:pt x="87" y="34"/>
                        <a:pt x="87" y="36"/>
                        <a:pt x="87" y="36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7" y="40"/>
                        <a:pt x="87" y="40"/>
                        <a:pt x="87" y="40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5" y="41"/>
                        <a:pt x="82" y="42"/>
                        <a:pt x="81" y="41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7"/>
                        <a:pt x="83" y="37"/>
                        <a:pt x="82" y="36"/>
                      </a:cubicBezTo>
                      <a:cubicBezTo>
                        <a:pt x="81" y="36"/>
                        <a:pt x="82" y="34"/>
                        <a:pt x="80" y="34"/>
                      </a:cubicBezTo>
                      <a:cubicBezTo>
                        <a:pt x="79" y="35"/>
                        <a:pt x="76" y="37"/>
                        <a:pt x="76" y="37"/>
                      </a:cubicBezTo>
                      <a:cubicBezTo>
                        <a:pt x="74" y="38"/>
                        <a:pt x="74" y="38"/>
                        <a:pt x="74" y="38"/>
                      </a:cubicBezTo>
                      <a:cubicBezTo>
                        <a:pt x="74" y="38"/>
                        <a:pt x="73" y="41"/>
                        <a:pt x="73" y="41"/>
                      </a:cubicBezTo>
                      <a:cubicBezTo>
                        <a:pt x="74" y="41"/>
                        <a:pt x="75" y="42"/>
                        <a:pt x="75" y="42"/>
                      </a:cubicBezTo>
                      <a:cubicBezTo>
                        <a:pt x="75" y="42"/>
                        <a:pt x="75" y="43"/>
                        <a:pt x="75" y="44"/>
                      </a:cubicBezTo>
                      <a:cubicBezTo>
                        <a:pt x="75" y="45"/>
                        <a:pt x="75" y="46"/>
                        <a:pt x="75" y="46"/>
                      </a:cubicBezTo>
                      <a:cubicBezTo>
                        <a:pt x="75" y="46"/>
                        <a:pt x="74" y="47"/>
                        <a:pt x="72" y="47"/>
                      </a:cubicBezTo>
                      <a:cubicBezTo>
                        <a:pt x="71" y="46"/>
                        <a:pt x="69" y="46"/>
                        <a:pt x="68" y="46"/>
                      </a:cubicBezTo>
                      <a:cubicBezTo>
                        <a:pt x="67" y="45"/>
                        <a:pt x="66" y="45"/>
                        <a:pt x="65" y="45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7"/>
                        <a:pt x="60" y="49"/>
                        <a:pt x="60" y="49"/>
                      </a:cubicBezTo>
                      <a:cubicBezTo>
                        <a:pt x="60" y="49"/>
                        <a:pt x="59" y="49"/>
                        <a:pt x="59" y="50"/>
                      </a:cubicBezTo>
                      <a:cubicBezTo>
                        <a:pt x="59" y="51"/>
                        <a:pt x="58" y="53"/>
                        <a:pt x="58" y="53"/>
                      </a:cubicBezTo>
                      <a:cubicBezTo>
                        <a:pt x="58" y="53"/>
                        <a:pt x="57" y="54"/>
                        <a:pt x="55" y="55"/>
                      </a:cubicBezTo>
                      <a:cubicBezTo>
                        <a:pt x="53" y="55"/>
                        <a:pt x="52" y="56"/>
                        <a:pt x="52" y="56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49" y="60"/>
                        <a:pt x="48" y="61"/>
                      </a:cubicBezTo>
                      <a:cubicBezTo>
                        <a:pt x="47" y="62"/>
                        <a:pt x="44" y="65"/>
                        <a:pt x="43" y="65"/>
                      </a:cubicBezTo>
                      <a:cubicBezTo>
                        <a:pt x="43" y="65"/>
                        <a:pt x="41" y="67"/>
                        <a:pt x="41" y="68"/>
                      </a:cubicBezTo>
                      <a:cubicBezTo>
                        <a:pt x="40" y="69"/>
                        <a:pt x="41" y="71"/>
                        <a:pt x="40" y="72"/>
                      </a:cubicBezTo>
                      <a:cubicBezTo>
                        <a:pt x="40" y="73"/>
                        <a:pt x="39" y="74"/>
                        <a:pt x="39" y="76"/>
                      </a:cubicBezTo>
                      <a:cubicBezTo>
                        <a:pt x="39" y="77"/>
                        <a:pt x="38" y="79"/>
                        <a:pt x="37" y="79"/>
                      </a:cubicBezTo>
                      <a:cubicBezTo>
                        <a:pt x="36" y="80"/>
                        <a:pt x="35" y="81"/>
                        <a:pt x="35" y="81"/>
                      </a:cubicBezTo>
                      <a:cubicBezTo>
                        <a:pt x="34" y="81"/>
                        <a:pt x="32" y="82"/>
                        <a:pt x="31" y="83"/>
                      </a:cubicBezTo>
                      <a:cubicBezTo>
                        <a:pt x="30" y="83"/>
                        <a:pt x="29" y="85"/>
                        <a:pt x="29" y="85"/>
                      </a:cubicBezTo>
                      <a:cubicBezTo>
                        <a:pt x="29" y="86"/>
                        <a:pt x="31" y="87"/>
                        <a:pt x="31" y="87"/>
                      </a:cubicBezTo>
                      <a:cubicBezTo>
                        <a:pt x="32" y="87"/>
                        <a:pt x="33" y="88"/>
                        <a:pt x="33" y="88"/>
                      </a:cubicBezTo>
                      <a:cubicBezTo>
                        <a:pt x="33" y="88"/>
                        <a:pt x="33" y="90"/>
                        <a:pt x="33" y="91"/>
                      </a:cubicBezTo>
                      <a:cubicBezTo>
                        <a:pt x="33" y="91"/>
                        <a:pt x="32" y="94"/>
                        <a:pt x="33" y="94"/>
                      </a:cubicBezTo>
                      <a:cubicBezTo>
                        <a:pt x="34" y="94"/>
                        <a:pt x="36" y="94"/>
                        <a:pt x="36" y="94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97"/>
                        <a:pt x="42" y="99"/>
                        <a:pt x="41" y="99"/>
                      </a:cubicBezTo>
                      <a:cubicBezTo>
                        <a:pt x="41" y="100"/>
                        <a:pt x="40" y="101"/>
                        <a:pt x="40" y="101"/>
                      </a:cubicBezTo>
                      <a:cubicBezTo>
                        <a:pt x="39" y="100"/>
                        <a:pt x="39" y="100"/>
                        <a:pt x="39" y="99"/>
                      </a:cubicBezTo>
                      <a:cubicBezTo>
                        <a:pt x="38" y="98"/>
                        <a:pt x="39" y="98"/>
                        <a:pt x="37" y="97"/>
                      </a:cubicBezTo>
                      <a:cubicBezTo>
                        <a:pt x="36" y="97"/>
                        <a:pt x="35" y="98"/>
                        <a:pt x="35" y="98"/>
                      </a:cubicBezTo>
                      <a:cubicBezTo>
                        <a:pt x="34" y="97"/>
                        <a:pt x="33" y="97"/>
                        <a:pt x="33" y="97"/>
                      </a:cubicBezTo>
                      <a:cubicBezTo>
                        <a:pt x="32" y="96"/>
                        <a:pt x="32" y="97"/>
                        <a:pt x="32" y="96"/>
                      </a:cubicBezTo>
                      <a:cubicBezTo>
                        <a:pt x="32" y="94"/>
                        <a:pt x="33" y="94"/>
                        <a:pt x="32" y="93"/>
                      </a:cubicBezTo>
                      <a:cubicBezTo>
                        <a:pt x="32" y="92"/>
                        <a:pt x="31" y="91"/>
                        <a:pt x="30" y="91"/>
                      </a:cubicBezTo>
                      <a:cubicBezTo>
                        <a:pt x="30" y="91"/>
                        <a:pt x="31" y="92"/>
                        <a:pt x="30" y="91"/>
                      </a:cubicBezTo>
                      <a:cubicBezTo>
                        <a:pt x="29" y="90"/>
                        <a:pt x="28" y="89"/>
                        <a:pt x="27" y="89"/>
                      </a:cubicBezTo>
                      <a:cubicBezTo>
                        <a:pt x="27" y="89"/>
                        <a:pt x="26" y="90"/>
                        <a:pt x="26" y="89"/>
                      </a:cubicBezTo>
                      <a:cubicBezTo>
                        <a:pt x="26" y="88"/>
                        <a:pt x="27" y="86"/>
                        <a:pt x="27" y="85"/>
                      </a:cubicBezTo>
                      <a:cubicBezTo>
                        <a:pt x="27" y="85"/>
                        <a:pt x="27" y="83"/>
                        <a:pt x="27" y="83"/>
                      </a:cubicBezTo>
                      <a:cubicBezTo>
                        <a:pt x="27" y="82"/>
                        <a:pt x="28" y="78"/>
                        <a:pt x="28" y="78"/>
                      </a:cubicBezTo>
                      <a:cubicBezTo>
                        <a:pt x="28" y="78"/>
                        <a:pt x="24" y="87"/>
                        <a:pt x="22" y="93"/>
                      </a:cubicBezTo>
                      <a:cubicBezTo>
                        <a:pt x="22" y="93"/>
                        <a:pt x="24" y="93"/>
                        <a:pt x="24" y="94"/>
                      </a:cubicBezTo>
                      <a:cubicBezTo>
                        <a:pt x="24" y="95"/>
                        <a:pt x="24" y="96"/>
                        <a:pt x="24" y="97"/>
                      </a:cubicBezTo>
                      <a:cubicBezTo>
                        <a:pt x="24" y="98"/>
                        <a:pt x="24" y="98"/>
                        <a:pt x="24" y="102"/>
                      </a:cubicBezTo>
                      <a:cubicBezTo>
                        <a:pt x="24" y="105"/>
                        <a:pt x="25" y="106"/>
                        <a:pt x="24" y="107"/>
                      </a:cubicBezTo>
                      <a:cubicBezTo>
                        <a:pt x="24" y="108"/>
                        <a:pt x="23" y="110"/>
                        <a:pt x="23" y="111"/>
                      </a:cubicBezTo>
                      <a:cubicBezTo>
                        <a:pt x="23" y="112"/>
                        <a:pt x="24" y="116"/>
                        <a:pt x="24" y="116"/>
                      </a:cubicBezTo>
                      <a:cubicBezTo>
                        <a:pt x="25" y="117"/>
                        <a:pt x="25" y="117"/>
                        <a:pt x="25" y="118"/>
                      </a:cubicBezTo>
                      <a:cubicBezTo>
                        <a:pt x="26" y="119"/>
                        <a:pt x="24" y="121"/>
                        <a:pt x="26" y="119"/>
                      </a:cubicBezTo>
                      <a:cubicBezTo>
                        <a:pt x="28" y="116"/>
                        <a:pt x="28" y="115"/>
                        <a:pt x="28" y="115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9" y="114"/>
                        <a:pt x="29" y="112"/>
                        <a:pt x="32" y="112"/>
                      </a:cubicBezTo>
                      <a:cubicBezTo>
                        <a:pt x="34" y="113"/>
                        <a:pt x="34" y="112"/>
                        <a:pt x="35" y="113"/>
                      </a:cubicBezTo>
                      <a:cubicBezTo>
                        <a:pt x="35" y="114"/>
                        <a:pt x="34" y="116"/>
                        <a:pt x="35" y="116"/>
                      </a:cubicBezTo>
                      <a:cubicBezTo>
                        <a:pt x="36" y="117"/>
                        <a:pt x="39" y="115"/>
                        <a:pt x="40" y="115"/>
                      </a:cubicBezTo>
                      <a:cubicBezTo>
                        <a:pt x="41" y="116"/>
                        <a:pt x="42" y="116"/>
                        <a:pt x="43" y="117"/>
                      </a:cubicBezTo>
                      <a:cubicBezTo>
                        <a:pt x="43" y="119"/>
                        <a:pt x="44" y="121"/>
                        <a:pt x="45" y="121"/>
                      </a:cubicBezTo>
                      <a:cubicBezTo>
                        <a:pt x="45" y="122"/>
                        <a:pt x="45" y="124"/>
                        <a:pt x="46" y="125"/>
                      </a:cubicBezTo>
                      <a:cubicBezTo>
                        <a:pt x="46" y="126"/>
                        <a:pt x="49" y="127"/>
                        <a:pt x="50" y="127"/>
                      </a:cubicBezTo>
                      <a:cubicBezTo>
                        <a:pt x="50" y="127"/>
                        <a:pt x="54" y="128"/>
                        <a:pt x="54" y="128"/>
                      </a:cubicBezTo>
                      <a:cubicBezTo>
                        <a:pt x="55" y="129"/>
                        <a:pt x="54" y="130"/>
                        <a:pt x="56" y="131"/>
                      </a:cubicBezTo>
                      <a:cubicBezTo>
                        <a:pt x="58" y="131"/>
                        <a:pt x="58" y="135"/>
                        <a:pt x="58" y="135"/>
                      </a:cubicBezTo>
                      <a:cubicBezTo>
                        <a:pt x="58" y="135"/>
                        <a:pt x="59" y="138"/>
                        <a:pt x="59" y="138"/>
                      </a:cubicBezTo>
                      <a:cubicBezTo>
                        <a:pt x="58" y="139"/>
                        <a:pt x="58" y="141"/>
                        <a:pt x="59" y="141"/>
                      </a:cubicBezTo>
                      <a:cubicBezTo>
                        <a:pt x="61" y="141"/>
                        <a:pt x="63" y="142"/>
                        <a:pt x="63" y="142"/>
                      </a:cubicBezTo>
                      <a:cubicBezTo>
                        <a:pt x="63" y="142"/>
                        <a:pt x="62" y="144"/>
                        <a:pt x="64" y="145"/>
                      </a:cubicBezTo>
                      <a:cubicBezTo>
                        <a:pt x="67" y="146"/>
                        <a:pt x="69" y="147"/>
                        <a:pt x="70" y="147"/>
                      </a:cubicBezTo>
                      <a:cubicBezTo>
                        <a:pt x="70" y="147"/>
                        <a:pt x="68" y="149"/>
                        <a:pt x="71" y="149"/>
                      </a:cubicBezTo>
                      <a:cubicBezTo>
                        <a:pt x="74" y="149"/>
                        <a:pt x="76" y="149"/>
                        <a:pt x="78" y="150"/>
                      </a:cubicBezTo>
                      <a:cubicBezTo>
                        <a:pt x="79" y="151"/>
                        <a:pt x="78" y="152"/>
                        <a:pt x="82" y="154"/>
                      </a:cubicBezTo>
                      <a:cubicBezTo>
                        <a:pt x="85" y="156"/>
                        <a:pt x="86" y="157"/>
                        <a:pt x="87" y="157"/>
                      </a:cubicBezTo>
                      <a:cubicBezTo>
                        <a:pt x="88" y="158"/>
                        <a:pt x="90" y="157"/>
                        <a:pt x="89" y="160"/>
                      </a:cubicBezTo>
                      <a:cubicBezTo>
                        <a:pt x="89" y="163"/>
                        <a:pt x="88" y="165"/>
                        <a:pt x="87" y="166"/>
                      </a:cubicBezTo>
                      <a:cubicBezTo>
                        <a:pt x="86" y="167"/>
                        <a:pt x="84" y="170"/>
                        <a:pt x="83" y="171"/>
                      </a:cubicBezTo>
                      <a:cubicBezTo>
                        <a:pt x="82" y="172"/>
                        <a:pt x="81" y="174"/>
                        <a:pt x="82" y="176"/>
                      </a:cubicBezTo>
                      <a:cubicBezTo>
                        <a:pt x="83" y="178"/>
                        <a:pt x="84" y="180"/>
                        <a:pt x="84" y="181"/>
                      </a:cubicBezTo>
                      <a:cubicBezTo>
                        <a:pt x="84" y="182"/>
                        <a:pt x="85" y="185"/>
                        <a:pt x="84" y="187"/>
                      </a:cubicBezTo>
                      <a:cubicBezTo>
                        <a:pt x="83" y="188"/>
                        <a:pt x="82" y="190"/>
                        <a:pt x="82" y="190"/>
                      </a:cubicBezTo>
                      <a:cubicBezTo>
                        <a:pt x="82" y="190"/>
                        <a:pt x="84" y="192"/>
                        <a:pt x="83" y="194"/>
                      </a:cubicBezTo>
                      <a:cubicBezTo>
                        <a:pt x="81" y="196"/>
                        <a:pt x="78" y="198"/>
                        <a:pt x="77" y="198"/>
                      </a:cubicBezTo>
                      <a:cubicBezTo>
                        <a:pt x="76" y="199"/>
                        <a:pt x="73" y="201"/>
                        <a:pt x="73" y="201"/>
                      </a:cubicBezTo>
                      <a:cubicBezTo>
                        <a:pt x="73" y="201"/>
                        <a:pt x="73" y="207"/>
                        <a:pt x="73" y="208"/>
                      </a:cubicBezTo>
                      <a:cubicBezTo>
                        <a:pt x="73" y="209"/>
                        <a:pt x="68" y="217"/>
                        <a:pt x="69" y="219"/>
                      </a:cubicBezTo>
                      <a:cubicBezTo>
                        <a:pt x="71" y="221"/>
                        <a:pt x="71" y="224"/>
                        <a:pt x="71" y="225"/>
                      </a:cubicBezTo>
                      <a:cubicBezTo>
                        <a:pt x="71" y="226"/>
                        <a:pt x="70" y="226"/>
                        <a:pt x="69" y="227"/>
                      </a:cubicBezTo>
                      <a:cubicBezTo>
                        <a:pt x="69" y="228"/>
                        <a:pt x="66" y="227"/>
                        <a:pt x="68" y="230"/>
                      </a:cubicBezTo>
                      <a:cubicBezTo>
                        <a:pt x="70" y="233"/>
                        <a:pt x="71" y="234"/>
                        <a:pt x="72" y="236"/>
                      </a:cubicBezTo>
                      <a:cubicBezTo>
                        <a:pt x="73" y="238"/>
                        <a:pt x="72" y="238"/>
                        <a:pt x="74" y="240"/>
                      </a:cubicBezTo>
                      <a:cubicBezTo>
                        <a:pt x="75" y="242"/>
                        <a:pt x="76" y="243"/>
                        <a:pt x="77" y="245"/>
                      </a:cubicBezTo>
                      <a:cubicBezTo>
                        <a:pt x="79" y="246"/>
                        <a:pt x="80" y="247"/>
                        <a:pt x="80" y="248"/>
                      </a:cubicBezTo>
                      <a:cubicBezTo>
                        <a:pt x="80" y="250"/>
                        <a:pt x="84" y="254"/>
                        <a:pt x="80" y="251"/>
                      </a:cubicBezTo>
                      <a:cubicBezTo>
                        <a:pt x="76" y="248"/>
                        <a:pt x="79" y="251"/>
                        <a:pt x="74" y="247"/>
                      </a:cubicBezTo>
                      <a:cubicBezTo>
                        <a:pt x="69" y="242"/>
                        <a:pt x="68" y="244"/>
                        <a:pt x="66" y="241"/>
                      </a:cubicBezTo>
                      <a:cubicBezTo>
                        <a:pt x="64" y="239"/>
                        <a:pt x="67" y="248"/>
                        <a:pt x="63" y="237"/>
                      </a:cubicBezTo>
                      <a:cubicBezTo>
                        <a:pt x="59" y="226"/>
                        <a:pt x="57" y="227"/>
                        <a:pt x="56" y="225"/>
                      </a:cubicBezTo>
                      <a:cubicBezTo>
                        <a:pt x="55" y="223"/>
                        <a:pt x="56" y="225"/>
                        <a:pt x="53" y="220"/>
                      </a:cubicBezTo>
                      <a:cubicBezTo>
                        <a:pt x="50" y="214"/>
                        <a:pt x="53" y="218"/>
                        <a:pt x="50" y="214"/>
                      </a:cubicBezTo>
                      <a:cubicBezTo>
                        <a:pt x="47" y="211"/>
                        <a:pt x="47" y="216"/>
                        <a:pt x="46" y="209"/>
                      </a:cubicBezTo>
                      <a:cubicBezTo>
                        <a:pt x="45" y="203"/>
                        <a:pt x="44" y="207"/>
                        <a:pt x="43" y="200"/>
                      </a:cubicBezTo>
                      <a:cubicBezTo>
                        <a:pt x="41" y="193"/>
                        <a:pt x="44" y="192"/>
                        <a:pt x="40" y="189"/>
                      </a:cubicBezTo>
                      <a:cubicBezTo>
                        <a:pt x="36" y="186"/>
                        <a:pt x="36" y="187"/>
                        <a:pt x="35" y="185"/>
                      </a:cubicBezTo>
                      <a:cubicBezTo>
                        <a:pt x="34" y="182"/>
                        <a:pt x="35" y="185"/>
                        <a:pt x="32" y="179"/>
                      </a:cubicBezTo>
                      <a:cubicBezTo>
                        <a:pt x="28" y="172"/>
                        <a:pt x="24" y="170"/>
                        <a:pt x="24" y="159"/>
                      </a:cubicBezTo>
                      <a:cubicBezTo>
                        <a:pt x="24" y="149"/>
                        <a:pt x="24" y="147"/>
                        <a:pt x="24" y="147"/>
                      </a:cubicBezTo>
                      <a:cubicBezTo>
                        <a:pt x="24" y="147"/>
                        <a:pt x="19" y="143"/>
                        <a:pt x="20" y="137"/>
                      </a:cubicBezTo>
                      <a:cubicBezTo>
                        <a:pt x="22" y="131"/>
                        <a:pt x="23" y="133"/>
                        <a:pt x="22" y="131"/>
                      </a:cubicBezTo>
                      <a:cubicBezTo>
                        <a:pt x="22" y="129"/>
                        <a:pt x="21" y="129"/>
                        <a:pt x="19" y="127"/>
                      </a:cubicBezTo>
                      <a:cubicBezTo>
                        <a:pt x="17" y="124"/>
                        <a:pt x="17" y="125"/>
                        <a:pt x="17" y="123"/>
                      </a:cubicBezTo>
                      <a:cubicBezTo>
                        <a:pt x="16" y="122"/>
                        <a:pt x="16" y="118"/>
                        <a:pt x="16" y="118"/>
                      </a:cubicBezTo>
                      <a:cubicBezTo>
                        <a:pt x="14" y="119"/>
                        <a:pt x="14" y="119"/>
                        <a:pt x="14" y="119"/>
                      </a:cubicBezTo>
                      <a:cubicBezTo>
                        <a:pt x="14" y="119"/>
                        <a:pt x="0" y="258"/>
                        <a:pt x="138" y="278"/>
                      </a:cubicBezTo>
                      <a:cubicBezTo>
                        <a:pt x="138" y="278"/>
                        <a:pt x="106" y="271"/>
                        <a:pt x="104" y="265"/>
                      </a:cubicBezTo>
                      <a:cubicBezTo>
                        <a:pt x="104" y="265"/>
                        <a:pt x="103" y="259"/>
                        <a:pt x="104" y="259"/>
                      </a:cubicBezTo>
                      <a:cubicBezTo>
                        <a:pt x="106" y="259"/>
                        <a:pt x="108" y="260"/>
                        <a:pt x="110" y="258"/>
                      </a:cubicBezTo>
                      <a:cubicBezTo>
                        <a:pt x="112" y="257"/>
                        <a:pt x="114" y="255"/>
                        <a:pt x="114" y="255"/>
                      </a:cubicBezTo>
                      <a:cubicBezTo>
                        <a:pt x="114" y="257"/>
                        <a:pt x="114" y="257"/>
                        <a:pt x="114" y="257"/>
                      </a:cubicBezTo>
                      <a:cubicBezTo>
                        <a:pt x="114" y="257"/>
                        <a:pt x="112" y="258"/>
                        <a:pt x="118" y="257"/>
                      </a:cubicBezTo>
                      <a:cubicBezTo>
                        <a:pt x="125" y="256"/>
                        <a:pt x="125" y="256"/>
                        <a:pt x="127" y="255"/>
                      </a:cubicBezTo>
                      <a:cubicBezTo>
                        <a:pt x="129" y="254"/>
                        <a:pt x="132" y="249"/>
                        <a:pt x="133" y="252"/>
                      </a:cubicBezTo>
                      <a:cubicBezTo>
                        <a:pt x="135" y="255"/>
                        <a:pt x="132" y="254"/>
                        <a:pt x="135" y="255"/>
                      </a:cubicBezTo>
                      <a:cubicBezTo>
                        <a:pt x="137" y="257"/>
                        <a:pt x="143" y="255"/>
                        <a:pt x="143" y="255"/>
                      </a:cubicBezTo>
                      <a:cubicBezTo>
                        <a:pt x="143" y="255"/>
                        <a:pt x="153" y="255"/>
                        <a:pt x="154" y="254"/>
                      </a:cubicBezTo>
                      <a:cubicBezTo>
                        <a:pt x="155" y="253"/>
                        <a:pt x="155" y="252"/>
                        <a:pt x="156" y="252"/>
                      </a:cubicBezTo>
                      <a:cubicBezTo>
                        <a:pt x="158" y="252"/>
                        <a:pt x="159" y="255"/>
                        <a:pt x="159" y="255"/>
                      </a:cubicBezTo>
                      <a:cubicBezTo>
                        <a:pt x="154" y="258"/>
                        <a:pt x="154" y="258"/>
                        <a:pt x="154" y="258"/>
                      </a:cubicBezTo>
                      <a:cubicBezTo>
                        <a:pt x="149" y="262"/>
                        <a:pt x="149" y="262"/>
                        <a:pt x="149" y="262"/>
                      </a:cubicBezTo>
                      <a:cubicBezTo>
                        <a:pt x="149" y="262"/>
                        <a:pt x="146" y="262"/>
                        <a:pt x="148" y="263"/>
                      </a:cubicBezTo>
                      <a:cubicBezTo>
                        <a:pt x="150" y="264"/>
                        <a:pt x="151" y="264"/>
                        <a:pt x="154" y="264"/>
                      </a:cubicBezTo>
                      <a:cubicBezTo>
                        <a:pt x="156" y="265"/>
                        <a:pt x="161" y="269"/>
                        <a:pt x="163" y="266"/>
                      </a:cubicBezTo>
                      <a:cubicBezTo>
                        <a:pt x="164" y="264"/>
                        <a:pt x="164" y="263"/>
                        <a:pt x="165" y="262"/>
                      </a:cubicBezTo>
                      <a:cubicBezTo>
                        <a:pt x="166" y="260"/>
                        <a:pt x="166" y="258"/>
                        <a:pt x="168" y="258"/>
                      </a:cubicBezTo>
                      <a:cubicBezTo>
                        <a:pt x="171" y="258"/>
                        <a:pt x="173" y="259"/>
                        <a:pt x="173" y="259"/>
                      </a:cubicBezTo>
                      <a:cubicBezTo>
                        <a:pt x="171" y="263"/>
                        <a:pt x="171" y="263"/>
                        <a:pt x="171" y="263"/>
                      </a:cubicBezTo>
                      <a:cubicBezTo>
                        <a:pt x="171" y="263"/>
                        <a:pt x="175" y="263"/>
                        <a:pt x="177" y="263"/>
                      </a:cubicBezTo>
                      <a:cubicBezTo>
                        <a:pt x="178" y="263"/>
                        <a:pt x="179" y="265"/>
                        <a:pt x="181" y="263"/>
                      </a:cubicBezTo>
                      <a:cubicBezTo>
                        <a:pt x="183" y="261"/>
                        <a:pt x="183" y="261"/>
                        <a:pt x="186" y="260"/>
                      </a:cubicBezTo>
                      <a:cubicBezTo>
                        <a:pt x="188" y="260"/>
                        <a:pt x="191" y="259"/>
                        <a:pt x="192" y="259"/>
                      </a:cubicBezTo>
                      <a:cubicBezTo>
                        <a:pt x="193" y="260"/>
                        <a:pt x="195" y="260"/>
                        <a:pt x="196" y="260"/>
                      </a:cubicBezTo>
                      <a:cubicBezTo>
                        <a:pt x="197" y="260"/>
                        <a:pt x="202" y="264"/>
                        <a:pt x="203" y="263"/>
                      </a:cubicBezTo>
                      <a:cubicBezTo>
                        <a:pt x="204" y="262"/>
                        <a:pt x="210" y="263"/>
                        <a:pt x="210" y="263"/>
                      </a:cubicBezTo>
                      <a:cubicBezTo>
                        <a:pt x="210" y="263"/>
                        <a:pt x="194" y="277"/>
                        <a:pt x="160" y="278"/>
                      </a:cubicBezTo>
                      <a:cubicBezTo>
                        <a:pt x="160" y="278"/>
                        <a:pt x="236" y="282"/>
                        <a:pt x="279" y="207"/>
                      </a:cubicBezTo>
                      <a:cubicBezTo>
                        <a:pt x="322" y="133"/>
                        <a:pt x="292" y="37"/>
                        <a:pt x="194" y="4"/>
                      </a:cubicBezTo>
                      <a:cubicBezTo>
                        <a:pt x="194" y="4"/>
                        <a:pt x="267" y="31"/>
                        <a:pt x="287" y="102"/>
                      </a:cubicBezTo>
                      <a:cubicBezTo>
                        <a:pt x="286" y="103"/>
                        <a:pt x="286" y="103"/>
                        <a:pt x="286" y="103"/>
                      </a:cubicBezTo>
                      <a:cubicBezTo>
                        <a:pt x="284" y="101"/>
                        <a:pt x="284" y="102"/>
                        <a:pt x="283" y="99"/>
                      </a:cubicBezTo>
                      <a:cubicBezTo>
                        <a:pt x="281" y="95"/>
                        <a:pt x="282" y="96"/>
                        <a:pt x="281" y="94"/>
                      </a:cubicBezTo>
                      <a:cubicBezTo>
                        <a:pt x="280" y="91"/>
                        <a:pt x="280" y="93"/>
                        <a:pt x="278" y="91"/>
                      </a:cubicBezTo>
                      <a:cubicBezTo>
                        <a:pt x="277" y="88"/>
                        <a:pt x="276" y="89"/>
                        <a:pt x="275" y="87"/>
                      </a:cubicBezTo>
                      <a:cubicBezTo>
                        <a:pt x="274" y="86"/>
                        <a:pt x="272" y="82"/>
                        <a:pt x="271" y="81"/>
                      </a:cubicBezTo>
                      <a:cubicBezTo>
                        <a:pt x="270" y="79"/>
                        <a:pt x="267" y="79"/>
                        <a:pt x="266" y="79"/>
                      </a:cubicBezTo>
                      <a:cubicBezTo>
                        <a:pt x="265" y="78"/>
                        <a:pt x="265" y="77"/>
                        <a:pt x="265" y="78"/>
                      </a:cubicBezTo>
                      <a:cubicBezTo>
                        <a:pt x="264" y="80"/>
                        <a:pt x="267" y="82"/>
                        <a:pt x="267" y="82"/>
                      </a:cubicBezTo>
                      <a:cubicBezTo>
                        <a:pt x="267" y="88"/>
                        <a:pt x="267" y="88"/>
                        <a:pt x="267" y="88"/>
                      </a:cubicBezTo>
                      <a:cubicBezTo>
                        <a:pt x="267" y="88"/>
                        <a:pt x="269" y="93"/>
                        <a:pt x="269" y="94"/>
                      </a:cubicBezTo>
                      <a:cubicBezTo>
                        <a:pt x="269" y="95"/>
                        <a:pt x="267" y="99"/>
                        <a:pt x="267" y="99"/>
                      </a:cubicBezTo>
                      <a:cubicBezTo>
                        <a:pt x="267" y="99"/>
                        <a:pt x="266" y="103"/>
                        <a:pt x="265" y="103"/>
                      </a:cubicBezTo>
                      <a:cubicBezTo>
                        <a:pt x="264" y="104"/>
                        <a:pt x="256" y="105"/>
                        <a:pt x="256" y="105"/>
                      </a:cubicBezTo>
                      <a:cubicBezTo>
                        <a:pt x="256" y="105"/>
                        <a:pt x="254" y="103"/>
                        <a:pt x="253" y="101"/>
                      </a:cubicBezTo>
                      <a:cubicBezTo>
                        <a:pt x="251" y="98"/>
                        <a:pt x="247" y="98"/>
                        <a:pt x="246" y="97"/>
                      </a:cubicBezTo>
                      <a:cubicBezTo>
                        <a:pt x="246" y="96"/>
                        <a:pt x="247" y="94"/>
                        <a:pt x="245" y="91"/>
                      </a:cubicBezTo>
                      <a:cubicBezTo>
                        <a:pt x="243" y="88"/>
                        <a:pt x="245" y="89"/>
                        <a:pt x="243" y="87"/>
                      </a:cubicBezTo>
                      <a:cubicBezTo>
                        <a:pt x="240" y="84"/>
                        <a:pt x="240" y="84"/>
                        <a:pt x="240" y="84"/>
                      </a:cubicBezTo>
                      <a:cubicBezTo>
                        <a:pt x="240" y="84"/>
                        <a:pt x="234" y="82"/>
                        <a:pt x="236" y="86"/>
                      </a:cubicBezTo>
                      <a:cubicBezTo>
                        <a:pt x="238" y="89"/>
                        <a:pt x="236" y="93"/>
                        <a:pt x="238" y="93"/>
                      </a:cubicBezTo>
                      <a:cubicBezTo>
                        <a:pt x="239" y="93"/>
                        <a:pt x="240" y="92"/>
                        <a:pt x="242" y="95"/>
                      </a:cubicBezTo>
                      <a:cubicBezTo>
                        <a:pt x="243" y="98"/>
                        <a:pt x="243" y="99"/>
                        <a:pt x="244" y="100"/>
                      </a:cubicBezTo>
                      <a:cubicBezTo>
                        <a:pt x="245" y="101"/>
                        <a:pt x="245" y="105"/>
                        <a:pt x="247" y="106"/>
                      </a:cubicBezTo>
                      <a:cubicBezTo>
                        <a:pt x="248" y="106"/>
                        <a:pt x="252" y="106"/>
                        <a:pt x="251" y="107"/>
                      </a:cubicBezTo>
                      <a:cubicBezTo>
                        <a:pt x="251" y="109"/>
                        <a:pt x="249" y="111"/>
                        <a:pt x="251" y="112"/>
                      </a:cubicBezTo>
                      <a:cubicBezTo>
                        <a:pt x="254" y="113"/>
                        <a:pt x="254" y="114"/>
                        <a:pt x="255" y="113"/>
                      </a:cubicBezTo>
                      <a:cubicBezTo>
                        <a:pt x="257" y="113"/>
                        <a:pt x="256" y="114"/>
                        <a:pt x="258" y="113"/>
                      </a:cubicBezTo>
                      <a:cubicBezTo>
                        <a:pt x="261" y="112"/>
                        <a:pt x="263" y="112"/>
                        <a:pt x="263" y="112"/>
                      </a:cubicBezTo>
                      <a:cubicBezTo>
                        <a:pt x="263" y="112"/>
                        <a:pt x="266" y="114"/>
                        <a:pt x="266" y="115"/>
                      </a:cubicBezTo>
                      <a:cubicBezTo>
                        <a:pt x="266" y="116"/>
                        <a:pt x="265" y="122"/>
                        <a:pt x="265" y="122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62" y="127"/>
                        <a:pt x="262" y="137"/>
                        <a:pt x="261" y="137"/>
                      </a:cubicBezTo>
                      <a:cubicBezTo>
                        <a:pt x="259" y="137"/>
                        <a:pt x="257" y="141"/>
                        <a:pt x="256" y="142"/>
                      </a:cubicBezTo>
                      <a:cubicBezTo>
                        <a:pt x="255" y="143"/>
                        <a:pt x="255" y="149"/>
                        <a:pt x="255" y="149"/>
                      </a:cubicBezTo>
                      <a:cubicBezTo>
                        <a:pt x="252" y="153"/>
                        <a:pt x="252" y="153"/>
                        <a:pt x="252" y="153"/>
                      </a:cubicBezTo>
                      <a:cubicBezTo>
                        <a:pt x="252" y="153"/>
                        <a:pt x="252" y="158"/>
                        <a:pt x="252" y="159"/>
                      </a:cubicBezTo>
                      <a:cubicBezTo>
                        <a:pt x="252" y="160"/>
                        <a:pt x="253" y="165"/>
                        <a:pt x="252" y="168"/>
                      </a:cubicBezTo>
                      <a:cubicBezTo>
                        <a:pt x="252" y="171"/>
                        <a:pt x="248" y="173"/>
                        <a:pt x="248" y="173"/>
                      </a:cubicBezTo>
                      <a:cubicBezTo>
                        <a:pt x="248" y="173"/>
                        <a:pt x="253" y="178"/>
                        <a:pt x="250" y="179"/>
                      </a:cubicBezTo>
                      <a:cubicBezTo>
                        <a:pt x="248" y="179"/>
                        <a:pt x="245" y="183"/>
                        <a:pt x="244" y="184"/>
                      </a:cubicBezTo>
                      <a:cubicBezTo>
                        <a:pt x="244" y="185"/>
                        <a:pt x="244" y="187"/>
                        <a:pt x="242" y="187"/>
                      </a:cubicBezTo>
                      <a:cubicBezTo>
                        <a:pt x="241" y="188"/>
                        <a:pt x="238" y="188"/>
                        <a:pt x="238" y="189"/>
                      </a:cubicBezTo>
                      <a:cubicBezTo>
                        <a:pt x="238" y="190"/>
                        <a:pt x="238" y="194"/>
                        <a:pt x="238" y="194"/>
                      </a:cubicBezTo>
                      <a:cubicBezTo>
                        <a:pt x="233" y="202"/>
                        <a:pt x="233" y="202"/>
                        <a:pt x="233" y="202"/>
                      </a:cubicBezTo>
                      <a:cubicBezTo>
                        <a:pt x="226" y="207"/>
                        <a:pt x="226" y="207"/>
                        <a:pt x="226" y="207"/>
                      </a:cubicBezTo>
                      <a:cubicBezTo>
                        <a:pt x="226" y="207"/>
                        <a:pt x="227" y="210"/>
                        <a:pt x="225" y="211"/>
                      </a:cubicBezTo>
                      <a:cubicBezTo>
                        <a:pt x="223" y="211"/>
                        <a:pt x="217" y="214"/>
                        <a:pt x="216" y="215"/>
                      </a:cubicBezTo>
                      <a:cubicBezTo>
                        <a:pt x="215" y="216"/>
                        <a:pt x="210" y="218"/>
                        <a:pt x="208" y="218"/>
                      </a:cubicBezTo>
                      <a:cubicBezTo>
                        <a:pt x="206" y="218"/>
                        <a:pt x="209" y="223"/>
                        <a:pt x="206" y="218"/>
                      </a:cubicBezTo>
                      <a:cubicBezTo>
                        <a:pt x="204" y="213"/>
                        <a:pt x="206" y="216"/>
                        <a:pt x="203" y="211"/>
                      </a:cubicBezTo>
                      <a:cubicBezTo>
                        <a:pt x="201" y="206"/>
                        <a:pt x="201" y="210"/>
                        <a:pt x="201" y="206"/>
                      </a:cubicBezTo>
                      <a:cubicBezTo>
                        <a:pt x="201" y="202"/>
                        <a:pt x="201" y="206"/>
                        <a:pt x="201" y="202"/>
                      </a:cubicBezTo>
                      <a:cubicBezTo>
                        <a:pt x="201" y="198"/>
                        <a:pt x="202" y="201"/>
                        <a:pt x="200" y="197"/>
                      </a:cubicBezTo>
                      <a:cubicBezTo>
                        <a:pt x="198" y="192"/>
                        <a:pt x="199" y="194"/>
                        <a:pt x="196" y="191"/>
                      </a:cubicBezTo>
                      <a:cubicBezTo>
                        <a:pt x="193" y="188"/>
                        <a:pt x="191" y="191"/>
                        <a:pt x="193" y="187"/>
                      </a:cubicBezTo>
                      <a:cubicBezTo>
                        <a:pt x="195" y="183"/>
                        <a:pt x="194" y="187"/>
                        <a:pt x="195" y="183"/>
                      </a:cubicBezTo>
                      <a:cubicBezTo>
                        <a:pt x="196" y="178"/>
                        <a:pt x="194" y="178"/>
                        <a:pt x="197" y="176"/>
                      </a:cubicBezTo>
                      <a:cubicBezTo>
                        <a:pt x="200" y="174"/>
                        <a:pt x="202" y="173"/>
                        <a:pt x="201" y="171"/>
                      </a:cubicBezTo>
                      <a:cubicBezTo>
                        <a:pt x="201" y="168"/>
                        <a:pt x="201" y="167"/>
                        <a:pt x="201" y="165"/>
                      </a:cubicBezTo>
                      <a:cubicBezTo>
                        <a:pt x="200" y="164"/>
                        <a:pt x="197" y="161"/>
                        <a:pt x="197" y="160"/>
                      </a:cubicBezTo>
                      <a:cubicBezTo>
                        <a:pt x="197" y="159"/>
                        <a:pt x="197" y="160"/>
                        <a:pt x="195" y="157"/>
                      </a:cubicBezTo>
                      <a:cubicBezTo>
                        <a:pt x="193" y="154"/>
                        <a:pt x="191" y="152"/>
                        <a:pt x="191" y="152"/>
                      </a:cubicBezTo>
                      <a:cubicBezTo>
                        <a:pt x="191" y="152"/>
                        <a:pt x="191" y="145"/>
                        <a:pt x="191" y="143"/>
                      </a:cubicBezTo>
                      <a:cubicBezTo>
                        <a:pt x="191" y="140"/>
                        <a:pt x="190" y="144"/>
                        <a:pt x="191" y="140"/>
                      </a:cubicBezTo>
                      <a:cubicBezTo>
                        <a:pt x="192" y="136"/>
                        <a:pt x="192" y="133"/>
                        <a:pt x="192" y="133"/>
                      </a:cubicBezTo>
                      <a:cubicBezTo>
                        <a:pt x="192" y="133"/>
                        <a:pt x="187" y="130"/>
                        <a:pt x="185" y="130"/>
                      </a:cubicBezTo>
                      <a:cubicBezTo>
                        <a:pt x="183" y="131"/>
                        <a:pt x="183" y="134"/>
                        <a:pt x="180" y="131"/>
                      </a:cubicBezTo>
                      <a:cubicBezTo>
                        <a:pt x="178" y="129"/>
                        <a:pt x="178" y="127"/>
                        <a:pt x="177" y="127"/>
                      </a:cubicBezTo>
                      <a:cubicBezTo>
                        <a:pt x="176" y="126"/>
                        <a:pt x="174" y="126"/>
                        <a:pt x="173" y="127"/>
                      </a:cubicBezTo>
                      <a:cubicBezTo>
                        <a:pt x="171" y="128"/>
                        <a:pt x="167" y="128"/>
                        <a:pt x="164" y="130"/>
                      </a:cubicBezTo>
                      <a:cubicBezTo>
                        <a:pt x="161" y="131"/>
                        <a:pt x="160" y="131"/>
                        <a:pt x="157" y="131"/>
                      </a:cubicBezTo>
                      <a:cubicBezTo>
                        <a:pt x="153" y="131"/>
                        <a:pt x="148" y="132"/>
                        <a:pt x="145" y="130"/>
                      </a:cubicBezTo>
                      <a:cubicBezTo>
                        <a:pt x="142" y="129"/>
                        <a:pt x="142" y="131"/>
                        <a:pt x="140" y="128"/>
                      </a:cubicBezTo>
                      <a:cubicBezTo>
                        <a:pt x="139" y="124"/>
                        <a:pt x="140" y="125"/>
                        <a:pt x="137" y="123"/>
                      </a:cubicBezTo>
                      <a:cubicBezTo>
                        <a:pt x="135" y="122"/>
                        <a:pt x="134" y="123"/>
                        <a:pt x="134" y="120"/>
                      </a:cubicBezTo>
                      <a:cubicBezTo>
                        <a:pt x="133" y="117"/>
                        <a:pt x="135" y="118"/>
                        <a:pt x="133" y="115"/>
                      </a:cubicBezTo>
                      <a:cubicBezTo>
                        <a:pt x="130" y="112"/>
                        <a:pt x="134" y="116"/>
                        <a:pt x="130" y="112"/>
                      </a:cubicBezTo>
                      <a:cubicBezTo>
                        <a:pt x="127" y="108"/>
                        <a:pt x="125" y="112"/>
                        <a:pt x="127" y="108"/>
                      </a:cubicBezTo>
                      <a:cubicBezTo>
                        <a:pt x="128" y="105"/>
                        <a:pt x="129" y="107"/>
                        <a:pt x="129" y="103"/>
                      </a:cubicBezTo>
                      <a:cubicBezTo>
                        <a:pt x="129" y="99"/>
                        <a:pt x="135" y="105"/>
                        <a:pt x="131" y="97"/>
                      </a:cubicBezTo>
                      <a:cubicBezTo>
                        <a:pt x="128" y="89"/>
                        <a:pt x="127" y="91"/>
                        <a:pt x="130" y="85"/>
                      </a:cubicBezTo>
                      <a:cubicBezTo>
                        <a:pt x="134" y="79"/>
                        <a:pt x="138" y="77"/>
                        <a:pt x="138" y="76"/>
                      </a:cubicBezTo>
                      <a:cubicBezTo>
                        <a:pt x="139" y="74"/>
                        <a:pt x="140" y="71"/>
                        <a:pt x="142" y="70"/>
                      </a:cubicBezTo>
                      <a:cubicBezTo>
                        <a:pt x="143" y="69"/>
                        <a:pt x="142" y="68"/>
                        <a:pt x="145" y="68"/>
                      </a:cubicBezTo>
                      <a:cubicBezTo>
                        <a:pt x="148" y="69"/>
                        <a:pt x="151" y="67"/>
                        <a:pt x="153" y="65"/>
                      </a:cubicBezTo>
                      <a:cubicBezTo>
                        <a:pt x="155" y="63"/>
                        <a:pt x="158" y="61"/>
                        <a:pt x="159" y="60"/>
                      </a:cubicBezTo>
                      <a:cubicBezTo>
                        <a:pt x="160" y="60"/>
                        <a:pt x="160" y="61"/>
                        <a:pt x="163" y="60"/>
                      </a:cubicBezTo>
                      <a:cubicBezTo>
                        <a:pt x="166" y="59"/>
                        <a:pt x="166" y="59"/>
                        <a:pt x="168" y="59"/>
                      </a:cubicBezTo>
                      <a:cubicBezTo>
                        <a:pt x="170" y="59"/>
                        <a:pt x="166" y="60"/>
                        <a:pt x="172" y="59"/>
                      </a:cubicBezTo>
                      <a:cubicBezTo>
                        <a:pt x="178" y="58"/>
                        <a:pt x="176" y="58"/>
                        <a:pt x="178" y="58"/>
                      </a:cubicBezTo>
                      <a:cubicBezTo>
                        <a:pt x="179" y="58"/>
                        <a:pt x="178" y="58"/>
                        <a:pt x="180" y="58"/>
                      </a:cubicBezTo>
                      <a:cubicBezTo>
                        <a:pt x="183" y="59"/>
                        <a:pt x="182" y="54"/>
                        <a:pt x="183" y="59"/>
                      </a:cubicBezTo>
                      <a:cubicBezTo>
                        <a:pt x="183" y="63"/>
                        <a:pt x="181" y="66"/>
                        <a:pt x="185" y="66"/>
                      </a:cubicBezTo>
                      <a:cubicBezTo>
                        <a:pt x="189" y="66"/>
                        <a:pt x="185" y="66"/>
                        <a:pt x="189" y="66"/>
                      </a:cubicBezTo>
                      <a:cubicBezTo>
                        <a:pt x="193" y="66"/>
                        <a:pt x="192" y="67"/>
                        <a:pt x="194" y="68"/>
                      </a:cubicBezTo>
                      <a:cubicBezTo>
                        <a:pt x="196" y="69"/>
                        <a:pt x="197" y="70"/>
                        <a:pt x="200" y="70"/>
                      </a:cubicBezTo>
                      <a:cubicBezTo>
                        <a:pt x="202" y="70"/>
                        <a:pt x="198" y="75"/>
                        <a:pt x="202" y="70"/>
                      </a:cubicBezTo>
                      <a:cubicBezTo>
                        <a:pt x="207" y="66"/>
                        <a:pt x="199" y="65"/>
                        <a:pt x="207" y="66"/>
                      </a:cubicBezTo>
                      <a:cubicBezTo>
                        <a:pt x="214" y="67"/>
                        <a:pt x="215" y="68"/>
                        <a:pt x="217" y="68"/>
                      </a:cubicBezTo>
                      <a:cubicBezTo>
                        <a:pt x="218" y="67"/>
                        <a:pt x="218" y="68"/>
                        <a:pt x="221" y="67"/>
                      </a:cubicBezTo>
                      <a:cubicBezTo>
                        <a:pt x="225" y="65"/>
                        <a:pt x="225" y="65"/>
                        <a:pt x="226" y="66"/>
                      </a:cubicBezTo>
                      <a:cubicBezTo>
                        <a:pt x="228" y="66"/>
                        <a:pt x="228" y="69"/>
                        <a:pt x="229" y="66"/>
                      </a:cubicBezTo>
                      <a:cubicBezTo>
                        <a:pt x="230" y="63"/>
                        <a:pt x="233" y="64"/>
                        <a:pt x="229" y="62"/>
                      </a:cubicBezTo>
                      <a:cubicBezTo>
                        <a:pt x="225" y="61"/>
                        <a:pt x="224" y="63"/>
                        <a:pt x="223" y="60"/>
                      </a:cubicBezTo>
                      <a:cubicBezTo>
                        <a:pt x="222" y="58"/>
                        <a:pt x="226" y="58"/>
                        <a:pt x="222" y="58"/>
                      </a:cubicBezTo>
                      <a:cubicBezTo>
                        <a:pt x="219" y="57"/>
                        <a:pt x="219" y="57"/>
                        <a:pt x="216" y="56"/>
                      </a:cubicBezTo>
                      <a:cubicBezTo>
                        <a:pt x="213" y="55"/>
                        <a:pt x="210" y="59"/>
                        <a:pt x="209" y="56"/>
                      </a:cubicBezTo>
                      <a:cubicBezTo>
                        <a:pt x="208" y="53"/>
                        <a:pt x="203" y="58"/>
                        <a:pt x="208" y="53"/>
                      </a:cubicBezTo>
                      <a:cubicBezTo>
                        <a:pt x="214" y="48"/>
                        <a:pt x="212" y="46"/>
                        <a:pt x="215" y="47"/>
                      </a:cubicBezTo>
                      <a:cubicBezTo>
                        <a:pt x="219" y="48"/>
                        <a:pt x="218" y="51"/>
                        <a:pt x="220" y="49"/>
                      </a:cubicBezTo>
                      <a:cubicBezTo>
                        <a:pt x="222" y="47"/>
                        <a:pt x="227" y="46"/>
                        <a:pt x="222" y="43"/>
                      </a:cubicBezTo>
                      <a:cubicBezTo>
                        <a:pt x="218" y="40"/>
                        <a:pt x="221" y="41"/>
                        <a:pt x="217" y="40"/>
                      </a:cubicBezTo>
                      <a:cubicBezTo>
                        <a:pt x="213" y="38"/>
                        <a:pt x="209" y="47"/>
                        <a:pt x="207" y="46"/>
                      </a:cubicBezTo>
                      <a:cubicBezTo>
                        <a:pt x="205" y="44"/>
                        <a:pt x="204" y="43"/>
                        <a:pt x="202" y="44"/>
                      </a:cubicBezTo>
                      <a:cubicBezTo>
                        <a:pt x="201" y="45"/>
                        <a:pt x="201" y="48"/>
                        <a:pt x="201" y="51"/>
                      </a:cubicBezTo>
                      <a:cubicBezTo>
                        <a:pt x="201" y="54"/>
                        <a:pt x="203" y="54"/>
                        <a:pt x="199" y="52"/>
                      </a:cubicBezTo>
                      <a:cubicBezTo>
                        <a:pt x="195" y="50"/>
                        <a:pt x="203" y="51"/>
                        <a:pt x="194" y="48"/>
                      </a:cubicBezTo>
                      <a:cubicBezTo>
                        <a:pt x="184" y="44"/>
                        <a:pt x="181" y="45"/>
                        <a:pt x="180" y="46"/>
                      </a:cubicBezTo>
                      <a:cubicBezTo>
                        <a:pt x="179" y="48"/>
                        <a:pt x="177" y="47"/>
                        <a:pt x="176" y="48"/>
                      </a:cubicBezTo>
                      <a:cubicBezTo>
                        <a:pt x="175" y="49"/>
                        <a:pt x="179" y="52"/>
                        <a:pt x="175" y="49"/>
                      </a:cubicBezTo>
                      <a:cubicBezTo>
                        <a:pt x="171" y="47"/>
                        <a:pt x="167" y="51"/>
                        <a:pt x="167" y="51"/>
                      </a:cubicBezTo>
                      <a:cubicBezTo>
                        <a:pt x="167" y="51"/>
                        <a:pt x="165" y="50"/>
                        <a:pt x="164" y="51"/>
                      </a:cubicBezTo>
                      <a:cubicBezTo>
                        <a:pt x="162" y="53"/>
                        <a:pt x="159" y="54"/>
                        <a:pt x="157" y="53"/>
                      </a:cubicBezTo>
                      <a:cubicBezTo>
                        <a:pt x="155" y="52"/>
                        <a:pt x="151" y="54"/>
                        <a:pt x="154" y="49"/>
                      </a:cubicBezTo>
                      <a:cubicBezTo>
                        <a:pt x="158" y="44"/>
                        <a:pt x="155" y="47"/>
                        <a:pt x="161" y="45"/>
                      </a:cubicBezTo>
                      <a:cubicBezTo>
                        <a:pt x="166" y="42"/>
                        <a:pt x="175" y="42"/>
                        <a:pt x="167" y="40"/>
                      </a:cubicBezTo>
                      <a:cubicBezTo>
                        <a:pt x="160" y="39"/>
                        <a:pt x="171" y="39"/>
                        <a:pt x="162" y="34"/>
                      </a:cubicBezTo>
                      <a:cubicBezTo>
                        <a:pt x="152" y="30"/>
                        <a:pt x="152" y="36"/>
                        <a:pt x="152" y="30"/>
                      </a:cubicBezTo>
                      <a:cubicBezTo>
                        <a:pt x="153" y="23"/>
                        <a:pt x="152" y="23"/>
                        <a:pt x="150" y="23"/>
                      </a:cubicBezTo>
                      <a:cubicBezTo>
                        <a:pt x="148" y="24"/>
                        <a:pt x="142" y="25"/>
                        <a:pt x="139" y="25"/>
                      </a:cubicBezTo>
                      <a:cubicBezTo>
                        <a:pt x="137" y="26"/>
                        <a:pt x="140" y="28"/>
                        <a:pt x="136" y="25"/>
                      </a:cubicBezTo>
                      <a:cubicBezTo>
                        <a:pt x="131" y="22"/>
                        <a:pt x="130" y="26"/>
                        <a:pt x="131" y="22"/>
                      </a:cubicBezTo>
                      <a:cubicBezTo>
                        <a:pt x="133" y="19"/>
                        <a:pt x="133" y="18"/>
                        <a:pt x="136" y="16"/>
                      </a:cubicBezTo>
                      <a:cubicBezTo>
                        <a:pt x="138" y="13"/>
                        <a:pt x="138" y="5"/>
                        <a:pt x="144" y="8"/>
                      </a:cubicBezTo>
                      <a:cubicBezTo>
                        <a:pt x="151" y="11"/>
                        <a:pt x="148" y="10"/>
                        <a:pt x="154" y="11"/>
                      </a:cubicBezTo>
                      <a:cubicBezTo>
                        <a:pt x="159" y="11"/>
                        <a:pt x="161" y="10"/>
                        <a:pt x="161" y="9"/>
                      </a:cubicBezTo>
                      <a:cubicBezTo>
                        <a:pt x="161" y="8"/>
                        <a:pt x="155" y="5"/>
                        <a:pt x="155" y="5"/>
                      </a:cubicBezTo>
                      <a:cubicBezTo>
                        <a:pt x="155" y="5"/>
                        <a:pt x="153" y="6"/>
                        <a:pt x="154" y="5"/>
                      </a:cubicBezTo>
                      <a:cubicBezTo>
                        <a:pt x="155" y="4"/>
                        <a:pt x="156" y="2"/>
                        <a:pt x="156" y="2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0"/>
                        <a:pt x="136" y="0"/>
                        <a:pt x="131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92" name="Group 191"/>
            <p:cNvGrpSpPr/>
            <p:nvPr/>
          </p:nvGrpSpPr>
          <p:grpSpPr>
            <a:xfrm rot="2599983">
              <a:off x="4920582" y="2435710"/>
              <a:ext cx="447261" cy="523210"/>
              <a:chOff x="4859210" y="1630618"/>
              <a:chExt cx="507337" cy="593487"/>
            </a:xfrm>
          </p:grpSpPr>
          <p:grpSp>
            <p:nvGrpSpPr>
              <p:cNvPr id="193" name="Group 140"/>
              <p:cNvGrpSpPr/>
              <p:nvPr/>
            </p:nvGrpSpPr>
            <p:grpSpPr>
              <a:xfrm rot="2327168">
                <a:off x="4859210" y="1630618"/>
                <a:ext cx="507337" cy="593487"/>
                <a:chOff x="4468813" y="1739900"/>
                <a:chExt cx="588963" cy="688975"/>
              </a:xfrm>
              <a:solidFill>
                <a:schemeClr val="accent2"/>
              </a:solidFill>
            </p:grpSpPr>
            <p:sp>
              <p:nvSpPr>
                <p:cNvPr id="200" name="Oval 30"/>
                <p:cNvSpPr>
                  <a:spLocks noChangeArrowheads="1"/>
                </p:cNvSpPr>
                <p:nvPr/>
              </p:nvSpPr>
              <p:spPr bwMode="auto">
                <a:xfrm>
                  <a:off x="4468813" y="1739900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1" name="Freeform 31"/>
                <p:cNvSpPr>
                  <a:spLocks/>
                </p:cNvSpPr>
                <p:nvPr/>
              </p:nvSpPr>
              <p:spPr bwMode="auto">
                <a:xfrm>
                  <a:off x="4618038" y="2289175"/>
                  <a:ext cx="150813" cy="139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8"/>
                    </a:cxn>
                    <a:cxn ang="0">
                      <a:pos x="9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88">
                      <a:moveTo>
                        <a:pt x="0" y="0"/>
                      </a:moveTo>
                      <a:lnTo>
                        <a:pt x="8" y="88"/>
                      </a:lnTo>
                      <a:lnTo>
                        <a:pt x="9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94" name="Group 139"/>
              <p:cNvGrpSpPr/>
              <p:nvPr/>
            </p:nvGrpSpPr>
            <p:grpSpPr>
              <a:xfrm>
                <a:off x="4952287" y="1709298"/>
                <a:ext cx="377425" cy="376058"/>
                <a:chOff x="4530725" y="1808163"/>
                <a:chExt cx="438150" cy="436563"/>
              </a:xfrm>
            </p:grpSpPr>
            <p:sp>
              <p:nvSpPr>
                <p:cNvPr id="195" name="Freeform 65"/>
                <p:cNvSpPr>
                  <a:spLocks noEditPoints="1"/>
                </p:cNvSpPr>
                <p:nvPr/>
              </p:nvSpPr>
              <p:spPr bwMode="auto">
                <a:xfrm>
                  <a:off x="4668838" y="1808163"/>
                  <a:ext cx="160338" cy="43656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72"/>
                    </a:cxn>
                    <a:cxn ang="0">
                      <a:pos x="64" y="345"/>
                    </a:cxn>
                    <a:cxn ang="0">
                      <a:pos x="127" y="172"/>
                    </a:cxn>
                    <a:cxn ang="0">
                      <a:pos x="64" y="0"/>
                    </a:cxn>
                    <a:cxn ang="0">
                      <a:pos x="64" y="317"/>
                    </a:cxn>
                    <a:cxn ang="0">
                      <a:pos x="10" y="172"/>
                    </a:cxn>
                    <a:cxn ang="0">
                      <a:pos x="64" y="28"/>
                    </a:cxn>
                    <a:cxn ang="0">
                      <a:pos x="117" y="172"/>
                    </a:cxn>
                    <a:cxn ang="0">
                      <a:pos x="64" y="317"/>
                    </a:cxn>
                  </a:cxnLst>
                  <a:rect l="0" t="0" r="r" b="b"/>
                  <a:pathLst>
                    <a:path w="127" h="345">
                      <a:moveTo>
                        <a:pt x="64" y="0"/>
                      </a:moveTo>
                      <a:cubicBezTo>
                        <a:pt x="29" y="0"/>
                        <a:pt x="0" y="77"/>
                        <a:pt x="0" y="172"/>
                      </a:cubicBezTo>
                      <a:cubicBezTo>
                        <a:pt x="0" y="268"/>
                        <a:pt x="29" y="345"/>
                        <a:pt x="64" y="345"/>
                      </a:cubicBezTo>
                      <a:cubicBezTo>
                        <a:pt x="99" y="345"/>
                        <a:pt x="127" y="268"/>
                        <a:pt x="127" y="172"/>
                      </a:cubicBezTo>
                      <a:cubicBezTo>
                        <a:pt x="127" y="77"/>
                        <a:pt x="99" y="0"/>
                        <a:pt x="64" y="0"/>
                      </a:cubicBezTo>
                      <a:close/>
                      <a:moveTo>
                        <a:pt x="64" y="317"/>
                      </a:moveTo>
                      <a:cubicBezTo>
                        <a:pt x="34" y="317"/>
                        <a:pt x="10" y="252"/>
                        <a:pt x="10" y="172"/>
                      </a:cubicBezTo>
                      <a:cubicBezTo>
                        <a:pt x="10" y="92"/>
                        <a:pt x="34" y="28"/>
                        <a:pt x="64" y="28"/>
                      </a:cubicBezTo>
                      <a:cubicBezTo>
                        <a:pt x="93" y="28"/>
                        <a:pt x="117" y="92"/>
                        <a:pt x="117" y="172"/>
                      </a:cubicBezTo>
                      <a:cubicBezTo>
                        <a:pt x="117" y="252"/>
                        <a:pt x="93" y="317"/>
                        <a:pt x="64" y="31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6" name="Freeform 66"/>
                <p:cNvSpPr>
                  <a:spLocks noEditPoints="1"/>
                </p:cNvSpPr>
                <p:nvPr/>
              </p:nvSpPr>
              <p:spPr bwMode="auto">
                <a:xfrm>
                  <a:off x="4530725" y="1946275"/>
                  <a:ext cx="438150" cy="160338"/>
                </a:xfrm>
                <a:custGeom>
                  <a:avLst/>
                  <a:gdLst/>
                  <a:ahLst/>
                  <a:cxnLst>
                    <a:cxn ang="0">
                      <a:pos x="346" y="63"/>
                    </a:cxn>
                    <a:cxn ang="0">
                      <a:pos x="173" y="0"/>
                    </a:cxn>
                    <a:cxn ang="0">
                      <a:pos x="0" y="63"/>
                    </a:cxn>
                    <a:cxn ang="0">
                      <a:pos x="173" y="127"/>
                    </a:cxn>
                    <a:cxn ang="0">
                      <a:pos x="346" y="63"/>
                    </a:cxn>
                    <a:cxn ang="0">
                      <a:pos x="28" y="63"/>
                    </a:cxn>
                    <a:cxn ang="0">
                      <a:pos x="173" y="10"/>
                    </a:cxn>
                    <a:cxn ang="0">
                      <a:pos x="317" y="63"/>
                    </a:cxn>
                    <a:cxn ang="0">
                      <a:pos x="173" y="117"/>
                    </a:cxn>
                    <a:cxn ang="0">
                      <a:pos x="28" y="63"/>
                    </a:cxn>
                  </a:cxnLst>
                  <a:rect l="0" t="0" r="r" b="b"/>
                  <a:pathLst>
                    <a:path w="346" h="127">
                      <a:moveTo>
                        <a:pt x="346" y="63"/>
                      </a:moveTo>
                      <a:cubicBezTo>
                        <a:pt x="346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9"/>
                        <a:pt x="77" y="127"/>
                        <a:pt x="173" y="127"/>
                      </a:cubicBezTo>
                      <a:cubicBezTo>
                        <a:pt x="268" y="127"/>
                        <a:pt x="346" y="99"/>
                        <a:pt x="346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3" y="10"/>
                        <a:pt x="317" y="34"/>
                        <a:pt x="317" y="63"/>
                      </a:cubicBezTo>
                      <a:cubicBezTo>
                        <a:pt x="317" y="93"/>
                        <a:pt x="253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7" name="Freeform 67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5"/>
                    </a:cxn>
                    <a:cxn ang="0">
                      <a:pos x="102" y="102"/>
                    </a:cxn>
                    <a:cxn ang="0">
                      <a:pos x="25" y="270"/>
                    </a:cxn>
                    <a:cxn ang="0">
                      <a:pos x="192" y="192"/>
                    </a:cxn>
                    <a:cxn ang="0">
                      <a:pos x="269" y="25"/>
                    </a:cxn>
                    <a:cxn ang="0">
                      <a:pos x="44" y="250"/>
                    </a:cxn>
                    <a:cxn ang="0">
                      <a:pos x="109" y="110"/>
                    </a:cxn>
                    <a:cxn ang="0">
                      <a:pos x="249" y="45"/>
                    </a:cxn>
                    <a:cxn ang="0">
                      <a:pos x="184" y="185"/>
                    </a:cxn>
                    <a:cxn ang="0">
                      <a:pos x="44" y="250"/>
                    </a:cxn>
                  </a:cxnLst>
                  <a:rect l="0" t="0" r="r" b="b"/>
                  <a:pathLst>
                    <a:path w="294" h="294">
                      <a:moveTo>
                        <a:pt x="269" y="25"/>
                      </a:moveTo>
                      <a:cubicBezTo>
                        <a:pt x="244" y="0"/>
                        <a:pt x="169" y="35"/>
                        <a:pt x="102" y="102"/>
                      </a:cubicBezTo>
                      <a:cubicBezTo>
                        <a:pt x="34" y="170"/>
                        <a:pt x="0" y="245"/>
                        <a:pt x="25" y="270"/>
                      </a:cubicBezTo>
                      <a:cubicBezTo>
                        <a:pt x="49" y="294"/>
                        <a:pt x="124" y="260"/>
                        <a:pt x="192" y="192"/>
                      </a:cubicBezTo>
                      <a:cubicBezTo>
                        <a:pt x="259" y="125"/>
                        <a:pt x="294" y="50"/>
                        <a:pt x="269" y="25"/>
                      </a:cubicBezTo>
                      <a:close/>
                      <a:moveTo>
                        <a:pt x="44" y="250"/>
                      </a:moveTo>
                      <a:cubicBezTo>
                        <a:pt x="24" y="229"/>
                        <a:pt x="53" y="166"/>
                        <a:pt x="109" y="110"/>
                      </a:cubicBezTo>
                      <a:cubicBezTo>
                        <a:pt x="166" y="53"/>
                        <a:pt x="228" y="24"/>
                        <a:pt x="249" y="45"/>
                      </a:cubicBezTo>
                      <a:cubicBezTo>
                        <a:pt x="270" y="66"/>
                        <a:pt x="241" y="129"/>
                        <a:pt x="184" y="185"/>
                      </a:cubicBezTo>
                      <a:cubicBezTo>
                        <a:pt x="128" y="242"/>
                        <a:pt x="65" y="271"/>
                        <a:pt x="44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8" name="Freeform 68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70"/>
                    </a:cxn>
                    <a:cxn ang="0">
                      <a:pos x="192" y="102"/>
                    </a:cxn>
                    <a:cxn ang="0">
                      <a:pos x="25" y="25"/>
                    </a:cxn>
                    <a:cxn ang="0">
                      <a:pos x="102" y="192"/>
                    </a:cxn>
                    <a:cxn ang="0">
                      <a:pos x="269" y="270"/>
                    </a:cxn>
                    <a:cxn ang="0">
                      <a:pos x="44" y="45"/>
                    </a:cxn>
                    <a:cxn ang="0">
                      <a:pos x="184" y="110"/>
                    </a:cxn>
                    <a:cxn ang="0">
                      <a:pos x="249" y="250"/>
                    </a:cxn>
                    <a:cxn ang="0">
                      <a:pos x="109" y="185"/>
                    </a:cxn>
                    <a:cxn ang="0">
                      <a:pos x="44" y="45"/>
                    </a:cxn>
                  </a:cxnLst>
                  <a:rect l="0" t="0" r="r" b="b"/>
                  <a:pathLst>
                    <a:path w="294" h="294">
                      <a:moveTo>
                        <a:pt x="269" y="270"/>
                      </a:moveTo>
                      <a:cubicBezTo>
                        <a:pt x="294" y="245"/>
                        <a:pt x="259" y="170"/>
                        <a:pt x="192" y="102"/>
                      </a:cubicBezTo>
                      <a:cubicBezTo>
                        <a:pt x="124" y="35"/>
                        <a:pt x="49" y="0"/>
                        <a:pt x="25" y="25"/>
                      </a:cubicBezTo>
                      <a:cubicBezTo>
                        <a:pt x="0" y="50"/>
                        <a:pt x="34" y="125"/>
                        <a:pt x="102" y="192"/>
                      </a:cubicBezTo>
                      <a:cubicBezTo>
                        <a:pt x="169" y="260"/>
                        <a:pt x="244" y="294"/>
                        <a:pt x="269" y="270"/>
                      </a:cubicBezTo>
                      <a:close/>
                      <a:moveTo>
                        <a:pt x="44" y="45"/>
                      </a:moveTo>
                      <a:cubicBezTo>
                        <a:pt x="65" y="24"/>
                        <a:pt x="128" y="53"/>
                        <a:pt x="184" y="110"/>
                      </a:cubicBezTo>
                      <a:cubicBezTo>
                        <a:pt x="241" y="166"/>
                        <a:pt x="270" y="229"/>
                        <a:pt x="249" y="250"/>
                      </a:cubicBezTo>
                      <a:cubicBezTo>
                        <a:pt x="228" y="271"/>
                        <a:pt x="166" y="242"/>
                        <a:pt x="109" y="185"/>
                      </a:cubicBezTo>
                      <a:cubicBezTo>
                        <a:pt x="53" y="129"/>
                        <a:pt x="24" y="66"/>
                        <a:pt x="44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9" name="Oval 69"/>
                <p:cNvSpPr>
                  <a:spLocks noChangeArrowheads="1"/>
                </p:cNvSpPr>
                <p:nvPr/>
              </p:nvSpPr>
              <p:spPr bwMode="auto">
                <a:xfrm>
                  <a:off x="4714875" y="1993900"/>
                  <a:ext cx="68263" cy="66675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3" name="Group 202"/>
            <p:cNvGrpSpPr/>
            <p:nvPr/>
          </p:nvGrpSpPr>
          <p:grpSpPr>
            <a:xfrm>
              <a:off x="5217171" y="2036373"/>
              <a:ext cx="470413" cy="402039"/>
              <a:chOff x="5217171" y="2036373"/>
              <a:chExt cx="470413" cy="402039"/>
            </a:xfrm>
          </p:grpSpPr>
          <p:grpSp>
            <p:nvGrpSpPr>
              <p:cNvPr id="175" name="Group 133"/>
              <p:cNvGrpSpPr/>
              <p:nvPr/>
            </p:nvGrpSpPr>
            <p:grpSpPr>
              <a:xfrm rot="4811506">
                <a:off x="5251358" y="2002186"/>
                <a:ext cx="402039" cy="470413"/>
                <a:chOff x="3008313" y="2062163"/>
                <a:chExt cx="466725" cy="546100"/>
              </a:xfrm>
              <a:solidFill>
                <a:schemeClr val="accent6"/>
              </a:solidFill>
            </p:grpSpPr>
            <p:sp>
              <p:nvSpPr>
                <p:cNvPr id="177" name="Oval 38"/>
                <p:cNvSpPr>
                  <a:spLocks noChangeArrowheads="1"/>
                </p:cNvSpPr>
                <p:nvPr/>
              </p:nvSpPr>
              <p:spPr bwMode="auto">
                <a:xfrm>
                  <a:off x="3008313" y="2062163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8" name="Freeform 39"/>
                <p:cNvSpPr>
                  <a:spLocks/>
                </p:cNvSpPr>
                <p:nvPr/>
              </p:nvSpPr>
              <p:spPr bwMode="auto">
                <a:xfrm>
                  <a:off x="3236913" y="2495550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69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2" name="Freeform 122"/>
              <p:cNvSpPr>
                <a:spLocks noEditPoints="1"/>
              </p:cNvSpPr>
              <p:nvPr/>
            </p:nvSpPr>
            <p:spPr bwMode="auto">
              <a:xfrm>
                <a:off x="5410723" y="2121768"/>
                <a:ext cx="147308" cy="211857"/>
              </a:xfrm>
              <a:custGeom>
                <a:avLst/>
                <a:gdLst/>
                <a:ahLst/>
                <a:cxnLst>
                  <a:cxn ang="0">
                    <a:pos x="41" y="29"/>
                  </a:cxn>
                  <a:cxn ang="0">
                    <a:pos x="23" y="50"/>
                  </a:cxn>
                  <a:cxn ang="0">
                    <a:pos x="23" y="55"/>
                  </a:cxn>
                  <a:cxn ang="0">
                    <a:pos x="32" y="55"/>
                  </a:cxn>
                  <a:cxn ang="0">
                    <a:pos x="34" y="57"/>
                  </a:cxn>
                  <a:cxn ang="0">
                    <a:pos x="32" y="59"/>
                  </a:cxn>
                  <a:cxn ang="0">
                    <a:pos x="9" y="59"/>
                  </a:cxn>
                  <a:cxn ang="0">
                    <a:pos x="7" y="57"/>
                  </a:cxn>
                  <a:cxn ang="0">
                    <a:pos x="9" y="55"/>
                  </a:cxn>
                  <a:cxn ang="0">
                    <a:pos x="18" y="55"/>
                  </a:cxn>
                  <a:cxn ang="0">
                    <a:pos x="18" y="50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2" y="23"/>
                  </a:cxn>
                  <a:cxn ang="0">
                    <a:pos x="4" y="25"/>
                  </a:cxn>
                  <a:cxn ang="0">
                    <a:pos x="4" y="29"/>
                  </a:cxn>
                  <a:cxn ang="0">
                    <a:pos x="20" y="45"/>
                  </a:cxn>
                  <a:cxn ang="0">
                    <a:pos x="36" y="29"/>
                  </a:cxn>
                  <a:cxn ang="0">
                    <a:pos x="36" y="25"/>
                  </a:cxn>
                  <a:cxn ang="0">
                    <a:pos x="39" y="23"/>
                  </a:cxn>
                  <a:cxn ang="0">
                    <a:pos x="41" y="25"/>
                  </a:cxn>
                  <a:cxn ang="0">
                    <a:pos x="41" y="29"/>
                  </a:cxn>
                  <a:cxn ang="0">
                    <a:pos x="32" y="29"/>
                  </a:cxn>
                  <a:cxn ang="0">
                    <a:pos x="20" y="41"/>
                  </a:cxn>
                  <a:cxn ang="0">
                    <a:pos x="9" y="29"/>
                  </a:cxn>
                  <a:cxn ang="0">
                    <a:pos x="9" y="11"/>
                  </a:cxn>
                  <a:cxn ang="0">
                    <a:pos x="20" y="0"/>
                  </a:cxn>
                  <a:cxn ang="0">
                    <a:pos x="32" y="11"/>
                  </a:cxn>
                  <a:cxn ang="0">
                    <a:pos x="32" y="29"/>
                  </a:cxn>
                </a:cxnLst>
                <a:rect l="0" t="0" r="r" b="b"/>
                <a:pathLst>
                  <a:path w="41" h="59">
                    <a:moveTo>
                      <a:pt x="41" y="29"/>
                    </a:moveTo>
                    <a:cubicBezTo>
                      <a:pt x="41" y="40"/>
                      <a:pt x="33" y="49"/>
                      <a:pt x="23" y="50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3" y="55"/>
                      <a:pt x="34" y="56"/>
                      <a:pt x="34" y="57"/>
                    </a:cubicBezTo>
                    <a:cubicBezTo>
                      <a:pt x="34" y="58"/>
                      <a:pt x="33" y="59"/>
                      <a:pt x="32" y="59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59"/>
                      <a:pt x="7" y="58"/>
                      <a:pt x="7" y="57"/>
                    </a:cubicBezTo>
                    <a:cubicBezTo>
                      <a:pt x="7" y="56"/>
                      <a:pt x="8" y="55"/>
                      <a:pt x="9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8" y="49"/>
                      <a:pt x="0" y="40"/>
                      <a:pt x="0" y="2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1" y="23"/>
                      <a:pt x="2" y="23"/>
                    </a:cubicBezTo>
                    <a:cubicBezTo>
                      <a:pt x="3" y="23"/>
                      <a:pt x="4" y="24"/>
                      <a:pt x="4" y="25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8"/>
                      <a:pt x="12" y="45"/>
                      <a:pt x="20" y="45"/>
                    </a:cubicBezTo>
                    <a:cubicBezTo>
                      <a:pt x="29" y="45"/>
                      <a:pt x="36" y="38"/>
                      <a:pt x="36" y="29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4"/>
                      <a:pt x="37" y="23"/>
                      <a:pt x="39" y="23"/>
                    </a:cubicBezTo>
                    <a:cubicBezTo>
                      <a:pt x="40" y="23"/>
                      <a:pt x="41" y="24"/>
                      <a:pt x="41" y="25"/>
                    </a:cubicBezTo>
                    <a:lnTo>
                      <a:pt x="41" y="29"/>
                    </a:lnTo>
                    <a:close/>
                    <a:moveTo>
                      <a:pt x="32" y="29"/>
                    </a:moveTo>
                    <a:cubicBezTo>
                      <a:pt x="32" y="36"/>
                      <a:pt x="27" y="41"/>
                      <a:pt x="20" y="41"/>
                    </a:cubicBezTo>
                    <a:cubicBezTo>
                      <a:pt x="14" y="41"/>
                      <a:pt x="9" y="36"/>
                      <a:pt x="9" y="29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5"/>
                      <a:pt x="14" y="0"/>
                      <a:pt x="20" y="0"/>
                    </a:cubicBezTo>
                    <a:cubicBezTo>
                      <a:pt x="27" y="0"/>
                      <a:pt x="32" y="5"/>
                      <a:pt x="32" y="11"/>
                    </a:cubicBez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5" name="Group 204"/>
            <p:cNvGrpSpPr/>
            <p:nvPr/>
          </p:nvGrpSpPr>
          <p:grpSpPr>
            <a:xfrm>
              <a:off x="5333287" y="1542252"/>
              <a:ext cx="544259" cy="463577"/>
              <a:chOff x="5333287" y="1542252"/>
              <a:chExt cx="544259" cy="463577"/>
            </a:xfrm>
          </p:grpSpPr>
          <p:grpSp>
            <p:nvGrpSpPr>
              <p:cNvPr id="168" name="Group 138"/>
              <p:cNvGrpSpPr/>
              <p:nvPr/>
            </p:nvGrpSpPr>
            <p:grpSpPr>
              <a:xfrm rot="4962133">
                <a:off x="5373628" y="1501911"/>
                <a:ext cx="463577" cy="5442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172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3" name="Freeform 47"/>
                <p:cNvSpPr>
                  <a:spLocks/>
                </p:cNvSpPr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4" name="Freeform 182"/>
              <p:cNvSpPr>
                <a:spLocks noEditPoints="1"/>
              </p:cNvSpPr>
              <p:nvPr/>
            </p:nvSpPr>
            <p:spPr bwMode="auto">
              <a:xfrm>
                <a:off x="5511852" y="1652040"/>
                <a:ext cx="258936" cy="241925"/>
              </a:xfrm>
              <a:custGeom>
                <a:avLst/>
                <a:gdLst/>
                <a:ahLst/>
                <a:cxnLst>
                  <a:cxn ang="0">
                    <a:pos x="70" y="24"/>
                  </a:cxn>
                  <a:cxn ang="0">
                    <a:pos x="29" y="50"/>
                  </a:cxn>
                  <a:cxn ang="0">
                    <a:pos x="0" y="26"/>
                  </a:cxn>
                  <a:cxn ang="0">
                    <a:pos x="42" y="0"/>
                  </a:cxn>
                  <a:cxn ang="0">
                    <a:pos x="70" y="24"/>
                  </a:cxn>
                  <a:cxn ang="0">
                    <a:pos x="70" y="74"/>
                  </a:cxn>
                  <a:cxn ang="0">
                    <a:pos x="42" y="98"/>
                  </a:cxn>
                  <a:cxn ang="0">
                    <a:pos x="0" y="72"/>
                  </a:cxn>
                  <a:cxn ang="0">
                    <a:pos x="29" y="50"/>
                  </a:cxn>
                  <a:cxn ang="0">
                    <a:pos x="70" y="74"/>
                  </a:cxn>
                  <a:cxn ang="0">
                    <a:pos x="109" y="104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29" y="104"/>
                  </a:cxn>
                  <a:cxn ang="0">
                    <a:pos x="29" y="95"/>
                  </a:cxn>
                  <a:cxn ang="0">
                    <a:pos x="42" y="102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98" y="102"/>
                  </a:cxn>
                  <a:cxn ang="0">
                    <a:pos x="109" y="95"/>
                  </a:cxn>
                  <a:cxn ang="0">
                    <a:pos x="109" y="104"/>
                  </a:cxn>
                  <a:cxn ang="0">
                    <a:pos x="137" y="26"/>
                  </a:cxn>
                  <a:cxn ang="0">
                    <a:pos x="111" y="50"/>
                  </a:cxn>
                  <a:cxn ang="0">
                    <a:pos x="70" y="24"/>
                  </a:cxn>
                  <a:cxn ang="0">
                    <a:pos x="98" y="0"/>
                  </a:cxn>
                  <a:cxn ang="0">
                    <a:pos x="137" y="26"/>
                  </a:cxn>
                  <a:cxn ang="0">
                    <a:pos x="137" y="72"/>
                  </a:cxn>
                  <a:cxn ang="0">
                    <a:pos x="98" y="98"/>
                  </a:cxn>
                  <a:cxn ang="0">
                    <a:pos x="70" y="74"/>
                  </a:cxn>
                  <a:cxn ang="0">
                    <a:pos x="111" y="50"/>
                  </a:cxn>
                  <a:cxn ang="0">
                    <a:pos x="137" y="72"/>
                  </a:cxn>
                </a:cxnLst>
                <a:rect l="0" t="0" r="r" b="b"/>
                <a:pathLst>
                  <a:path w="137" h="128">
                    <a:moveTo>
                      <a:pt x="70" y="24"/>
                    </a:moveTo>
                    <a:lnTo>
                      <a:pt x="29" y="50"/>
                    </a:lnTo>
                    <a:lnTo>
                      <a:pt x="0" y="26"/>
                    </a:lnTo>
                    <a:lnTo>
                      <a:pt x="42" y="0"/>
                    </a:lnTo>
                    <a:lnTo>
                      <a:pt x="70" y="24"/>
                    </a:lnTo>
                    <a:close/>
                    <a:moveTo>
                      <a:pt x="70" y="74"/>
                    </a:moveTo>
                    <a:lnTo>
                      <a:pt x="42" y="98"/>
                    </a:lnTo>
                    <a:lnTo>
                      <a:pt x="0" y="72"/>
                    </a:lnTo>
                    <a:lnTo>
                      <a:pt x="29" y="50"/>
                    </a:lnTo>
                    <a:lnTo>
                      <a:pt x="70" y="74"/>
                    </a:lnTo>
                    <a:close/>
                    <a:moveTo>
                      <a:pt x="109" y="104"/>
                    </a:move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29" y="104"/>
                    </a:lnTo>
                    <a:lnTo>
                      <a:pt x="29" y="95"/>
                    </a:lnTo>
                    <a:lnTo>
                      <a:pt x="42" y="102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98" y="102"/>
                    </a:lnTo>
                    <a:lnTo>
                      <a:pt x="109" y="95"/>
                    </a:lnTo>
                    <a:lnTo>
                      <a:pt x="109" y="104"/>
                    </a:lnTo>
                    <a:close/>
                    <a:moveTo>
                      <a:pt x="137" y="26"/>
                    </a:moveTo>
                    <a:lnTo>
                      <a:pt x="111" y="50"/>
                    </a:lnTo>
                    <a:lnTo>
                      <a:pt x="70" y="24"/>
                    </a:lnTo>
                    <a:lnTo>
                      <a:pt x="98" y="0"/>
                    </a:lnTo>
                    <a:lnTo>
                      <a:pt x="137" y="26"/>
                    </a:lnTo>
                    <a:close/>
                    <a:moveTo>
                      <a:pt x="137" y="72"/>
                    </a:moveTo>
                    <a:lnTo>
                      <a:pt x="98" y="98"/>
                    </a:lnTo>
                    <a:lnTo>
                      <a:pt x="70" y="74"/>
                    </a:lnTo>
                    <a:lnTo>
                      <a:pt x="111" y="50"/>
                    </a:lnTo>
                    <a:lnTo>
                      <a:pt x="137" y="7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 rot="19118639">
              <a:off x="6957556" y="686168"/>
              <a:ext cx="308771" cy="361403"/>
              <a:chOff x="5615428" y="1751587"/>
              <a:chExt cx="481354" cy="563403"/>
            </a:xfrm>
          </p:grpSpPr>
          <p:grpSp>
            <p:nvGrpSpPr>
              <p:cNvPr id="207" name="Group 146"/>
              <p:cNvGrpSpPr/>
              <p:nvPr/>
            </p:nvGrpSpPr>
            <p:grpSpPr>
              <a:xfrm rot="2284575">
                <a:off x="5615428" y="1751587"/>
                <a:ext cx="481354" cy="563403"/>
                <a:chOff x="5338763" y="1651000"/>
                <a:chExt cx="558800" cy="654050"/>
              </a:xfrm>
              <a:solidFill>
                <a:schemeClr val="accent3"/>
              </a:solidFill>
            </p:grpSpPr>
            <p:sp>
              <p:nvSpPr>
                <p:cNvPr id="214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" name="Freeform 49"/>
                <p:cNvSpPr>
                  <a:spLocks/>
                </p:cNvSpPr>
                <p:nvPr/>
              </p:nvSpPr>
              <p:spPr bwMode="auto">
                <a:xfrm>
                  <a:off x="5480050" y="2171700"/>
                  <a:ext cx="142875" cy="133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08" name="Group 147"/>
              <p:cNvGrpSpPr/>
              <p:nvPr/>
            </p:nvGrpSpPr>
            <p:grpSpPr>
              <a:xfrm>
                <a:off x="5770691" y="1837106"/>
                <a:ext cx="225635" cy="332299"/>
                <a:chOff x="5495925" y="1727200"/>
                <a:chExt cx="261938" cy="385763"/>
              </a:xfrm>
            </p:grpSpPr>
            <p:sp>
              <p:nvSpPr>
                <p:cNvPr id="209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0" name="Freeform 61"/>
                <p:cNvSpPr>
                  <a:spLocks/>
                </p:cNvSpPr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1" name="Freeform 62"/>
                <p:cNvSpPr>
                  <a:spLocks/>
                </p:cNvSpPr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2" name="Freeform 63"/>
                <p:cNvSpPr>
                  <a:spLocks/>
                </p:cNvSpPr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3" name="Freeform 64"/>
                <p:cNvSpPr>
                  <a:spLocks/>
                </p:cNvSpPr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17" name="Rectangle 216"/>
          <p:cNvSpPr/>
          <p:nvPr/>
        </p:nvSpPr>
        <p:spPr>
          <a:xfrm>
            <a:off x="4118929" y="5553909"/>
            <a:ext cx="641201" cy="4185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96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  <a:endParaRPr lang="en-US" sz="160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10359379" y="5553909"/>
            <a:ext cx="641201" cy="4185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96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  <a:endParaRPr lang="en-US" sz="160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9" name="Group 218"/>
          <p:cNvGrpSpPr/>
          <p:nvPr/>
        </p:nvGrpSpPr>
        <p:grpSpPr>
          <a:xfrm>
            <a:off x="4851231" y="5488449"/>
            <a:ext cx="2611708" cy="549438"/>
            <a:chOff x="609600" y="2841943"/>
            <a:chExt cx="2660838" cy="559774"/>
          </a:xfrm>
        </p:grpSpPr>
        <p:grpSp>
          <p:nvGrpSpPr>
            <p:cNvPr id="220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9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1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7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2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5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3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3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4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1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5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9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6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7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7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8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23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3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9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230" name="Oval 229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1" name="Freeform 230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50" name="Group 154"/>
          <p:cNvGrpSpPr/>
          <p:nvPr/>
        </p:nvGrpSpPr>
        <p:grpSpPr>
          <a:xfrm>
            <a:off x="7660241" y="5472427"/>
            <a:ext cx="2525804" cy="581480"/>
            <a:chOff x="5932686" y="2855964"/>
            <a:chExt cx="2449314" cy="563870"/>
          </a:xfrm>
        </p:grpSpPr>
        <p:grpSp>
          <p:nvGrpSpPr>
            <p:cNvPr id="251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9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2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7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3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5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4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3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5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1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6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9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7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7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8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5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9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3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0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1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85" name="TextBox 284"/>
          <p:cNvSpPr txBox="1"/>
          <p:nvPr/>
        </p:nvSpPr>
        <p:spPr>
          <a:xfrm>
            <a:off x="8068323" y="3581904"/>
            <a:ext cx="3058954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1" name="TextBox 284"/>
          <p:cNvSpPr txBox="1"/>
          <p:nvPr/>
        </p:nvSpPr>
        <p:spPr>
          <a:xfrm>
            <a:off x="8068323" y="4228740"/>
            <a:ext cx="3058954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2" name="TextBox 284"/>
          <p:cNvSpPr txBox="1"/>
          <p:nvPr/>
        </p:nvSpPr>
        <p:spPr>
          <a:xfrm>
            <a:off x="8068323" y="4875577"/>
            <a:ext cx="3058954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3" name="矩形 282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254592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218" grpId="0"/>
      <p:bldP spid="285" grpId="0"/>
      <p:bldP spid="281" grpId="0"/>
      <p:bldP spid="2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2553359"/>
            <a:ext cx="12858750" cy="2125933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5518261" y="3587710"/>
            <a:ext cx="3264825" cy="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746040" y="2988717"/>
            <a:ext cx="2809267" cy="551641"/>
          </a:xfrm>
          <a:prstGeom prst="rect">
            <a:avLst/>
          </a:prstGeom>
        </p:spPr>
        <p:txBody>
          <a:bodyPr wrap="square" lIns="96406" tIns="48204" rIns="96406" bIns="48204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52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工作完成情况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897892" y="3768785"/>
            <a:ext cx="1514849" cy="227113"/>
            <a:chOff x="4369395" y="3284984"/>
            <a:chExt cx="1436675" cy="215393"/>
          </a:xfrm>
        </p:grpSpPr>
        <p:sp>
          <p:nvSpPr>
            <p:cNvPr id="9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6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年度计划完成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F34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7340489" y="3768174"/>
            <a:ext cx="1514849" cy="227113"/>
            <a:chOff x="4369395" y="3284984"/>
            <a:chExt cx="1436675" cy="215393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6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工作达标情况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F34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897892" y="4072490"/>
            <a:ext cx="1514849" cy="227113"/>
            <a:chOff x="4369395" y="3284984"/>
            <a:chExt cx="1436675" cy="215393"/>
          </a:xfrm>
        </p:grpSpPr>
        <p:sp>
          <p:nvSpPr>
            <p:cNvPr id="19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6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工作存在不足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F34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7340489" y="4071878"/>
            <a:ext cx="1514849" cy="227113"/>
            <a:chOff x="4369395" y="3284984"/>
            <a:chExt cx="1436675" cy="215393"/>
          </a:xfrm>
        </p:grpSpPr>
        <p:sp>
          <p:nvSpPr>
            <p:cNvPr id="24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6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改善不足对策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F34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4" name="文本框 9"/>
          <p:cNvSpPr txBox="1"/>
          <p:nvPr/>
        </p:nvSpPr>
        <p:spPr>
          <a:xfrm>
            <a:off x="886765" y="214190"/>
            <a:ext cx="1366671" cy="350017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rgbClr val="F343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  </a:t>
            </a:r>
            <a:endParaRPr lang="en-US" altLang="ko-KR" kern="0" dirty="0" smtClean="0">
              <a:solidFill>
                <a:srgbClr val="F343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" y="743"/>
            <a:ext cx="1038617" cy="614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203430" y="743"/>
            <a:ext cx="607409" cy="882240"/>
            <a:chOff x="841003" y="360040"/>
            <a:chExt cx="504056" cy="836712"/>
          </a:xfrm>
          <a:solidFill>
            <a:srgbClr val="F34347"/>
          </a:solidFill>
        </p:grpSpPr>
        <p:sp>
          <p:nvSpPr>
            <p:cNvPr id="38" name="矩形 3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等腰三角形 3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KSO_Shape"/>
          <p:cNvSpPr/>
          <p:nvPr/>
        </p:nvSpPr>
        <p:spPr bwMode="auto">
          <a:xfrm>
            <a:off x="341755" y="237988"/>
            <a:ext cx="330759" cy="28169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4151591" y="2857064"/>
            <a:ext cx="1471584" cy="1471584"/>
            <a:chOff x="1677608" y="2996952"/>
            <a:chExt cx="1395643" cy="1395643"/>
          </a:xfrm>
        </p:grpSpPr>
        <p:sp>
          <p:nvSpPr>
            <p:cNvPr id="4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6" dirty="0">
                <a:solidFill>
                  <a:prstClr val="white"/>
                </a:solidFill>
              </a:endParaRPr>
            </a:p>
          </p:txBody>
        </p:sp>
        <p:sp>
          <p:nvSpPr>
            <p:cNvPr id="4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C72319"/>
                </a:gs>
                <a:gs pos="100000">
                  <a:srgbClr val="F343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2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44" name="KSO_Shape"/>
          <p:cNvSpPr/>
          <p:nvPr/>
        </p:nvSpPr>
        <p:spPr bwMode="auto">
          <a:xfrm>
            <a:off x="4553039" y="3385625"/>
            <a:ext cx="661518" cy="563392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 rot="2700000">
            <a:off x="4040056" y="5963431"/>
            <a:ext cx="1312952" cy="131295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 rot="2700000">
            <a:off x="1613409" y="5802903"/>
            <a:ext cx="1710940" cy="1710940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 rot="2700000">
            <a:off x="-291242" y="5451505"/>
            <a:ext cx="1737046" cy="1737046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 rot="2700000">
            <a:off x="1346266" y="6959286"/>
            <a:ext cx="1159644" cy="1159644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 rot="2700000">
            <a:off x="2979504" y="6531792"/>
            <a:ext cx="1463016" cy="146301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 rot="2700000">
            <a:off x="4972779" y="7213522"/>
            <a:ext cx="865996" cy="865996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 rot="2700000">
            <a:off x="5925709" y="6418460"/>
            <a:ext cx="1829989" cy="1829989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 rot="2700000">
            <a:off x="9008588" y="5760049"/>
            <a:ext cx="1918130" cy="1918130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 rot="2700000">
            <a:off x="6419174" y="5619043"/>
            <a:ext cx="1401965" cy="1401965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 rot="2700000">
            <a:off x="7918216" y="6686371"/>
            <a:ext cx="1258772" cy="125877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 rot="2700000">
            <a:off x="8194663" y="5531026"/>
            <a:ext cx="653631" cy="653631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 rot="2700000">
            <a:off x="11251240" y="6165645"/>
            <a:ext cx="1737046" cy="173704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 rot="2700000">
            <a:off x="12299116" y="5147764"/>
            <a:ext cx="865996" cy="865996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 rot="2700000">
            <a:off x="5706531" y="6316679"/>
            <a:ext cx="424360" cy="424360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 rot="2700000">
            <a:off x="3596278" y="6071102"/>
            <a:ext cx="229473" cy="229473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 rot="2700000">
            <a:off x="11344699" y="-236575"/>
            <a:ext cx="1737046" cy="1737046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 rot="2700000">
            <a:off x="10476711" y="254662"/>
            <a:ext cx="1016465" cy="1016465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 rot="2700000">
            <a:off x="12732099" y="-223037"/>
            <a:ext cx="588392" cy="58839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 rot="2700000">
            <a:off x="9984544" y="105075"/>
            <a:ext cx="294196" cy="29419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64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" grpId="0"/>
      <p:bldP spid="44" grpId="0" animBg="1"/>
      <p:bldP spid="35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52256CB2-017E-4ED0-A1A0-EABF6EE831C0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"/>
  <p:tag name="ISPRING_PRESENTATION_TITLE" val="29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C3tvNKoLhfFWUEAAAEEQAAHQAAAHVuaXZlcnNhbC9jb21tb25fbWVzc2FnZXMubG5nrVhtb9s2EP5eoP+BEFBgA7a0HdCiGBIHtMTYRGTJleg42TAIjMTYRCgx1Yvb7NN+zX7YfsmOlJ3EfYGkJIBtmJTvuePdPXdHHx5/yRXaiLKSujhy3h68cZAoUp3JYnXkLNjJrx8cVNW8yLjShThyCu2g49HLF4eKF6uGrwR8f/kCocNcVBUsq5FZ3a+RzI6c+Thxw9kcBxeJH07CZEwnzsjV+Q0vbpGvV/qn395/+PL23fufD19v5frAxDPs+/tAyCK9e9MDKGBR6CeARvwkIOfMGZnPYXLhgvk0IM5o+2WY9DwiZ87IfHbKLaKIBCyJfeqRhMZJEDLrC58w4jmjC92gNd8IVGu0keIzqtcC4ljLUqBKycw+SDVsFI3oUuaFM0yDJCIxi6jLaBg4o1iX5e0vFpY39VqXoK5Cmaz4pRKZ1QkZY5/flKIC1byGjELwqtcSfqlzLouDTtURXtJgkrAw9OOEBN5uxxmRIkNeyY2agSgRjkkEACWvRPkI2cRmmRVHWKlhCFM6mfrwZsaEqVytFbzroXbMCcRgLoouKcgREkF2xfEyjDzjNFCFOLrhVfVZl9lefjwMVBcwDdwQUtBlD8CZwdgBQ4wl1I2yFGndBTYjcYwnJBmH55DIwLtwiER4CnQ7HSJxQWKgCIm7ZAJ8RifYJLyh2C7/d/xKuUlndYt4moKccd9G6qaCHeNSYIFlWnUwTE1MPi4gbBT7P6BxiwretauV3Aiwo8xE2akIKotLPJNFHxf0j+QEU594CaSVFy4TZkue0ZjzW1ToGvFsw4tUoEuR8gZy/RaeZTKzz0ycrf5Pjfwb8XpbVV5tC1LgkfNXQ+3Zq2HfMaupwKa6FvlN3aXaOGxr/mOsMDn9QxP6HP1x+mOXBDii4fNEppJ5o9qq++T43Fk2NEadRjzRU/2j9dyWxG1tHVMoWGOp+0sQ6Kamf0ADVP2laHACiuZtiYYaTourATqDcAsQaPRYjDNw1Z4JZ+DCAfJLMo4pg9loKS4rWXeOHZaNbYC+H9oU5jwlanFPxktxpWHCUYJv2ukDupCNdGdAHww3e62CUeaDyQEArtrkAUglc7A/64G5mJGdB9oCv3eSpW5UZsmr5LUt8uDbJhffjk1Xpc7truLVLnnbJnP8FCvaw0Wt0vmA9n/Hv97xeUC/x0cpJjhyp4mLA5eYQd9wVfUUAgoYV/gsTnw8NuLAhZzX6Rqa6ZVuiqwnUDure+QEA9j2zLHgZbr+759/e2J8ZUm7i7a7vw8CAWKbKkjuwP4MdC2qv7pAGB7vy9lFH6nt3WYnFzZwi+hkM6OQhM9yheBtZ8l1DlsH3Xohx7cxw4xhdzoDGsQ263VTwuQ2BGGGo1MoZXYId0YzXl5DHWRaq0Eo1tMm/+ph2u9vl02tevn8XvZpncQcmNF5gj3PXrWBe0qm123LzOBCkW7v3Aru3H3B3CkOoMx+hScyWQ8EtJ1pV4SA5+36nuWbbxvV3aqy/1ccvn7w98X/UEsDBBQAAgAIALe280pDyDz5hQQAAAwWAAAnAAAAdW5pdmVyc2FsL2ZsYXNoX3B1Ymxpc2hpbmdfc2V0dGluZ3MueG1s5Vhfc9o4EH/nU2h808dikiZpkjFkSGImTPl34Ls0TxlhC6yLLLmWDKVP92nug/WTdIWCA4Ukcu6S6cwNw4Cl3d+uVrurn+WdfU0YmpFMUsHrzl615iDCQxFRPq07fwSt98cOkgrzCDPBSd3hwkFnjYqX5mNGZTwiSoGoRADD5Wmq6k6sVHrquvP5vEplmulZwXIF+LIaisRNMyIJVyRzU4YX8KMWKZHOPYIFAHwTwe/VGpUKQp5B6oooZwTRCDznVC8KsxbDMnZcIzbG4d00EzmPLgQTGcqm47rz23FTf1YyBuqSJoTrmMgGDOphdYqjiGovMBvRbwTFhE5jcHevduCgOY1UXHc+1PY1Dsi72zhLdLN4rHEuBESBq3sDCVE4wgqbR2NRka9KrgbMULTgOKFhADNIR6DuXAa3o0770r/t9QN/dHsVdDvGhxJKgf85KKEUtIOObyU/GPojvxf4w9vzdr+kxkus+N1mu1NS59o/H7WDspZ6zW5ZlcFVv2enc9HvDpq9m1KuXd0M/GGn3ft0G/T7naA9eNCCbNxIJs/dzDYPslLkWUiKZPNUnCdjjimDCv8pBSVR0CMYzqYkEC0KJTDBTBIH/ZWS6e85ZlQtdFlAK7kjJG3KlIRqqFO+7qgsJ84DnAEEx6AOioI6PCnq6ePxxtJdY/1hWTu99IoOM4iFEm/s/V7tsHD/5OBp9x9x1IMOl2K+6Ijpm3t/eFR4v3/0TPR3uelhpXAYQ9eDDVn65rnrQyuxieAbeaWf0ViwqFgRScYk6uGErHXz0R3lLZDcc9AEKoDBWpsZxcxBVMHaw0JZ5mOpqFqeGq11SQRYcLwR1B1txSKMcSY30r0Iu+7YYcPnEbrM8ByOJBMNM/yY+IBwG7ErCD3T4SeZjbifYVlCEjUZsxHu4uyOZCgQgkmrxa1yF7X5RFi5k0Ch2ghek7GkitiInlMr09ciZxFaiBwxekeQEgi8zxP4FxO0fiajSSaS5SjwBoUko5AqM0rmJDqzMXQDJpIcNHVtMKKMhS85/YbGZCIywCV4BvkD41Qa/Gop4BRL+QCKVz6+Mydzu3fpf36nF4ijGeZhSXCoVJKk6lXw8QJxoVZ6EI4Q55CeelMiGi3nbNZWffk2SJrkzGzzf70Za9CvuCWvY6XMxjzrgbXZGM+WhaiLawkNJUhhSwwmTITQ5ynPiS1giDkSnC0QDoHISF3WMypyCSOmgA20fLmHRh9RvnyawpkEFrOIZFaQtb39DweHRx+PT06r7ve//3n/pNI9xRswrM0ZjnfxKP9+RutRFm6t93KLW4zcWnMH+bXW/ZmdWytucfRnNJ9g6s9oPsHXt3RbIkt0I4i2UmH3+9s9W9smNJ6ridZu3rXkh78i7eoDHrfqA8toWLGXof+nFSAE1qpf2Jnt9W2k+p9spIaGwQzW2IuVC3DiTU0HhzOP0QSYVvRm/esNKvRNauVfvaOYQnudWnnRLv3y7eX/EjHzVNzSbFzLFNcFm5eHeiahnCYQR81PihvHxuFBzXN3T1UqgLZ5g9uo/ABQSwMEFAACAAgAt7bzSpQwfma4AgAAVAoAACEAAAB1bml2ZXJzYWwvZmxhc2hfc2tpbl9zZXR0aW5ncy54bWyVVm1v2jAQ/r5fgdh30r3SSSlSS5lUia3VWvHdSY7EwrEj26Hj38/n2MSBhDBOlfBzz+M7351NY7WjfPFhMolTwYR8Ba0pzxUiHpvQ7G6a1FoLPksF18D1jAtZEjZdfPxpP3FkmWMqsQd5rWZLUmjDzO3nGomL8W2ONiRIRVkRfliLXMwSku5yKWqejaZWHCqQjPKdYd78mC9XgwEYVfpJQ9nJaXWLdp2kkqAUYErfV2ijKkYSYD7Sjf1cqWlDXT79iWxPFdVWdv8JbUhWkRy6Rb69Rxvmc7N7tytztMsCDX+1oX75jDZIZeQAsrv541e0QYWo6up/ZqSSIseCdjWXm3jUMEEyc/0wqxu0UQEeCAONdsGVx571MSC5r+G9j/G6SsFesK4nDwI2PWGw0LKGOPKrxqcK8f5ca3M/YLElTBlCCLWkF5P0C6mV36aLtbw/8E55FpAc0DI2gtUlLJt8A2IXb/nL5YN9KsL8jliQoIS9A4MMW7Bl/jZlPWMGYMt8ZTSDZ84OZ/RTT6PxLX4grpmXq2+8wIlZ+nr5lfdipDVeXBWEdoDnlCKDhcJ03mgJ2LU4sliTUnSWU8zJnuZEU8F/IS852MOoODpxuEnrn6tYU82gb9xsjuaRDvtl1+PT2PwmtGdr1hNtnvC7KdGapEVpfpPUdOJ0d1MbZBr1S/CVNHyQT3wrAhHGHtKURO5AvgnB1JUKLjRcnZJobtYQPY6CGsRRf5Fjt0lf9XldJiBXpmkUlG9BF2yIBc0LZv70hsI7ZCeKAW8j1YXZjxN6HMsAcDMARKbFcQKaVeMqa6Ypgz0w7w4Qe+ih08XKjOnQxN3rNWx1OHMOORnK4B61M+meinZWwn26jh7BxqTVr2g843OvSaLswTo33z/CbcqdZ9m/Zjh9YfQGcNPU2dn4zytoQPxv8h9QSwMEFAACAAgAt7bzShkEC21YBAAAHRUAACYAAAB1bml2ZXJzYWwvaHRtbF9wdWJsaXNoaW5nX3NldHRpbmdzLnhtbN1Y3U7jOBS+5ymsrOZyGsoAAygFFQiimv5tm12GK+QmbuPFsbO2007nap9mH2yfZI9rGugUqIOGrrRCCOKc7zs/Puf4OMHZt4yhKZGKCt7w6rVdDxEei4TyScP7Lbr6eOQhpTFPMBOcNDwuPHR2uhPkxYhRlQ6J1iCqENBwdZLrhpdqnZ/4/mw2q1GVS/NWsEIDv6rFIvNzSRThmkg/Z3gOf/Q8J8p7YHAggN9M8AfY6c4OQoFl6oikYATRBCzn1DiF2bXOmOdbqRGO7ydSFDy5EExIJCejhvfLUdP8LGUs0yXNCDchUaewaJb1CU4SaozAbEi/E5QSOknB2vruvodmNNFpw/u0u2d4QN5f51mwW9+x4bkQEASuHxRkROMEa2wfrUZNvmm1XLBLyZzjjMYRvEEmAA3vMrobtluX4V23F4XDu+uo07Y2VABF4deoAihqRe3QSb4/CIdhNwoHd+etXkXEW7SEnWarXRFzE54PW1FVTd1mpyqkf93rumEuep1+s3tbybTr2344aLe6X+6iXq8dtfqPKMjGlWQK/NVsCyArRSFjUiZboNMiG3FMGRT4DymoiIYWwbCckEhcUSiBMWaKeOiPnEx+LTCjem7KAjrJPSF5U+Uk1gOT8g1Py4J4j3SWEAyDOigL6uC4rKfPRyuu+1b7o1vPWhmUDaafCi22bH1996A0/3j/dfNfMDSABpdjPm+LydatPzgsrd873BD958wMsNY4TqHrwYYsbAv8p0tLsbHgK3llntFIsKT0aAwpzsCZpqSYeYhqcC4u32oTAn1FGSS/wdZrY67XvItTLNVKApeBND04Pg15gi4lnsEZY/2zyy+J9wl3EbuGYDITUCJdxEOJVQVJ1GTMRbiD5T2RKBKCKSfnltmIWnwsnMzJoPRcBG/ISFFNXETPqZPqG1GwBM1FgRi9J0gLBNYXGfyXEvT0lEVjKbLFKsNKI8VoQtCUkhlJzlwU3YKKrACkyXZGtNXwZ0G/oxEZCwm8BE8hf2CdKstfq0ScY6UeSfHSxg/2rG11L8OvH4yDOJliHlckh9ojWa7fhR/PERd6iYNwxLiA9DSbktBk8c7Ft9rbt0HRrGB2m3/2ZjyhfscteR8tVTZmowXOalM8XRSiKa4FNZQghS2xnPAihj5NeUFcCWPMkeBsjnAMo4kyZT2lolCwYgvYUqu3W2jxiPLF0wSuDKBRJkQ6Ue7W9z7tHxx+Pjo+qfn//PX3x1dBD0Nbn2Gjzk5tFy9O1BtQL87Vzri3a1ybsZ2Rz4yzztgf521n4NrUvQH5yuy9AfnKBL6GvRIyM40gWUuF529kD/PX+kAT+Gb8eX6SWkx82xmkenA/506VvfDPaR4ZhL87EUKonDqAm9puz0Wq98VFamBnkv6TecTJBDjDJrYnwynGaAazU7K1jrSFmttK9r9+j7C18ZOy/01x/+9bwP82Bvap/Nqx8nmjvHavfoTbgfXVT5qnO/8CUEsDBBQAAgAIALe280rVzFwmlQEAACAGAAAfAAAAdW5pdmVyc2FsL2h0bWxfc2tpbl9zZXR0aW5ncy5qc42Uy07DMBBF93xFZbaoKs8Cu4oWCYkFEt0hFm46TaM6Hst2AwXx72TcQmNnQvFs4puTO4/I/jzq1Utkonfb+wzPYf8U74MGpHm7hpNYVx16SbpwqpjDtChBFRpEglQ/n/7KX3uCMxY6mM42z2TrGn4C6c1CKtfEDWNhGc0xWsVob4z2ziX+iDrbdbXtqDHm2dp71P0MtQft+xptKQMjju/DajaYwFiBPYAuZAaR6TCsLnLveDmkaHIZlkbqzSPm2J/JbJVbXOt5V/7lxoCtf/hqCwxuhneTyE4Vzj94KNPEk2uKbtJYcA52ea8mFCys5AxUw3cQ1h9oZNxuKKGrwhX+hx6dUjRpI3NoTel6RBFjuvZqTXNI0eY8vPstcX5GERFKbsC2rMYXFBGIZm3+8QONxZwm0kLbM/9FFcp5ofNd6gEFy1GxZNs1vX2jofyxiI4QJkdoyZ2+khM1JzpO9OzhdUnmR+7TzjsrBZEBDQdWbDE+vUlo/0JTBlffDmAf9ALFST0KaVdgp4iqrv81rfRAsqOvb1BLAwQUAAIACAC3tvNK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C3tvNKpkNlV2cAAABrAAAAHAAAAHVuaXZlcnNhbC9sb2NhbF9zZXR0aW5ncy54bWwNyjEOgzAMAMCdV1jeaRMWqERg69il9AEWsRCSYyMSVeX3zXbDjfMvCXz5zLtpQH9zCKyrxV23gJ/l2Q4IuZBGElMOqIYwT80otpK8uZQaMxxCF58Lp4rCL0p1bmaxc753vX/gfWr+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Le280qrWAmoRAgAAH8gAAApAAAAdW5pdmVyc2FsL3NraW5fY3VzdG9taXphdGlvbl9zZXR0aW5ncy54bWy1Wutu47oR/t+nIFwcoAWK+CJfC68LWaITYR3Jx1KS3RaFwViMLUQSXYn2bg78o09zHuw8SYeUFEuO7UjZrbUJVsOZb4Zz48UZxs9eqG1jzgLvN8I9FtqUcy9cxaM/ITRcMp9Fs4jGlMf1A+XBC132zQifmKABNeYkdEnkamI0HjXQRH5Qv6f29T68tcftFuq1cQv3kY47GowNFH2gaDCmt5rasH4EkeBGdElDfhp1WC+MvhUwwphG3Ahd+n2kFLnzQ8UZXEfE9YAvHnXb4tlnWvd6Wzyo3ez0OnjfUhVF6SKtozf1xr7XG/TUJsKNdqeh7Mf9ltJSULPTaQ66+2av1VHgbTLoAkobD7qo3Wu3W/q+hVsgjVR1rLe0fU8ZNJsqaMP9gbafTMa9RgM1m02lre87XWUybiDgVgBDVfrCgYqujJXuXh2rzb6CJtpkPGnvsY67Wgf1W7jbaOzb47HSaByce5hd3l0HaunpZO58B/BkCE6Oityqn0iu4XIbRcDs0GDjE05RSAL6qbZizG01mr1GrzmopZkpszjjywwqUhMikAXKKA8yrEtSNi4tyZdCno4891Ptccs5C6+WLORg3lXIooD4tdGfk2xJ51JGku1oVEXuiSzpQV1PfsqKpbogg+G5JLRkwYaEL1O2YlePZPm8itg2dEuZuX7Z0Mj3wmfgbgx6Gr6oyPdibnAaFOzDffGUF9tAh4qpMK+LxVNK0ieP1M80NuSngtxB5fseORLdebHHpajaFM8l0Q1Z0WIA+qp4LsuEoKUYtZ543hfi9DsHdkUUfOsiu09eaFRUkjTIi1Jss91UzadNxFbC2UW59wP9Kucz6DfhSljYEE8pITFBobBUlFK3yfnrR4zp63EvGQagBYKbby4pSULOxgvNup2p5tfF1Lq2FmPjujbSkqpEoiz/0ur2vzc73b8O66lcSST7Vp1Oi1hIgnUa5bBMZ25NFwCIpwsTf3FqI/G7sqh150wNE9dG6X8qA8zm+L42Er/LiN7N59h0FvbU0PHCsBem5Ui/TLGD9droK9uiNdlRxBnaefQb4muKoD17EUWx77lyQLRsL9zSEvp061Y1zMUc287c0BzDMmsjm0XRy98kMtnyNSTPmsTI9WLy6FNXqoUUkeOivYB2uSND8I+vPeBkAfHCqzLa5+qDYV4vHMua2gts6hmlNsKhi/SICE3VgeaqjeeAERFYuT8mvpDZJxGQ6vuVQW6M65sp/DjCkBtvtfbhh3/AmhmGkMxoWEIQEgfPIets+8Ga68KHoBARtCFx/I1FbiFp8qErgW2YmgWpqTk5fEfAZNgQeC9cQurQJS+Bd4ttW73Gi7H1BXIcatOqKGR9hpL8XFHoK7ahhrBdQsxU741rVVSEKMOsQLIaXBKR7/4LIsslyAlv7jy2jYEiPAxlIqsxvqqsyca/3kEgDXV6ptoTYHC2fFt5OwqmRC4scyV0QRvSsC6y69c745+LiWpMsb6AdNOth4Uju6RQGpAXFDKOiLsj4ZKiR7okW6iEFxhzPVeOichLE/6z9X5DhKf955e0dZk6/vLLB0wqNLwTlsFGGZTBNmXD39Mu3JbO4IOGiFw/a0UZB3zYBFvDpjo3rJ8TotgLtn7SpX9GoF6Nqxqsd+34cX+VD9v/wRg7acFjAzra2GOVhDCsxGLJgcXTryRomBNQN0v6OTR8cSatBGBaKYbJ0A/A3IPnCobcg0erQTzgsW04sNl6oI/i9FFCWNZqErXT8RZnRJ/Ckfy1VB/pE4P9kk/JLtnIwNolw18myrmtUmFpcQxnCoabgLlKkgpQfS8QZ6hysHe3OHNFshoU5vPAtr4rq9v3nuWKAH7eBvTtPuwpYoGk+iTO8jpZlP7xg4YkU5wnemfVNhCvBVo6Vrn6/KGI2VidazcLTTU1LE4Uop798nJQHcInU8deTNWxQIAyCQhfrmEVfhLnvPJYyYlAxxMV8NLJ25REy/Uf//29PMyRPQkVpdS/V8WB4hddE7/i/ctknMb/LoHjqOOiqHwpKZgeqDJRawuHljIV7xiQnz/lxEKSVSlggbjhKqUaKiCNouo4qnZzC0Viy5pg2wi2ghVBbtX5Z+h7cqtfG92S6Bn6psOYXxVIOl6kJq9sw+GEu+V+2RAcxH94IRKTd4zZQtV1efSHEvW95XOy+rpwfklv+ZDPVlXwtBvVhOZ8BEldj1fHlGtb1rSgIyTvh36wO7nUvRIO9yk+gRbOC9czIY+YPxMXW29vcoFB3MNBGo94JE702VueI16zb2nsRk/Ej4EtTzpmnYENM7FXTCGLtGPuuagdN8eaEo757pkPq4KWzCbHXqQfS2naWN775u1+pb0xHA5Z6VDO8gPxmN+k3/kb/hzxmN8WK4oFp7o3QscjecnsLm5Mojy9TOSAh4ayR6U82VuRR1gwFXeycc6klFDkDJhLR3JhdLyApsUsaHmD62csHoave5dbIfP4Iqcdi+8cCgOH5K1fzt4h97hPz6e2nAcUYD768r1a/idfHRz7IqEi/rKhn2pwCCHLtWjzcQ2lGJ9qUm3yvcw5wU3WzUQzy4kKay5LBrKZy15eSS4ULbyakSyp9MtCw/obPw3rlwI0TGHPxy/cBo80wpACHrS4NIhFYp59nV2D3cvd6JHcmdE8AF8Ddgjno6wQcoRCXskt1WtWJW95BthYcs+nO+pnTDlKzj2XPTCMoTwuZ7fKp/SJ5/M7pZwsg1x1H1dB2uoOuZjHLA6cFZPnsZNyyUi1quPkMZaTP9GtsqXnMKETi1HWpUW+561KCIXMPaELeM95f1jPr7LQpN58uXpMA1HAO/s3Bv8DUEsDBBQAAgAIALi280oKyjzg5z8AACV2AAAXAAAAdW5pdmVyc2FsL3VuaXZlcnNhbC5wbmftvQdUU1n4LwqhiCACitKLMioqCkiTlqAo6CjFQQVFAUGKtKCRGpIQC0UpOiodIoOCjNJECDWJggaHEhCkBRKkBYQQQ0mAEHKDMyo6cf6u99596651dS1hccreX/l9bZ9vnxNja20pLiovysfHJ3740IHf+PgEhfj4ADEiwtwjtY63qNxf/JDfLPfzFTQrjnH/EPTcZ7WPj684QWzxHPdKvtUBh05B+PjW1i7/58eDH53n4wusPHxg3/EQJ2qfc6Gp5ynQEnCrMp9ExINt4et9Y7eNQDyOGr7JcV10BPySuuO55M0Dhw5py//hsnnTSZ8/HGJ/8TK3fXZdQEv3Guj3jv3F5XAnY+xjUkZBqUcfM3OWkhpKPZ/LntDT8enQKzQtKWTCCk9JUFMLUYtD26pUOHP4qk4nKHWSFQVazALruUTwC8uu+HG/CDlBzyYnYLDsMHWOlIQo/zXVNVo4PoEVP54QzWY484EyotVLC+MA5Iu8BOeuQM4LI0y85srLNPxUL0XMhY0iligIQQDg63m4P/Q9VKcioqr9zAaeXR44Dz2q/dUsaPDyWfhMtsrhq/qJwvPD1Wxna3y9tuuKMZAQhWiT/iwIKIZ6tfErErVwOD95SdEn4Ylm4TN1FBAntGTfSXh6hgt4WnC8fO/uFfP4m6kXTXkcU+//5fL4tk0svPqKcTp1ig6pf2AiOMyqMSYay6a+jbfG+5jOzsLoN52rHzd1Yhilj9sH12XhooAzWX25wNm8mkJNOHy0uMJ5sWvyTeBNWAxX1Mp9hHAlShe5Qj50MWybTak99AsLerIOv0jP1ZBZNX0UILOiasRgifXaBn5JBgRdmqcUvhGhGWsta03GR2uwNOPNE/h0Grn6cW2PORJdQ/WrmssU3kKnzc1fXSURqVhXeQQ7myUuRKLHB/dSHYUFmeJCzcVYn72vQ8R3J64QT28B8uV+5IU7ikgz3QH0pQ82fkM23WQ79Aa9mIihu36ZPilHGqWjPebO0sI6HT0ED9zJiGPWjxsH38lA4uoxVEdKL6uqHd7TTM28paSAj/yskf43ws0bRQ+YKzZBqu+n7/twOyF8aNJT+4oi6CaHQEs+d0sTqNzgPojVHshMOJjdXZBUIuWaIbLpUuJ+Y7uss9tqb7oRY2AXmIFhtj22qkscAmeRQO7KDVni/uaEN4zf9KuDUILcao5c25okKgRkFCfUuFuY6fbREBwWeWZa9h4hRQiMYBFpFmPZ+tpqqokJAZuUE6ilVkGKhQ7AhGCNNGIMZ0Sdg6EqLjw0khatZvXRSFXULutJeyATSprONPAtYxH91Zza8sAGFTOrcdMVoyswVeQncPM6gE6a9wqbNpYf9m3fwxcduVs5QXh76qBXpoDLooECNUTj6tWQCWfOrDNZRMaVHTRkqtxAHYLUEVxrulAhGkh03OJ24mtYH1PsqaZ0NDu+UyoObhIcyUe9OxOi8f73QmPlm2wgRfPdw/1Ir1fZFwgtW5YUSgSfHia8AskPhdccG/R6MF08xxGRmtol0H3eMsO1Rr/lAnr9JmuTYMWrDsGVGZm2qrVRa/KmAl+WDc67EeXO1xEGQplUcDUjnHRB61LzoB+RCMwyXooHfca5WeEyGoJmgEugVKbiO8JtTm+FV+ogXf9AtIeGwki15fPLl/WUEzzyz2rKc6pTnIkRni1FmtLJRGuFrenrRJ+BM0IY3Z5kr5lBSoUNi/TrrSwL2r7xU0u/Z5nFpuIPhU04cyWzOGYq9DSUIIwRF+ph2R4QUCY2RoKcg2Nf4Alu7MV49wFDSFpuL8GVfBQ5d8rYZ0umDiC6K+gaPz21ZwGPdUMMePpF3y5RbZQM+G1yHlaqofkFzkn6RQ7qAROvoFKiz8ShkYKhnguLYN32YxEi6y/9Ctdn06cddlsQc8cPCuyFxTsAyZhbHHK8LtPXM8w2R0eopzMT9UJy/Kg5cixuogftkD6Oc97DBb+R5YdB7MUzPSmAVlXKswXf+lzutUZDNaKu7TX5Z5+kMXdEczHtkCMuP+Idpi6dTOotqpE717yu3g+P1ZlJxvRtIotKsYy4pxlNg7uFVzqngNUC9quFLuWYsQDZ52K1VC3mSl7How66pYC3Rd9XvXr1jEHHa6j00bRJ8ywzWlCiiJArKJcpGZ0CoGAKcVvMkYq7EoT35hLQWWbGfyo3jOSur+PQfEZKXmdi9DZduT4WDcP0DWKyzHyh79XBf8iWCPVARergePgQ4RICsvWIiTJrQ0NdI/LI4n7oWpm1K93yqHbAPVtVmsItu2o1kWg5/tZfKPi54Rr+S90OWxPBYBPZhldYGy7lr57XfyRLQYpvKPrihGX1dVcrpnR0p6xVoPUwwQNk+QbSg+jQSR1bVK91yzLzN0Dr1Iy5lNez5HoNpJP9jTl9JDtV86vhJC4oNpt40QpvoV60TN+8cGrbpZXklF9DHuTaQViPjUjyZIiuTZvUUjgIFjuCBktFB05vRYairjDY76i5G7kOilBFM8wBn4pGeHa1lGSMjV9wps2UcnleeoUpLTRe6oMbvXi2lbK3Pyl5u2RTGGZExHSAbEhUs/wL0m7iIXlA8tbzfYJCrcfxl9qgEs+IcTnVMCyCtV24uCl8CUY0PN4p+xzVLBrtLuFnrNyQJj+SK3GU3HGLJUX0B7m/uwtVTB+cI+aIrV4ZgxSXgwdfN3Vz1QH1/jnyJD3YV1FhJXuSoos0EdpJhNQ1ANGU4ahHC9QhrAhgY8KN0g6hLqrSe9lJz2PM81eGTxcf4WuA/cim5j+6ejSrOscB+JXhz05gP/JeFAA+xn6j83XoVtyjKi0pmrz966NaRce4d8QphxzOenDr6zhtpq4qfUtkz9fX+7ZH2Lpkr3LarC51/uv8QVJUROiXK98kDAp6qtJdo8gkkV8F5b5OAZQXppKw1dP5wt+mGL6ECFsz9c3Srl8P3/WIPwtnIVEtGABdfd9tMnkld7j25VtUv6Xo0y3XbPfXf830siQOfUuRvjc3HWgV0JS6+y3TIkLXAOv2fZ3EIOO4SYbvDO6I4JZvmd7PnxVx4BthumRztaZg+mHdvhjVr7OV/yT9gO3mz6S36354IaY5gWHW0KhOocP3MjQ32PJviIbsS18/0Kt1yUmGq4DI/liXEusmkImiAT7ubzqJ2h/uFYa7M3t8CseuHDcTOt6/i3uTebpaGKGbS6mZQarT+URsBugXRTH8lb9v6RGGf7iq4nX949UuQgOKrdDM5dErW2c2l4RTQUBFED7h0+j3ZX7j32CLrBCdySy5DuCO+IU1MymBNo/+d1EqJKWFTB9FkwLADttcgCl2fD9y87YZkoD7PPHwqNKnafmFC9zN1G1zY0pydxSd54pcHjZmukJW4DHtp8ccns4X7eJOJ79h7wyLrHA6jBVx8yZI64vobsju1bW7byHmpnnCTCjxSYTt/fqYKoOHxdVj0V+GiuKqNNE3z/eIkLf9R5iPfoGTbyP3nqD1nrQTLq+5POsH8Wu5utStNIui80fcHXfYVi0zG3F7JSTkHvW96IJyyTty/L6BWVD287izh8KQDqRowc/+31h4d6ttyFruNT0bRk09xbh8WsiuJP9R35//DMEVxtA1EvS+BsJ4dY3bO4dPaC9dc+aPrA+KO+4DSne2QOF77MyiXVbg5340sif/Ro09/4byA9zRD1qP1qz6a8rily+TrKCg5mTydtUDWisAb1tnRj35kvQ4QvTMH4BPigpVW6GIJC91kyjRR2ZU0RmnnY3SkptlV1iSuuv9oMeuNK7wdx/jouv2+jAa8mn1Sikd0ZXONBc6fj9IKKxwg4eoiFTsCnuQ1ratOlHM5PKW9GhZd6trmGanSCvMF7dFXpSQBVgWf02nqI7QNREL4f9BfOAVwulfJ36dwjWbR2eRJJ/rKYD9gis5O7im3f/ERI3oI9yWHarS6pf200xtEw1WCCcgJvIF5FGEaHuBGa30xVH+TVdWcrZZ2Bu9g+HENZp1GyRFpQ2zmMrqDQorhFN+wPydIdeqvO3vM0+fy4mQfF7/lbWUOm6AFgJ2BMRwgXcjvQUqcXc4boVwVqo9X+vH1C78/6vaaY5Iz8xQD2bdepsJZZOQIujcuygaZpCDgk5WsPx7Fnb+yVupNxY2ag7XiVbPvDlSlZsZ5s2sV0uolhI8r9qyZAAQcN4h+YnkUYu2m41TSxHnPs2cqH1/uNtCyAk+P3xWdz4BtDTXquoiv/ZARP8RoTACetlEbVcKiZ/aXLnzw8BNzcnM8KnX3af4WR6idYRM+MJYoEz9Y+O8z7zPu78JDDxu+c+dj3z7H8Tj9j/ccasEoAybaS3g3ngFWY6N0ORaMT7lX8KMCPI03RDCLeNoHkKK8rMq7NBG/Q+l1BV69V4R8qre5nHeu53E5YLYYwawMJzXNMKrRkQ+3O87IO8KemzHfIu3FH5luXq3Et8E0Sn8V2Shnz1PyLsQ863z7VVQgpIGSzeZ886b13ygXysNT4eAobzsL6DZ4kVZUp5Z+N3+h1zaRRUG5qd3TmpLvjvQW4uz3LgbEguG7eQJEDQp1jeQ80c3/H1ebiTo1w+KOqu5ZRJL9ihaBXVZ8vm+a0L0jkiRNeH5uby5crAh/sa5pzF/7IpalpkuA++x5UAtyjm3+Uw02shkaW4w+Nw+X0cH27Y8XhAya9rofhaq1EYfXMu5aI697bEEHK+DvIKgVYxlOVhwWms/xb5RuJw2beEgWbJpoG199YZ3ZVZMXkjuL3O8PTt5Fn7XJbaZnFuhfNZAfkq2AjQTOOoRST3EqfAPkWVt3HedtbE3HsHTwxEvGJcVb2s9bllr3NNI9qzxGshuBQ6PRGiHYWkVruTpnRbztBJQzXgl+Pks3JKnFwyo0XczJihaheh2U+RPoXwKBtkc7T4sZScjlBw0SBXWbtiEWbtLBw06AiKR0PeZgYz28w0Nory8hm9FqyHTJ0F4tl1hKiP7WLzqZoW5251hXmQiWunMOFUC/37Dpn3QhGu3O/0zDL7jmFJR7jslsynaBznyJYCpHOSRvnegVA6sKViQfz7QK+WheTyJWqojn2j6gtibytPC9R3Th50DY4/ixafC0jq3JBIS1lUTnkSYbzCciREJdb4S0uwT7v1ie+DNlHWYxDze3jXxglxZzT3ZFOxlN0WCjMGC8XAOkmloFOV/Q5aQ4dxZeXHgjJYkGPGh9ChvB/j3/UcwJ1Tl+9xUtpTP3I6Wk2Sl0kKa5jdk1Z+5Co/Du41EFrrv4O1e3U9HUv2H14lfJFiuzhw8pChq2mPMtlTa/CRaTrA11jlspA7TkpXRFBBf6XshjaeFOHr7NtNPE+RE654tPvSXD0F1KtOayJ2X8UtKrBss8bolfJyMW/cRxG/Pt3ge783FbOig8vTU1yOHEpn0lpmF1rGp1r1kZrZgUoG9LjPKiVDfJJ7tod2g+uJK8omAArRz7/77T2eKyzsYPAVS8Pb8k7FQmvEJIOhXrdRhR/YNqNyEmHBidS1Cl15c85B0JeBx6ZNyZ96Rtut+bw8QH82sb4yQ3ZKwfVItm5pUsC92ggaN0y55l+5MHxOd33hNZKs1TGw/VK0OMkk+WbaLV1Qtupczkl6oI99pZ470OqlJP3aFElIT5XHgjFukuYmn4I4ogBzKpOhJBM+IrUE08g32ab2mLCbsereqxhHx8teDyRd9gudB0vUHHPp9KnjHUo1OfV/oEW3vmsJz8Sn8reUF78ZbrDa4CT8vxayFLVy1UXZgRPOMcy7dHeeIjlUPx2YpRuuiSG2I/K2LLcRV4VO4pwDeqPNTKqspNW8bR3EDzlvprUAlF3JsdAi0Tg+z9u2iPOvpCGWCl5ZxqQopR7BljulO2MviA3fWre0zficPvtMVrBnlg8k4NxZG/ou3Vv0fjjk0wHt7ZhYg7XoeQlyFum58/hDLqHGv3SahgZDm6XCKwllF1F3Kle/6U+XfzklfNzc4UT3UCtL12UT6rd+n+ztCJBp1ndb9M8p/b0jcsjw2owPsXpqjTALi5MQof07n+6J5ehP0m8tPLoAGXl1hWbzp1L0CGy3gJFXnDWSdkgOGusyTt/J0qsPEVY4muldqchT6lcLipCLPvB+31ZIq0Qvf5Yj8HjC6Tp/sf351FdRTrI5F7/wQOIoBSIme8X5A2iZxxvp3nn5quOeGn6lddSGM7Cgy0My+hx3AiNB71vbZ9f+ehcPYhDm0iSuBXx/m6Z/88+gObZgD09Wa0tGoE9XvXKoRnBZLKWtnykMP0YnHtC20C0VbCyGFB3mG6QK5D3MhQmv1WulOc6LOmpi5gd3+8SG+J3HPtLHtsPWuZMZ1wAlvx3dzaFYXT//k3XT4Idt0BsMqJ+Py4S+tFgao/KycEZXU+VugBDPV1Nkj4UqVre8eemw/M6BHegPhqdLe3waLX8HyLtU+F9GyhkFxmG5+bT/O7+Cbe2deCyT1RumFmc6k8kbQw1cj8oV6OWTye/FV2chJGNSMdXogB36xEOkTflCkuLCgsytpl0kuT7FvlE/1wbxyM1CMzVtIWrpBibWAD1H5W6/hG6NkudCNXsQkqHEJoLS182R9ulSqLH1DVyfO4qoSrQ/bbl9t2t8yutBbAxigOxiUXdzpzPKHj95Z1Rx8mafJNHdadF06qWoxwtQjUTDvXGJH8I+Wsljyjdf5tdNUGWx5Hfn4sRg2nSsCNvs9T2t1d7zpB3TULY4CdoDHqoYpRIG1TdbJYgBX0CBQIGlBGiklFQUM7U/02BNbXeDoZMmzOklUuK1HJWblsY5YhSZYGJYFqocniwkM3FlVENiGIw0qgqu6mGH+hvWjsDh0WThvEObPO4wvHagNe6StkpGpApaIFg6dofJDDMTT/UGAqGSkpM7qgVC1aNk+JkuRYq5iGYLyO80M4R0xdc2THuOyjJeY8S34Ke2nIIMFxCg9+VjAhJ9YDZFQpFqmIA71ZaWjrIto+VLHHJ0pj3lH7mX5Tj0DROXUoN60vDp6lVVt6jKZgyxmJ/NrLTCumvMf0P1wJEqI5WFx4NDAeDjv6mmvs8K5hjZRxUofuG47iySh0kCmUPlD23Dm2YwKtrmOrIXn5vSnJF2NvbNwPq6ojbD2PANXufXN4j5P08u1z71+56a2fyBQ6FV1lbm9MaCcebyjkOtfiCeQuAAXedU6YB2mDvjSJzlSKAp44t3dzqqzgUzEMM/QzgTL+GblAqKA1rS7rbNuDXV3F5JPFNVB590UilGtyZbRUnFzb8A7y2njGQWI90evZrq5d3O+Iy1dYFIhbjRX6KjCO692ir98+dDjm3ks6sQVEbHEsF1M8dWJ4Rllsx28fbJXxG5npLlKXrC3m0lwG64B+0dfny4n+QW5effe2dne4ApGvkxnCNUxpJmn1/TNyqoo7ZRtm4bmDuKjw8ONcOvAEuXnTafyRbjZexcHUr1h0xURZ0o+70Iu1HG1I+g40s5TLD2sDXfjntOARZRUQR1RPjwDzTvr3wveeW4cvyNgdL0wN7F09AsazBfJ7R3VAvAbyFY30pJ5TuN+WpRw6RFg/naENkR1yfkOtOtXEveWq3Mkb69LceQcnqydyX7+IX25fOZd29s+1itGc093PuKtlYJWlxBrbvl8mjc6H71N7XLknvY5zjuF7vTSMsnlls/5vNXW7m01kS/6CKf3neTTR1c2007o+P2TvA3Vu3Qr46TQ8X553rU9Tk9+DSEPsMP2Me/avvT0euhjwI6AON61fb+8eCTlOP+GRyd4L+mczo+pOcG/odyC95JOQJxwLeTPCNF23tW/WX5HHYl7+kw2b4SUW1y9OEYJp7+UCSaAOIt9wYucjZiBUsziVIM9LA+1NJNbiJHw43cKG3uInrBZ1PAbQgx65ob39Ywbu6Msk6R4aUvWb92fT/5epoDPvTOA4QkdSxsKDVN7fWAvIejAeOFK07UJwIXRNPkZvApicVQ77EP/c4UE0FS9WhUlE1ow/vCgrPS4lc/U0B0bzEt8mw2I/aosgWpfnRPUXaC0oyyAJ4RuzG49W6Ug7qwbSLXXvdOqCJxttztL/LPsQ6k5smyMkIrWkRmQraPHFHpmho4UaBNOKWr/psJpfgVSThhMVptrjbY8FPDeHsjBpNbBLSBYmo8/1jUjCGvdh7rRsJoXqo772lp3UxRTSAbXgco+tVdkTeMtdLDEscFW2VfY7HNx+EFyd/2kIxC+kZCSYEUuaAFubHiWQJmZDYk/A2KClBso/s4IDTS4knVGXXL8WWGo0RXlBMqhkEUDTG7g69nctlE3UHZ3c+EcU/daDIKiHc2xVklgv6bcxBOl5kM0nJzDD9aC/N4Pkv3uS/IfCEvGNLsFphILQ5a6CtcYWF88FZjC01KP+/02wjDOKUDtSVW0CtWN7A6xuCoz7q6jDEqgeV0axLa6jNydctBHZLLWE2+gXk5T2md8R9zSiuEmmeKBxvuVQQ3bGcX+vmpp44qmYPP4rsmszpAn3XF+dWF0JYKceOiEvbD0fMik24R5VY1vkZuKW8ojS9ZJZDgMH39M484+M5Pg6sQ1m3LOHcY0r7EaqNhjW48WenbOinW6B7rzqM/veGCmAbpbfw7Cupd1QFgasnUnaDdPj1JxzLCMxrIIZe7CFiL9LHNyxWm6ul6W+W6sVtUytU56iD5DO8xUSQqM2pn6zutACT2BUxbn65ubsUtLaR/YmVxse1/pISHwaUUCwvJqb3yj53S6OOMyUS5oSD3ceBbh3KRzvD6FT+5BHfzltMf9O4HRFDCZqHLOAmqD7HIiaap6Ck1ASWNwbi4yNeuhfkcvkyv6+DHt0+M0O5747OipG1Jn9I4TO03Q4lPP6P4qN/1oYkI5BDlCa/wHNNi+vnUh/QawZtX+KgT12aJvuwTsBa732dyY+FRPZzEtMrzY2fA3LPi8yfhdHfm1sL9qLzMOCG+nHr0aYiUVUffU0GfTUgaxcaQGRg01f+1mcDu94xdQ6H1TJ7nGRqp9VXOxqmuz8z38dV4O7k/dLTUswxqwWRWcpKKqgB1jNRKkRIegQ9kVTXnTdBPq0esX+rX6sIr34j305UfcaO5YG/UicB+3pLxw6E2HqTwjyBsB3EgwEN/+dGNFzZj2jcrSEqE96sn+lPbu9RVnqjh4xuO+yWI5hRp/cOA8T1j2eq+/RGYb6btmMAHRlOjbC2Piiz2R0PM5ZlBzDMOJLxQVwSidbZSOnnVVoF6eNw9MhbJwurZeNBstWNr+jjwYCzczEnkKn/5cq6/wyTwmRVxq41HLuWnZIUYOoTNye3c94a376TvVqP1VhX5K8dROXem9M6uFmYHhO8fFeCbrv7ZdjGfXK4wezE6yI0+zJ6jHZ7y0SsZih3vGptWyzKyhCcLl4rI9CqtejTe1UqsJuN6jSIdtFvhsfjBtElsY1MpHcVTvsZGr3z5N9YlFWXlq1A3SzxxLSE9FZc8euxMeR+/tjvWsBcFY+3y3MXJhNPiEXaT2fIh+B306yGIf5p6qs6dJsIkyK4OpUy8HaIMZ6tup0rbf0lk7lXO9Ir+C7e1ppBhWVWd4xtkt7bvO/TUlNtI4dbT6MYJFmulNYBRw2o5NOWAzDmuxQ2qqVzsRVUdYI9MWgd0antMZrHXE+Fc6llQm7LKzbn9bJIQ8EXnBatpufQ6nye/ltIWbEveKNBKfNhkuNc41mCyz6sw1oq7sMeCr8QvoJAP99MkjVUf1+4trxhzX5BAMarC4yx21WazDE4/dhS1Dj+aoLXGRIH5h94UFecIWng8B4oTdmgihvj1L6wqragpx64hEdFz6qdsJw5BMI3nld/jtKqtCC9jYoSC1iGQMe+h3AiKPwrtoeJh6I9+EYGiODIc+n1kvmljgZ2LTbBHdzd86x9CfpxIFEklYx26nSJUoIP/ASQYkhs0z93D441xRHDeb1K1tSxvYdQKVDke8j2bDMtHiqpulR2FWhsMcICtgfNwiLgd1I2CcZVKJ4KkMblR8kgvYUZTBO0fxzc2n/3rCTMjiO88fWrc+D+MmUMQ83rlhUI984XGh4y7PAD8n/zn5j0x+lJgapQIPkSFjjpsJldkjzbEcnsNIivoW0qdvnOi3/Zgd99ZsjxuO4/u696FFlZtiLj9W3s8fA/xC4Ks1IkK617gc7EfGZczFSctu/2JWhwT284tniT5afkTvcuCrh/lrrwMM48rZhR2HucyZbuhiGk9SBRRqJGW3a/32RXadEbYuplaZ9n8ATLlFgwhfrPCKJ/8tbeYO3JTdJXvDqHg87Jesb59jhwzfs9fvGQnp5hKXe1y1Werzkymq9frLE0rQz1RqVn94MTnb6Qx6aFAUy60hXu2QpETutZxx0llO5S9njx30CEXUf566QW7uvT22Ejr71t6gYzKkgjs+nnvHtb0Gsek+17mC2LRXretJSa+KgHde4le9IteWn6aZqfNuIZnbsm4L8dbRr3snSsX/s3li2js3NB41+FULy5H/bCVx3nzsqfjrX74iwJb4n00UuoVBqZQ5QzgPVjbX/+9hBRckztWJWBUNRoNW2TuFulOOCHEhPHDmbzGfUbj2Wcx9ICdFKD7z78Hc14QP73TurmH0+FSqLrd3hBwRGuiVpESTpvO5LLbE5cikDCfNq5kpvf2Uuf2rVSNf8lOrRjXI5TOZ7mtGP17kUgCooTh+o0ZuJDqj039xecLP8UXzTsHjbKN/RGDmLtCjtHw6+bEZzbD535njSCp/wuMI0RXP7B8Jf2lxCbJc5n7kO6VthQdukIvB7zxxJwdRHiY59ZhyFqeDyXTOkfBhRmJXot+jCNFe7PecigyQPWZDUw4dut1XKwFazKHlZob9Cb1DMJlu3I2Z3onurtm0kztA+kPe1bCa0gFBQGu5pfqHmTYbLD1j0z5iP8EP1JHg9xLBvdsQXYBf7m+w473uPFMmTd+I9F1afuZtkK/MiRfmPL+6KhiU4J79HGx+JcTHbFFD+SZtuaz0z5gD7zYQF7qkUOG/yHop4xzeBsFXVjhd26iJXbxEO1JSzbVmJG/fOBO0z/CIqgJnbIE+7TWVfSFhK1BhKWgjd3CaQguGrXoFOZeKgal6bjlK/lOSGF0YUjDmxq1ovf4eNcIWd/C5yormK+KeFqLQ8GWOb3/uOKUeQZxBN4wsdLfQuBksxlb16rUQzJjRfLqUQ13nHRtgqMy6meq4LPTaRHvkrhP3mZX9VAGPjcm761c+pAK7QZpsVZl6nqpDMJE9B+rREufVP3Ar7hmMSQMXKhNfIgbcMZsvHj3Y9M/dLC5vZqHkiPJC3AyMRadVk80WOb3EVYy4BZUwlpnuEiTLrFHWC2sJXJ2FVl4m4fh95gKPJRc1cSuSgarFELFQMYuAFpsQE+pBy2hsEB1aqosTG9y5pEDI4CiHxnUc498wh10h5Y1fpByrC7zohk2XkjSYuWkBWkozEPQFyanmMvCPYOEU7HQmgI7hLNZdUewGXbZBmutwJ9Ct41AwQ5DYaotxLsREhB4QX0h+sZS3CrJ+4QNUfsP3KKvwRehC4hWvBWKK0EUdnEOB+NqnMQS0yJAj3yVyDic+kJigFTt8KXG/8PrQtuetnZ6mXAPMwr3X5LMQXrm+4hX+ya47RZnStx6JHV9pDMk+wst9V/d5I/2LUfMqB/9t1Cvk+//GqO/3HfunZ4znE7YCuQ/loh+Fx2t9M/gLu/+2/Z/s/mT3/wG7uDNV0+8fF04uvS9c8mauQnxYVUVeyCf3sKc0OU/Bei73y5FzZ+PJY3N98WR6RSFPv6/oI4yZzqBNKEMnivuyE4DvHcVlHfKQc0oJ5Fk3Z54U4+WRNuED6+Wf39O/ckV5n72PKrzzOkAecWFFgiosrugj2LiuZa+oRNm5j+cVqvlk5VYWkgFPpFok/bM3XU5XonzsbV0p8a773Ewn0lYdx81Fr25DZAMshL6I9AXukPqH5mAMhALt05OU9tVU5ypba6WyXa4KW5gjaXBmlTF5/MlzT+C0nEFyb7/41r/pUNIyWtlW6+DphkDhLNSLak4BSEBVSa0dX+dWXP+la7acn+RQrpP45rNIGzQ0szxWPAAzWm5u5l6lbx4xBlOrhrlkvy66SQvcjXlfMPmJ251/X8MNYcRVgoAcsT1fdScv93Muz6Afxl9+73IPXHb7516xAs9PJ5cHUPsmufznODLOie+Xqc4jQ2+dqP+Isf/kmr9v+Zg2fSWdbOHPx4taxXD5D9oYtYc+94IHmAr8c/JfWnn05bjvDED1NtZpcyHD+1MTONr1Byn135JRpmLx62ecj8t9umlZPisRbiH++bhLtgxfzOLsutAv25HKN/wgpQE7x56xtX578bknkfBF5NcAFt/0U386rlDDd2ioMKn+cU3PP522uHzZH6M0wvFwLjXq9rrPEAn7InJV6ZVm8DfA/j7eNSpkthlRc8CJ+jbzU1vEyx+ktPdXIz9Q7N0VW8G+qOKbhl/5z8dxFpp86+bHt0x5FzL+BdT/gdL+k28usM49uPa5TTTzi8hFhGK/ab9fAfBb9c6at+2hpZ7/0OOo/YOUon+3Jkqobfks8tkfBHjEgaWwmOqex5/6sntv/CCl/x+b4pFrAA4DzClLg4NYEyVVXvqDFDo5kybBLYbONuAhsH4Blb0L4ai5um1B9L4SlQRTRpcC0a+TU+rMKj0bji+zKCOWSCSdZnRV3GeGz9rSRBODj53/1g0ht+xHBkjHhbMyrMLAV1HZHaZNAYIS8yZRmTTNpQHN5ZH7gjL0RbxQ4PNVpqyAPPfrAA+x5D1fsFy076PL+y0LlzWip0D3+tPtOFtNZb7+rAAq+0P3cTwWMmR6ZtKn3y2ly8JkI/E1JV1/bH46pDmkQEQ9pwm6qGEeGz7J0KurNGSdkw8JpxiTu2HvxJzL03Zp9flXTTyUX9iSaale9FwsQnfJ6EJ15WPjT3r5/aP15Nm69Oz1zFZ69ceFOHx2SjzNqyw7a6mQs1BYlWOUw8Fz8IQ/ThFSVrV5GMjTlzdrYhwpCuS5V31h8xuvp2+6RZAhoJqgTzqFxVEL7bmTmZodBL/hxsjwZgdQR5o+pziB3lsc55AjLuRKHjCc9qRzWICoLalzD9GbeAWhj/SE2SB9nxJtVZdAaUNef2bHNI/oe0ooQrlp/VRF3xrJtdcBrclopmT0CNBT5UAJEKahjNLv8aslL3EwaIm6pTp7ko9qmR4s86HC/Bb0NumufqH+xHXeLNe6L9YT/89c/bZXeyIBVKtVkF+A8uy5UOIDilGb3ytHYde7mAwMQl3aS4HpkOP3nllBDjavy7RV3R8Hc65hajs8baV1J35rCFc/QsLnOsCvVl48UJclt0ZRVKgHKlR39KrIKi7Z2lNkUrCLvGj6Gy1mJEAN9SzgL/gZV7ksnLAm35u58Qf0FRHsyKexWp9ZSt4SB1ffU5Vnh7NwM3aCl8Lg+gt0/SvJ7gHq0vXobUOXl8ILERoo5pZ69J5nzG1eCh9EhBh9tlqpHBhTOpr9mn3TD2+vcPTMHxUqsLXfulJh8X+sBW9RP13sNTD9KqK13KJNsSkE/vJS9wPLNtKSsUJf8uFbzq0RlMYrXf4kn/t9SXOh4S+ftvZSpugmdMX5t5P2xOOW5ih+sydp45YOkqAEPBGFBw75eDPBz45hh8L2I8W5gWh7VpmmxdEvgeije08UEdrdXR1WYEm+ZF63xXszT1iYqQdkboXGWLB/J3JDzAeAahzWWr5w8n3zp2B4/pOvmAKujWpeVUN5EhVmX1QtttJtdK5wfSWCRzec/26o/e7o/1Oo5cnhD4TaC4uBb0IC7YM/4XPLj4baI6tLYdquX0It/kdD7WDhnVePqyo/hdpdcj8aan99RL0ptf7bbOx/DrXyiAxdp763GZ9C7esfDbW/7fdzjk3mqcX/DGA8LepHQi1PZ/EjofaV87Y4++DAz6F2z4+G2ru2RBm1rZ9FHvijoZanS/+RUPvwWg9GVvtLqHX7QYA/oHceHnx7tu9TqE380ax315Z2xsvoL1mv0o9mvf8HmGJ2Fs6YPN+cQQvs6M+Fv88Nav1lgXRSPD5DLIxwSmK2wCVU5quOabd+B7UPXW4JF9bo4df44swWC8SEGjdqud9aGSni9QDLuYfuNQUvkSaRro7YCBje+J/S7d/GubdD5GNoT9l1/5y0/BOi2WI8nlb57/gTHwTgsPoNMPS4vlWguX06wo3cw9eFB4KN4XgKJuzqUSY3HL58IBMzHHfry6aMc58L7pnMwuUNetlrVlatnwvuL3vyDlGUVuGRnxi+sOL+7H+X82ZV2csFOWRFU9S9L+c/F+w8y/mWSe6oj3BneLc0jaQiYQmcJvJiUzOz0kdr4IXReD7v0t6iJ1lEEMPqoy04XRAHTqcQYouKmm/s5Lk4ofUGLyLUoRQtImQB39lRY817wNNyy4Cpiwt8f5L3npoHVlJcxFn0OuT68+550nqTs4w8Nf8ndujvrDL73eDqWGvglVHgd56t3dY/yLUH2YtuGZW8e85kL9gtW4SUQUfed5qgY59tX/ZD0Qrj7d/p2DuUthyVY8uLrfu+s2CzkleemrLokf4sLt7Nbyt5/Y5aVoiL96r+Cl55d6GtFBfvLriVvPJcflopru9hTfonNH5C4/8KaLQ3QQimaOhAzLag5Y2VfUw7G1O9/T6tgU7h9JcFbK+kBHYCgsa60dnJml2cJpDz9/TlmoNofUsVSTK8J966PHFemqUKbKaAP2GrAWaQo/ZL+Yj9hKWNAHm3ShOrQRNbHcxUgc+9K0h6629QlnLOnDVNglF7kEIbJ3krDrucGjzzX27/PKv7F53MeOxXny3XjHMxAqiMK4VpIEj+rLFcFAZaEKLBAaHQsEy3uKAJ8ycK5O5FdANoulEHHGZaoVLsqyD6jAWEsStsbIDzQ5PPr66q6vVYNMD0oGyYs3ep8YuT8QVqvAH6y7LSWB6iB0QkwWrJ8INqSlYXTZStQoxvqqrcFDZUhg7dtpxMnfH6fZAzTSleWt7mWWVlaaess951PjlOMmHY3sTyyXqC1DgtbbukeLBJImsdB2UVsluF05THLj4DdDaxjwRIadRxKMBXRhUJfuIDnsVwDbI+JwoOfx9kCQ+27BzjLZw7y8KZ8FksCY23MEyl+P7pdr7ar5eYIlRsHZ+O11c7Hp2zV57KoMitO6/eYk0lbDVNjJmd2tlBlhE9oEPClG7qaFB1dVYvApMhDxAL4dSnFSpRpK0Bo5TiJrsy46kq48p43q7j48SNFTG3F7w6IDcQi5wZ47SBNRI9fmVqs/PTvku5tDECgkLkZ+gNUsvU+KJzjD3XnZ9r0R+bX2SRrtwiyDRMQM+29cxEAnL9gydlNeZDeNuc/Cquzd0PXG81i0kTHbnLulACfzKfIGxkOUdEbz6gpmIV3izthb5tFdbI5wWa7b+bxny5pxhFT2ftRya/lUygQTGw5y8x5Nzbti7OtnumqirbjXjbndXVZbtTCk2IhC3oR4QXwquVVHPeUsSFs7sJ+Es7EKQHmjRjLXYoaVu/g/otwh3iXwmH0uUT/Erj4BoyBLSmdHSgm7PO/ejOrkjJYn+gs+C6Nr5NHYT+c2E2SHMQCsMwJyrN9ymdzeXtJa2uLE8feEftvWEGMHWYYSe8R6SeJf4s4eCdzPFSNTaV4AYNVUGOwQA9CApbzBVanB8ErSAUZ3iRpg3d2IvcNAu4lMZKPmeuARKXd91Yd9mY5b2ecFvvNSU6lcoKfYL4628g8W6XvrDuZzT5GU1+Jho/ofETGv8bobEuK4I229GvwqGrWDo4eL7kLVeHiyqDD/MiRDWOf2fna7tO13If4HdK4KIB4KsjdvwbHB595z0MjzyL5DbYIjd8530SL2GxSTmAHUW2vKFVZEtw0eGW/DsLvvOuD5asppXQcZes7+gzK/O5x3EzoZNneItxA1PbKZXL3P7vCHG/6dWmRxGiT8p5w3rnpFu1Lpe569/pbLgeJpx2jCubi7yxdLIXH3KBy5zYCd5IEptdo5/Nlc0Ab9t+Up5Af8NlbuOfvC1743s5XwuubH4q/qfifyr+p+J/Kv6n4n8q/qfifyr+p+J/Kv6n4n8q/v8oxVdP/bVzp7/7RwpYJ1Wbpf5RQJ9X2O1TJBWtz0LaI+wU8u5633ghFk7GPF9YFucTs3SF5e1amA2ftmst7kEIPvqy5Ur28y49+643IYe592RviIbsT1ewKFi/vGgimS7l20GPWvPVBrYAx79bM779JMJyH4R+WP9DCPpes6Fy/KqVp8/U/tf2uUW9deqE7fNfn/Rv+M8dd5cny94Y4mvpX22U8/nPfX1YC8Cw4RbUNx9ykPvPt0o39500ooTsVf5KAOLfe/+y8sI7CUT5/01vnI7cj1z+PkIVAc4oqZJAzNVWMWtosCq8MnRiBOOGdeW4gtwQW1zWaX3Fww1kmWfVSzi1HXYjczeGM2PDefa48GanyvjQQi6QvGt38CSmzFh6rgONKWW9dWa/TRPjj1eq7iJ30fLT+aqtZYxXjFbm0z/uzFloWksi5Y7FY3Y7EdOpDjmnCWG/nnXtZ93tBNmjxgb7snDbQPOvf0OabTRgVKH35mpw8mxg3jLkXA1WJrPak1laCKPuaoAvTaPIsFFzlUrWUhceGPSmzDoU2NDoLJKJWJo38OZUEGCTVqXghCMawY8yLzZOzcFYRDK87VINfvbW7S2Zbv7OJM4SkxZf08wKOx0W2Trqq8rS5kAvkt38YHoen3rLXbVmTnpCUG/mmndNRyHmokrYv2nooDP+TMAXnw3DVRlLP0otr4Nrwi7dsKD6gaHEs+Yhf5WpmIR8SBzebBuNshSQJ9NC8MaTS9C/GBoQzh2/duCLiEfzVWT2ZBUnodICgsJvVoZ2VpECtVpiZl1THAwSGwbX7f6jtTlg0xJiMpmq8zsrCEXZW6ZJPz2od20Y0m3MXJNt5ynQncDiNDfKMcrldT7tLdCeow/dsSko29RsAW92eBvJaWfHu1UPOQ5VmSPtgmc2JqXVtk2H6B5r5XuFsFkt5BqJw+RoWUQSLTQsIVDGy6du20i+jBK49q/K+8wWjdNGwzUA9/eepNNELk0luz+61XA9Kt1wnVWQMaSfCkawSC6bOk3Pn58xHNAbarzrxlpXaGiK2ildXsclz4NLXjF5A0U20O1vzxuJLEf17GKcO0JrS8c/RNE2omXwYQVrc4G7pWWra89blwBLYxJyLhmZwsj79tj1X9rWm/47WTnKK3OQ3Fa0NXVY8WVCwDYFjtcMcbbNXHew7RgnXerSaNL0rdutlGiKWC6E9fvz571LGWG/daN7t3jIZuxRqIefmWSOA52ejO/9+3syLWBVkg/8ZtO4IeNCM94wc7qjLPQ9e8OI94YEMSFhc6TGZF6WWWydNRkMNDVrjR7xmtm+irCHva0BJr6IsXXpUUVn4TDDucqMXaDOyyp7ft/3chSSXqkJYQWrgJOMYpqp2exyMq3xDMy0APOpQ9Ps6BbnaZhgDqK2ybCqnRzeCc8MUXh+Zpd16Bn1gCxbFzL05TTfQQfJBDHB3dB1fTKj5wXgcbb9t6SycGMqoUbBb6raY6DnQUGrMEtzCZyQvbMookSCMyM9m/T+4/bIgN0CPphiEgZLHnkfkoed938XOuAmQ3mvzSy37QdkmVX79bfAVm2WjIauT7+0vrLi6hgdI2ZVLXRf3LUHKlpHINrc86Jtb+kwJE22wv84QLJThScyt9UPJ/TZ9SffZgHxeaxL1BTA8mdngp2XppKCl99D6P9MKpOlVP6RMoY7IDtw7+xWEwiLOzTkRliezEeHqLfGhNkLqRUQSVogeo1RUh5PvyEEjxNZb5Iwlwtd+r2zcDMS/WUteOUqAn9Krc7U3Hawyl7GMXBruIX6LRRQktPHLL6uxvLIGJTJeQTRfR+KiGZQFaRE6i7GtGy9mrZmdY+CeNl4XVDPK1DqfFDGhUMtyihDNTmnGRNLaPZzO8bw6SwcbbGZNrE0CFoatMIyEPNJCMPLF9N0QJeW9j7TLK6NKjN4qtI2TfIS74GlcqXKGrz36XX3zezXv6ohjM+6Zhiik7qiHMPi7UAx47Z91wDM9O2SVs7Gf1QXtkTlXKcQhQfoDKg/FIIVVAaxh5RL48fm6RmbzDo05enhGh58QwSigriHy62GUvxuhbkQjRdX3IIZKCj08IQjDTIUJ+yGtelOcnteB7NSMrrwavUElMwiKbADFjmYFABqvtFzMvHm7Wk3A7F0IiHzTrCJzURD1ginNwv3uBBTeRP3wBMFJYMN7DUTUPDdx3aWfgxY5ZFIVviiyxqzo1i3EY8lUymEQlkCnuyG5bCwnESsDcNvG3wjAj2sz2iCx/q9vEQnk7DBI959VTUOQMYWJ7cqf24KFT8XWh1vXmignLDwctBPaZBS3DcXuggL9WK3nh5aIlGWuNkXNBIAUTWdBDzHSUhkjpaMxQuzuupDqvPvsxcGZLDl6HOZj2fzZKLL+Q7YZTq3pRyl0yDXAfSeqZ2Md0BUspa9RIIx6G/DtO00q05abMf6MXYFj8ItumXxZPMozAC4pHcky32AVu2wlZOTumR1R+dgybvJ0F0Qf2iZHkzJ75AUAvXKfukJmxhInmDItsQUMsDlIiIDO8cvFj3SQUigplItaJrLkbZ3nL0Ngr2lXAjNOjXVRTWOOfgm1blVRMW4Vcko1PrqtQqYcmj8hWkUB2ipfmt7mGNauUu8sABk9kM52eaf96nJzyVxEQQVAhjibsd5x3ugm3wiAVSyYyuOokHwHSEGMtj59wSUqerhTxSc6cHN25v8ab71t/1GyGn0hUts8yxcMZViRK8cBJevOZjzzrIDbSqsxjI9u813Zslp+a3/H3NEzMhLj9eDZTTBpGzOxQHTjhmPyp74TPzrIOc/TdAE5mqhnHO4N1m4y6fP/tJ0UaqCQBQZef/uIjbt0xchiupyxSd8RiAzwCWPHhmufS/vimFYZVMgWWbxmWh+M0FBul6Y3bAhWq0p0Fjk3r76Q+qShIzAxhQhlkdd5k5pEQXIbArXKUuKfnxNxHyqTNqWBGLxdp+L5wyDBvxz2whb/oKwwhu4nhB28+YobHLnsiJZfX8nPvdzkLdzgiutl85uaLoQ7lmiIrDOT10yzg8jAa882ry3y+Bxid81SNC+pbN3rKYrPMzj27fVxnWhH+0jSWyCA5kM5JgXQnhTsb/x9P2+wmW0KNZgO/cj1bJwy+ilZYa9zzOWpAYvaiiP7yob9sm8rIRmqaDdsnC9ZxnTHrtS2neb7kexgkZ3iUZ5iKT7gEZ2u5rSqtyYS0FvbcU/Jlv+rbhesliuCXwUjKo+7KSfT7XKyj4V351JJasVZ8yF6r6iBhuLqdZemwNjAl0mqdl4p9pebcPhWZrYYVfOdCB+3ETXzmXhdO7VM1Si8NoaUzP1Dxzyg8fXu5Tvbm+5fbUSnGFoMh+iu4icbbVU6VveeNTFnqQtTaZhuKbNnIRPUuCT/nLvIsRe5hWUVffCPESHKkO1De11nDZJR9+kYNDrFVOtitwhTlUQnY+ONFW8mgajKYRpLj2j3DhGT9+uxZaOGCOuerovUx8HAatEU3zBuCSwUjIpC5tLSTMuMyV6r4p+iiSk/GnIRhjZufizqMTz2cA2G73k5rpkohNh8JxbAZAE1JoO+riPs8p57rpz18FBFVsJGGImW6XGcWtiXGCYGDhU5s9dcl3BmxvuTGRtP9EWeCm1u1jhTePbma7VgbulvTRlDU9MtjAmS1SiyrpJ/OXiwlMkAebq/RRG52Cz/T9N6olITxQs6LZtf5fVJKPPTpWjnAZfwG03aEiDrwm0yTY+G9Q8WF9GDMhWGiNz9e9GJChYWFr1aJ03ioYUpACWKd2PTLFV9RBafKPJftNqdl9c1LXbIRf9IRGbv/7x4EXSYDGtrpt0DjG5S5DaJMzckl/BrhgMeS/0B+zxi8seL2aogmpNc3ks7bMF+acEBei06mxqPbzxbcMghV1j6zzr/tFnJiCX02GmqPCIxZwEbMFs7YOh0fkstMTRq1fSN0k2EPrsvCfBDysqm/IRXht9qghUMqotBdCGljjPJ6nzetqidX7jzfC+NmQ+5BrgnGuBPks52Aa59ZePL/wnbQzw5WZaePiIJ9yD6YlgeFYhFnIRU2efCCOmtiEuMfWlyFE+knkj9a8fnqW0xFRYxUoICdCNk+LArJRCNasAgtBm63a8/CSkJu6cvwrRpb/Fscha/PAk9Ew+LeHUp/1z/SwyZ+kDfiOeLNpar+zTPAjGOXgsrOZvHRppWgUxZqUOXVCXtLq0uxOS8ADCaUoiku0TQhT26S8Wn2kfb/GJC3tJLqHPXZbciW7DuG8eh5IjfmGCPAyuxdwmH84yWy9aJy44qAxoewVaO0lm95H7YBQrQo87fNoAAWGOY5fGAUhXpFnkXgBy3vb80NClX9Vv2ZFLKuIE9Wj+CpwmptvwIIRmmkYkVERCF0LSz0hYRVWdVJdk7c14HeDlzPVi9HH2ptx/drwWXUPOHV0gYcEdRYtnqB0f5KHOtUmYmYdZZqreoaW295kHdxcvKmaiOPMobFWrBfGD5V86GfySIJ+kmAvyIHYbaBfXgT0JevW8l9bcO4iHI9S2NzNzlcKcEbFdNmA4JK89ZKgXggprNCXrHnqdGtfu5g8ynZQ4+U8xS8Z5gljdTUICkN2UpczTxMHlDyZGCXBruaElgISySUiDBtIcvDq5eescgkPjrP64DUGAOZFsTH8VHX7Nj0pc/Ud3HIJi2dnop6aMvSdWV8EYtFV1ycFROc/1PV8Mxm/6aNqwNSbzQ3fSuKjzDvyLHOdzaivQz2XGT+CUpY5Q6lYL9aIm6OYQFm6WBCyaeT13crfkCcbfhB7/JyjJLlddgYUsMQ22QXcF2oAy1UtAHCFyFjqxQGMtfXvNZcVNQFlm1cHBRo4uYc78YJVHSltFhJpVROuORkBQJoOGI9YhjOxXKvoQfOtg/D9LKWA9Sdp2EJPsiH7KNSbETlboJDtksoLiwVnKeHyPaxY5RnhLscmq1v7lz9thpdbUcWzIRpIG8rEJW2fGBPRquaKaN0eGoNoqbG7kVif9BZ9Tm7orlu2+9+MulEfe/esQ4+kscKVdGSg43LrbYtbdep4YXGBdC1YprztENFzbsj072nnuhcwkaT2JdfsaiFUCqmJlgxbUssyeQ0UXa0GLtd40gaLjXfSb2LmbTGtVgunDXXDsMjvhjFqVUIiFSbPIx2WTQAHtm/OK7PZ8Xx2SOSg41jXFsZsMmbBUHKyQnzEhsRnIP8fa8g7/Vbj4V+EEieujMxXX1D0ttrZp3TXuWnJQgA7PhZx54JpmSnv4VAXOKZtjUfQgyyj1xeMqVu1rbh1i+E7fxRR4c4tYJWulNePzGbS1Qjs2j2/vNcDON53tdew3gA8acPMJFfaoJS0xxt0tI/MPxyDjbe74nuIve93LnyFlBfOMalkObuHezvbFnqZ6kqNya4zfng1Wl1QAdh4ibr8+ejYnWFrbyVl3/iICmayvxMnAZPSjESw0LScd7wbg3zZvh+jWwIt+WZd4uOb4+27rMXoYqzIfu6TsaZ5lRlh/3InR7Ynqq+GwaeSXlhvKyPSSkCdTPiW03Ye+XUhAvt4mOffww5Hn37wX6e/t4XISvFdiyL++Hw78NeSr5Q1krbDyQmsC/Bepdd8uuGgVaQvcXmUyM6jC6UKSu5BJvx/+9Zulkc0SIaPbQPMx/37b1PIruw4of2iZRGAbN96SPLz6mzvL3Ja/PVopJjQwvpxEPNyvcOT64gswRYZUHPRk5bWq4gc4KGfwNQD9aqczArb8gazVq64J/OuTp41mM6xWJtqZo1JoX5HxRjrOm4/77/BB6wMF+12u/C9QSwMEFAACAAgAuLbzSg+F2spNAAAAagAAABsAAAB1bml2ZXJzYWwvdW5pdmVyc2FsLnBuZy54bWyzsa/IzVEoSy0qzszPs1Uy1DNQsrfj5bIpKEoty0wtV6gAihnpGUCAkkKlrZIJErc8M6Ukw1bJ3MgcIZaRmpmeUWKrZGpiChfUBxoJAFBLAQIAABQAAgAIAEOUV0cNwDEewAEAANoDAAAPAAAAAAAAAAEAAAAAAAAAAABub25lL3BsYXllci54bWxQSwECAAAUAAIACAC3tvNKoLhfFWUEAAAEEQAAHQAAAAAAAAABAAAAAADtAQAAdW5pdmVyc2FsL2NvbW1vbl9tZXNzYWdlcy5sbmdQSwECAAAUAAIACAC3tvNKQ8g8+YUEAAAMFgAAJwAAAAAAAAABAAAAAACNBgAAdW5pdmVyc2FsL2ZsYXNoX3B1Ymxpc2hpbmdfc2V0dGluZ3MueG1sUEsBAgAAFAACAAgAt7bzSpQwfma4AgAAVAoAACEAAAAAAAAAAQAAAAAAVwsAAHVuaXZlcnNhbC9mbGFzaF9za2luX3NldHRpbmdzLnhtbFBLAQIAABQAAgAIALe280oZBAttWAQAAB0VAAAmAAAAAAAAAAEAAAAAAE4OAAB1bml2ZXJzYWwvaHRtbF9wdWJsaXNoaW5nX3NldHRpbmdzLnhtbFBLAQIAABQAAgAIALe280rVzFwmlQEAACAGAAAfAAAAAAAAAAEAAAAAAOoSAAB1bml2ZXJzYWwvaHRtbF9za2luX3NldHRpbmdzLmpzUEsBAgAAFAACAAgAt7bzSj08L9HBAAAA5QEAABoAAAAAAAAAAQAAAAAAvBQAAHVuaXZlcnNhbC9pMThuX3ByZXNldHMueG1sUEsBAgAAFAACAAgAt7bzSqZDZVdnAAAAawAAABwAAAAAAAAAAQAAAAAAtRUAAHVuaXZlcnNhbC9sb2NhbF9zZXR0aW5ncy54bWxQSwECAAAUAAIACABElFdHI7RO+/sCAACwCAAAFAAAAAAAAAABAAAAAABWFgAAdW5pdmVyc2FsL3BsYXllci54bWxQSwECAAAUAAIACAC3tvNKq1gJqEQIAAB/IAAAKQAAAAAAAAABAAAAAACDGQAAdW5pdmVyc2FsL3NraW5fY3VzdG9taXphdGlvbl9zZXR0aW5ncy54bWxQSwECAAAUAAIACAC4tvNKCso84Oc/AAAldgAAFwAAAAAAAAAAAAAAAAAOIgAAdW5pdmVyc2FsL3VuaXZlcnNhbC5wbmdQSwECAAAUAAIACAC4tvNKD4Xayk0AAABqAAAAGwAAAAAAAAABAAAAAAAqYgAAdW5pdmVyc2FsL3VuaXZlcnNhbC5wbmcueG1sUEsFBgAAAAAMAAwAhgMAALBiAAAAAA=="/>
</p:tagLst>
</file>

<file path=ppt/theme/theme1.xml><?xml version="1.0" encoding="utf-8"?>
<a:theme xmlns:a="http://schemas.openxmlformats.org/drawingml/2006/main" name="1_自定义设计方案">
  <a:themeElements>
    <a:clrScheme name="自定义 87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47D75"/>
      </a:accent1>
      <a:accent2>
        <a:srgbClr val="E73D3F"/>
      </a:accent2>
      <a:accent3>
        <a:srgbClr val="037595"/>
      </a:accent3>
      <a:accent4>
        <a:srgbClr val="047D75"/>
      </a:accent4>
      <a:accent5>
        <a:srgbClr val="E73D3F"/>
      </a:accent5>
      <a:accent6>
        <a:srgbClr val="037595"/>
      </a:accent6>
      <a:hlink>
        <a:srgbClr val="047D75"/>
      </a:hlink>
      <a:folHlink>
        <a:srgbClr val="E73D3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2942</Words>
  <Application>Microsoft Office PowerPoint</Application>
  <PresentationFormat>自定义</PresentationFormat>
  <Paragraphs>299</Paragraphs>
  <Slides>27</Slides>
  <Notes>27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2016-10-17T14:00:15Z</dcterms:created>
  <dcterms:modified xsi:type="dcterms:W3CDTF">2017-08-30T07:06:06Z</dcterms:modified>
</cp:coreProperties>
</file>