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24"/>
  </p:notesMasterIdLst>
  <p:handoutMasterIdLst>
    <p:handoutMasterId r:id="rId25"/>
  </p:handoutMasterIdLst>
  <p:sldIdLst>
    <p:sldId id="3473" r:id="rId2"/>
    <p:sldId id="3467" r:id="rId3"/>
    <p:sldId id="3468" r:id="rId4"/>
    <p:sldId id="3458" r:id="rId5"/>
    <p:sldId id="3449" r:id="rId6"/>
    <p:sldId id="3452" r:id="rId7"/>
    <p:sldId id="3448" r:id="rId8"/>
    <p:sldId id="3469" r:id="rId9"/>
    <p:sldId id="3456" r:id="rId10"/>
    <p:sldId id="3461" r:id="rId11"/>
    <p:sldId id="3459" r:id="rId12"/>
    <p:sldId id="3470" r:id="rId13"/>
    <p:sldId id="3450" r:id="rId14"/>
    <p:sldId id="3453" r:id="rId15"/>
    <p:sldId id="3457" r:id="rId16"/>
    <p:sldId id="3451" r:id="rId17"/>
    <p:sldId id="3454" r:id="rId18"/>
    <p:sldId id="3471" r:id="rId19"/>
    <p:sldId id="3460" r:id="rId20"/>
    <p:sldId id="3455" r:id="rId21"/>
    <p:sldId id="3446" r:id="rId22"/>
    <p:sldId id="3472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744"/>
    <a:srgbClr val="0673AE"/>
    <a:srgbClr val="FE5817"/>
    <a:srgbClr val="5ED1E5"/>
    <a:srgbClr val="FFC000"/>
    <a:srgbClr val="F2F2F2"/>
    <a:srgbClr val="C00000"/>
    <a:srgbClr val="F59817"/>
    <a:srgbClr val="33AE7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008" autoAdjust="0"/>
    <p:restoredTop sz="95317" autoAdjust="0"/>
  </p:normalViewPr>
  <p:slideViewPr>
    <p:cSldViewPr>
      <p:cViewPr varScale="1">
        <p:scale>
          <a:sx n="96" d="100"/>
          <a:sy n="96" d="100"/>
        </p:scale>
        <p:origin x="192" y="84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2017/7/26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2017/7/26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645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46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080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88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770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567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593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13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19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288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3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895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199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686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76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952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54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8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511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2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830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3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2017/7/26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60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2017/7/26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auto">
          <a:xfrm>
            <a:off x="1532831" y="1"/>
            <a:ext cx="11325919" cy="7232650"/>
          </a:xfrm>
          <a:custGeom>
            <a:avLst/>
            <a:gdLst>
              <a:gd name="T0" fmla="*/ 0 w 3493"/>
              <a:gd name="T1" fmla="*/ 0 h 3215"/>
              <a:gd name="T2" fmla="*/ 3493 w 3493"/>
              <a:gd name="T3" fmla="*/ 0 h 3215"/>
              <a:gd name="T4" fmla="*/ 3493 w 3493"/>
              <a:gd name="T5" fmla="*/ 3215 h 3215"/>
              <a:gd name="T6" fmla="*/ 1295 w 3493"/>
              <a:gd name="T7" fmla="*/ 3215 h 3215"/>
              <a:gd name="T8" fmla="*/ 0 w 3493"/>
              <a:gd name="T9" fmla="*/ 0 h 3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3" h="3215">
                <a:moveTo>
                  <a:pt x="0" y="0"/>
                </a:moveTo>
                <a:lnTo>
                  <a:pt x="3493" y="0"/>
                </a:lnTo>
                <a:lnTo>
                  <a:pt x="3493" y="3215"/>
                </a:lnTo>
                <a:lnTo>
                  <a:pt x="1295" y="321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"/>
            <a:ext cx="12862861" cy="7232650"/>
          </a:xfrm>
          <a:custGeom>
            <a:avLst/>
            <a:gdLst>
              <a:gd name="connsiteX0" fmla="*/ 0 w 12862861"/>
              <a:gd name="connsiteY0" fmla="*/ 0 h 7232650"/>
              <a:gd name="connsiteX1" fmla="*/ 12862861 w 12862861"/>
              <a:gd name="connsiteY1" fmla="*/ 0 h 7232650"/>
              <a:gd name="connsiteX2" fmla="*/ 12862861 w 12862861"/>
              <a:gd name="connsiteY2" fmla="*/ 7232650 h 7232650"/>
              <a:gd name="connsiteX3" fmla="*/ 0 w 12862861"/>
              <a:gd name="connsiteY3" fmla="*/ 7232650 h 7232650"/>
              <a:gd name="connsiteX4" fmla="*/ 0 w 12862861"/>
              <a:gd name="connsiteY4" fmla="*/ 0 h 7232650"/>
              <a:gd name="connsiteX0" fmla="*/ 0 w 12862861"/>
              <a:gd name="connsiteY0" fmla="*/ 0 h 7232650"/>
              <a:gd name="connsiteX1" fmla="*/ 4822105 w 12862861"/>
              <a:gd name="connsiteY1" fmla="*/ 2136913 h 7232650"/>
              <a:gd name="connsiteX2" fmla="*/ 12862861 w 12862861"/>
              <a:gd name="connsiteY2" fmla="*/ 7232650 h 7232650"/>
              <a:gd name="connsiteX3" fmla="*/ 0 w 12862861"/>
              <a:gd name="connsiteY3" fmla="*/ 7232650 h 7232650"/>
              <a:gd name="connsiteX4" fmla="*/ 0 w 12862861"/>
              <a:gd name="connsiteY4" fmla="*/ 0 h 7232650"/>
              <a:gd name="connsiteX0" fmla="*/ 0 w 12862861"/>
              <a:gd name="connsiteY0" fmla="*/ 0 h 7232650"/>
              <a:gd name="connsiteX1" fmla="*/ 5497966 w 12862861"/>
              <a:gd name="connsiteY1" fmla="*/ 1669774 h 7232650"/>
              <a:gd name="connsiteX2" fmla="*/ 12862861 w 12862861"/>
              <a:gd name="connsiteY2" fmla="*/ 7232650 h 7232650"/>
              <a:gd name="connsiteX3" fmla="*/ 0 w 12862861"/>
              <a:gd name="connsiteY3" fmla="*/ 7232650 h 7232650"/>
              <a:gd name="connsiteX4" fmla="*/ 0 w 12862861"/>
              <a:gd name="connsiteY4" fmla="*/ 0 h 7232650"/>
              <a:gd name="connsiteX0" fmla="*/ 0 w 12862861"/>
              <a:gd name="connsiteY0" fmla="*/ 0 h 7232650"/>
              <a:gd name="connsiteX1" fmla="*/ 5627175 w 12862861"/>
              <a:gd name="connsiteY1" fmla="*/ 1560443 h 7232650"/>
              <a:gd name="connsiteX2" fmla="*/ 12862861 w 12862861"/>
              <a:gd name="connsiteY2" fmla="*/ 7232650 h 7232650"/>
              <a:gd name="connsiteX3" fmla="*/ 0 w 12862861"/>
              <a:gd name="connsiteY3" fmla="*/ 7232650 h 7232650"/>
              <a:gd name="connsiteX4" fmla="*/ 0 w 12862861"/>
              <a:gd name="connsiteY4" fmla="*/ 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2861" h="7232650">
                <a:moveTo>
                  <a:pt x="0" y="0"/>
                </a:moveTo>
                <a:lnTo>
                  <a:pt x="5627175" y="1560443"/>
                </a:lnTo>
                <a:lnTo>
                  <a:pt x="12862861" y="7232650"/>
                </a:lnTo>
                <a:lnTo>
                  <a:pt x="0" y="7232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668735" y="3256285"/>
            <a:ext cx="87849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To Preach POWERPOINT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91335" y="4074386"/>
            <a:ext cx="81796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企业介绍品牌宣讲</a:t>
            </a:r>
            <a:r>
              <a:rPr lang="en-US" altLang="zh-CN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6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668735" y="5072376"/>
            <a:ext cx="76461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：</a:t>
            </a:r>
            <a:r>
              <a:rPr lang="en-US" altLang="zh-CN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r>
              <a:rPr lang="zh-CN" altLang="en-US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网  </a:t>
            </a:r>
            <a:r>
              <a:rPr lang="en-US" altLang="zh-CN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8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Baotuwang</a:t>
            </a:r>
            <a:endParaRPr lang="zh-CN" alt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8081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222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5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6" grpId="0" animBg="1"/>
      <p:bldP spid="4" grpId="0"/>
      <p:bldP spid="4" grpId="1"/>
      <p:bldP spid="5" grpId="0"/>
      <p:bldP spid="5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bigstock-Part-of-body-of-business-man-w-50977628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grayscl/>
          </a:blip>
          <a:srcRect t="2501" b="2501"/>
          <a:stretch>
            <a:fillRect/>
          </a:stretch>
        </p:blipFill>
        <p:spPr>
          <a:xfrm>
            <a:off x="1414239" y="1735138"/>
            <a:ext cx="3317875" cy="23137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Rectangle 5"/>
          <p:cNvSpPr/>
          <p:nvPr/>
        </p:nvSpPr>
        <p:spPr>
          <a:xfrm>
            <a:off x="4770688" y="1735835"/>
            <a:ext cx="3317375" cy="23125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6637" y="1735835"/>
            <a:ext cx="3317375" cy="23125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Placeholder 32"/>
          <p:cNvSpPr txBox="1">
            <a:spLocks/>
          </p:cNvSpPr>
          <p:nvPr/>
        </p:nvSpPr>
        <p:spPr>
          <a:xfrm>
            <a:off x="5083216" y="2454909"/>
            <a:ext cx="2680182" cy="12176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5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1055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sz="105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Placeholder 33"/>
          <p:cNvSpPr txBox="1">
            <a:spLocks/>
          </p:cNvSpPr>
          <p:nvPr/>
        </p:nvSpPr>
        <p:spPr>
          <a:xfrm>
            <a:off x="5083216" y="2130501"/>
            <a:ext cx="2680182" cy="2109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371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371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Placeholder 32"/>
          <p:cNvSpPr txBox="1">
            <a:spLocks/>
          </p:cNvSpPr>
          <p:nvPr/>
        </p:nvSpPr>
        <p:spPr>
          <a:xfrm>
            <a:off x="8273143" y="1958514"/>
            <a:ext cx="3001764" cy="18671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3" name="Text Placeholder 32"/>
          <p:cNvSpPr txBox="1">
            <a:spLocks/>
          </p:cNvSpPr>
          <p:nvPr/>
        </p:nvSpPr>
        <p:spPr>
          <a:xfrm>
            <a:off x="1414738" y="4846665"/>
            <a:ext cx="530267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454504" y="4541540"/>
            <a:ext cx="617788" cy="617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87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1687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32"/>
          <p:cNvSpPr txBox="1">
            <a:spLocks/>
          </p:cNvSpPr>
          <p:nvPr/>
        </p:nvSpPr>
        <p:spPr>
          <a:xfrm>
            <a:off x="8278566" y="4774863"/>
            <a:ext cx="31654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 Placeholder 33"/>
          <p:cNvSpPr txBox="1">
            <a:spLocks/>
          </p:cNvSpPr>
          <p:nvPr/>
        </p:nvSpPr>
        <p:spPr>
          <a:xfrm>
            <a:off x="8273143" y="4494840"/>
            <a:ext cx="2464953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454504" y="5582206"/>
            <a:ext cx="617788" cy="617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AU" sz="1687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687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>
            <a:spLocks/>
          </p:cNvSpPr>
          <p:nvPr/>
        </p:nvSpPr>
        <p:spPr>
          <a:xfrm>
            <a:off x="8278566" y="5815529"/>
            <a:ext cx="31654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>
            <a:spLocks/>
          </p:cNvSpPr>
          <p:nvPr/>
        </p:nvSpPr>
        <p:spPr>
          <a:xfrm>
            <a:off x="8273143" y="5535506"/>
            <a:ext cx="2464953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2"/>
          <p:cNvSpPr txBox="1">
            <a:spLocks/>
          </p:cNvSpPr>
          <p:nvPr/>
        </p:nvSpPr>
        <p:spPr>
          <a:xfrm>
            <a:off x="1414738" y="4454749"/>
            <a:ext cx="4718902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23" grpId="0" animBg="1"/>
      <p:bldP spid="24" grpId="0"/>
      <p:bldP spid="25" grpId="0"/>
      <p:bldP spid="26" grpId="0" animBg="1"/>
      <p:bldP spid="27" grpId="0"/>
      <p:bldP spid="28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21329" y="1474642"/>
            <a:ext cx="2771272" cy="271774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 flipH="1">
            <a:off x="1293464" y="1371620"/>
            <a:ext cx="3000215" cy="4188921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2800" y="5882030"/>
            <a:ext cx="11233150" cy="36933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1480382" y="4358761"/>
            <a:ext cx="2613203" cy="865808"/>
            <a:chOff x="680210" y="1949615"/>
            <a:chExt cx="1718591" cy="616167"/>
          </a:xfrm>
        </p:grpSpPr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680210" y="2171520"/>
              <a:ext cx="1718591" cy="3942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0210" y="1949615"/>
              <a:ext cx="1330361" cy="15332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5069404" y="1474642"/>
            <a:ext cx="2771272" cy="2717747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 flipH="1">
            <a:off x="4941539" y="1371620"/>
            <a:ext cx="3000215" cy="4188921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5173738" y="4358760"/>
            <a:ext cx="2569913" cy="865810"/>
            <a:chOff x="578159" y="1949614"/>
            <a:chExt cx="1777231" cy="616168"/>
          </a:xfrm>
        </p:grpSpPr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578159" y="2171520"/>
              <a:ext cx="1777231" cy="3942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79173" y="1949614"/>
              <a:ext cx="1525803" cy="1533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8717479" y="1474642"/>
            <a:ext cx="2771272" cy="2717747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 flipH="1">
            <a:off x="8589614" y="1371620"/>
            <a:ext cx="3000215" cy="4188921"/>
          </a:xfrm>
          <a:prstGeom prst="rect">
            <a:avLst/>
          </a:prstGeom>
          <a:noFill/>
          <a:ln w="508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8823803" y="4358760"/>
            <a:ext cx="2569911" cy="865810"/>
            <a:chOff x="578159" y="1949614"/>
            <a:chExt cx="1971069" cy="616168"/>
          </a:xfrm>
        </p:grpSpPr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578159" y="2171520"/>
              <a:ext cx="1971069" cy="39426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79173" y="1949614"/>
              <a:ext cx="1525803" cy="1533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18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20" grpId="0"/>
      <p:bldP spid="30" grpId="0" animBg="1"/>
      <p:bldP spid="31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>
            <a:spLocks/>
          </p:cNvSpPr>
          <p:nvPr/>
        </p:nvSpPr>
        <p:spPr bwMode="auto">
          <a:xfrm>
            <a:off x="-28563" y="1485696"/>
            <a:ext cx="5095644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10677846" y="1485696"/>
            <a:ext cx="2201183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150043" y="2698106"/>
            <a:ext cx="1826210" cy="1826208"/>
          </a:xfrm>
          <a:prstGeom prst="ellipse">
            <a:avLst/>
          </a:prstGeom>
          <a:gradFill flip="none" rotWithShape="1">
            <a:gsLst>
              <a:gs pos="25000">
                <a:schemeClr val="bg1">
                  <a:shade val="67500"/>
                  <a:satMod val="115000"/>
                </a:schemeClr>
              </a:gs>
              <a:gs pos="62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254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4306399" y="3087989"/>
            <a:ext cx="1513499" cy="1046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  <a:p>
            <a:pPr algn="ctr"/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35203" y="3256849"/>
            <a:ext cx="31844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65353" y="3677850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7946" y="3677850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465353" y="39506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177946" y="39506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25809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5" grpId="0" animBg="1"/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27" name="TextBox 26"/>
            <p:cNvSpPr txBox="1"/>
            <p:nvPr/>
          </p:nvSpPr>
          <p:spPr>
            <a:xfrm>
              <a:off x="1762140" y="130439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7248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84058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1500459" y="2365595"/>
            <a:ext cx="2169031" cy="721811"/>
            <a:chOff x="5839354" y="1336688"/>
            <a:chExt cx="1542507" cy="513316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1534265" y="3467504"/>
            <a:ext cx="2169031" cy="730909"/>
            <a:chOff x="5863395" y="2079109"/>
            <a:chExt cx="1542507" cy="51978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1534265" y="4578511"/>
            <a:ext cx="2169031" cy="740007"/>
            <a:chOff x="5863395" y="2821530"/>
            <a:chExt cx="1542507" cy="526256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1534265" y="5698616"/>
            <a:ext cx="2169031" cy="749108"/>
            <a:chOff x="5863395" y="3563950"/>
            <a:chExt cx="1542507" cy="532728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e 41"/>
          <p:cNvSpPr/>
          <p:nvPr/>
        </p:nvSpPr>
        <p:spPr>
          <a:xfrm>
            <a:off x="7555171" y="1907428"/>
            <a:ext cx="578612" cy="578612"/>
          </a:xfrm>
          <a:prstGeom prst="pie">
            <a:avLst>
              <a:gd name="adj1" fmla="val 6587927"/>
              <a:gd name="adj2" fmla="val 162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Pie 42"/>
          <p:cNvSpPr/>
          <p:nvPr/>
        </p:nvSpPr>
        <p:spPr>
          <a:xfrm>
            <a:off x="7554808" y="3194527"/>
            <a:ext cx="578612" cy="578612"/>
          </a:xfrm>
          <a:prstGeom prst="pie">
            <a:avLst>
              <a:gd name="adj1" fmla="val 20384371"/>
              <a:gd name="adj2" fmla="val 1620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Pie 43"/>
          <p:cNvSpPr/>
          <p:nvPr/>
        </p:nvSpPr>
        <p:spPr>
          <a:xfrm>
            <a:off x="7554808" y="4479571"/>
            <a:ext cx="578612" cy="578612"/>
          </a:xfrm>
          <a:prstGeom prst="pie">
            <a:avLst>
              <a:gd name="adj1" fmla="val 4000316"/>
              <a:gd name="adj2" fmla="val 1620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Pie 44"/>
          <p:cNvSpPr/>
          <p:nvPr/>
        </p:nvSpPr>
        <p:spPr>
          <a:xfrm>
            <a:off x="7554807" y="5764615"/>
            <a:ext cx="578612" cy="578612"/>
          </a:xfrm>
          <a:prstGeom prst="pie">
            <a:avLst>
              <a:gd name="adj1" fmla="val 6078594"/>
              <a:gd name="adj2" fmla="val 1620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83144" y="3182705"/>
            <a:ext cx="3436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。点击添加相关标题文字点击添加相关标题文字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。点击添加相关标题文字点击添加相关标题文字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5448201" y="1904881"/>
            <a:ext cx="982760" cy="4397059"/>
          </a:xfrm>
          <a:custGeom>
            <a:avLst/>
            <a:gdLst>
              <a:gd name="T0" fmla="*/ 129 w 131"/>
              <a:gd name="T1" fmla="*/ 0 h 587"/>
              <a:gd name="T2" fmla="*/ 100 w 131"/>
              <a:gd name="T3" fmla="*/ 34 h 587"/>
              <a:gd name="T4" fmla="*/ 102 w 131"/>
              <a:gd name="T5" fmla="*/ 52 h 587"/>
              <a:gd name="T6" fmla="*/ 109 w 131"/>
              <a:gd name="T7" fmla="*/ 66 h 587"/>
              <a:gd name="T8" fmla="*/ 109 w 131"/>
              <a:gd name="T9" fmla="*/ 82 h 587"/>
              <a:gd name="T10" fmla="*/ 79 w 131"/>
              <a:gd name="T11" fmla="*/ 97 h 587"/>
              <a:gd name="T12" fmla="*/ 53 w 131"/>
              <a:gd name="T13" fmla="*/ 108 h 587"/>
              <a:gd name="T14" fmla="*/ 46 w 131"/>
              <a:gd name="T15" fmla="*/ 153 h 587"/>
              <a:gd name="T16" fmla="*/ 42 w 131"/>
              <a:gd name="T17" fmla="*/ 186 h 587"/>
              <a:gd name="T18" fmla="*/ 20 w 131"/>
              <a:gd name="T19" fmla="*/ 261 h 587"/>
              <a:gd name="T20" fmla="*/ 13 w 131"/>
              <a:gd name="T21" fmla="*/ 270 h 587"/>
              <a:gd name="T22" fmla="*/ 1 w 131"/>
              <a:gd name="T23" fmla="*/ 281 h 587"/>
              <a:gd name="T24" fmla="*/ 1 w 131"/>
              <a:gd name="T25" fmla="*/ 286 h 587"/>
              <a:gd name="T26" fmla="*/ 6 w 131"/>
              <a:gd name="T27" fmla="*/ 286 h 587"/>
              <a:gd name="T28" fmla="*/ 11 w 131"/>
              <a:gd name="T29" fmla="*/ 282 h 587"/>
              <a:gd name="T30" fmla="*/ 6 w 131"/>
              <a:gd name="T31" fmla="*/ 305 h 587"/>
              <a:gd name="T32" fmla="*/ 8 w 131"/>
              <a:gd name="T33" fmla="*/ 308 h 587"/>
              <a:gd name="T34" fmla="*/ 12 w 131"/>
              <a:gd name="T35" fmla="*/ 306 h 587"/>
              <a:gd name="T36" fmla="*/ 15 w 131"/>
              <a:gd name="T37" fmla="*/ 289 h 587"/>
              <a:gd name="T38" fmla="*/ 16 w 131"/>
              <a:gd name="T39" fmla="*/ 290 h 587"/>
              <a:gd name="T40" fmla="*/ 11 w 131"/>
              <a:gd name="T41" fmla="*/ 313 h 587"/>
              <a:gd name="T42" fmla="*/ 14 w 131"/>
              <a:gd name="T43" fmla="*/ 317 h 587"/>
              <a:gd name="T44" fmla="*/ 17 w 131"/>
              <a:gd name="T45" fmla="*/ 314 h 587"/>
              <a:gd name="T46" fmla="*/ 21 w 131"/>
              <a:gd name="T47" fmla="*/ 293 h 587"/>
              <a:gd name="T48" fmla="*/ 23 w 131"/>
              <a:gd name="T49" fmla="*/ 293 h 587"/>
              <a:gd name="T50" fmla="*/ 19 w 131"/>
              <a:gd name="T51" fmla="*/ 313 h 587"/>
              <a:gd name="T52" fmla="*/ 21 w 131"/>
              <a:gd name="T53" fmla="*/ 316 h 587"/>
              <a:gd name="T54" fmla="*/ 24 w 131"/>
              <a:gd name="T55" fmla="*/ 314 h 587"/>
              <a:gd name="T56" fmla="*/ 29 w 131"/>
              <a:gd name="T57" fmla="*/ 294 h 587"/>
              <a:gd name="T58" fmla="*/ 30 w 131"/>
              <a:gd name="T59" fmla="*/ 293 h 587"/>
              <a:gd name="T60" fmla="*/ 27 w 131"/>
              <a:gd name="T61" fmla="*/ 304 h 587"/>
              <a:gd name="T62" fmla="*/ 30 w 131"/>
              <a:gd name="T63" fmla="*/ 307 h 587"/>
              <a:gd name="T64" fmla="*/ 33 w 131"/>
              <a:gd name="T65" fmla="*/ 305 h 587"/>
              <a:gd name="T66" fmla="*/ 36 w 131"/>
              <a:gd name="T67" fmla="*/ 290 h 587"/>
              <a:gd name="T68" fmla="*/ 38 w 131"/>
              <a:gd name="T69" fmla="*/ 280 h 587"/>
              <a:gd name="T70" fmla="*/ 38 w 131"/>
              <a:gd name="T71" fmla="*/ 268 h 587"/>
              <a:gd name="T72" fmla="*/ 56 w 131"/>
              <a:gd name="T73" fmla="*/ 232 h 587"/>
              <a:gd name="T74" fmla="*/ 69 w 131"/>
              <a:gd name="T75" fmla="*/ 191 h 587"/>
              <a:gd name="T76" fmla="*/ 77 w 131"/>
              <a:gd name="T77" fmla="*/ 180 h 587"/>
              <a:gd name="T78" fmla="*/ 85 w 131"/>
              <a:gd name="T79" fmla="*/ 212 h 587"/>
              <a:gd name="T80" fmla="*/ 77 w 131"/>
              <a:gd name="T81" fmla="*/ 252 h 587"/>
              <a:gd name="T82" fmla="*/ 71 w 131"/>
              <a:gd name="T83" fmla="*/ 300 h 587"/>
              <a:gd name="T84" fmla="*/ 72 w 131"/>
              <a:gd name="T85" fmla="*/ 357 h 587"/>
              <a:gd name="T86" fmla="*/ 77 w 131"/>
              <a:gd name="T87" fmla="*/ 415 h 587"/>
              <a:gd name="T88" fmla="*/ 75 w 131"/>
              <a:gd name="T89" fmla="*/ 493 h 587"/>
              <a:gd name="T90" fmla="*/ 83 w 131"/>
              <a:gd name="T91" fmla="*/ 550 h 587"/>
              <a:gd name="T92" fmla="*/ 80 w 131"/>
              <a:gd name="T93" fmla="*/ 559 h 587"/>
              <a:gd name="T94" fmla="*/ 74 w 131"/>
              <a:gd name="T95" fmla="*/ 581 h 587"/>
              <a:gd name="T96" fmla="*/ 105 w 131"/>
              <a:gd name="T97" fmla="*/ 587 h 587"/>
              <a:gd name="T98" fmla="*/ 112 w 131"/>
              <a:gd name="T99" fmla="*/ 572 h 587"/>
              <a:gd name="T100" fmla="*/ 106 w 131"/>
              <a:gd name="T101" fmla="*/ 546 h 587"/>
              <a:gd name="T102" fmla="*/ 106 w 131"/>
              <a:gd name="T103" fmla="*/ 546 h 587"/>
              <a:gd name="T104" fmla="*/ 114 w 131"/>
              <a:gd name="T105" fmla="*/ 475 h 587"/>
              <a:gd name="T106" fmla="*/ 112 w 131"/>
              <a:gd name="T107" fmla="*/ 415 h 587"/>
              <a:gd name="T108" fmla="*/ 128 w 131"/>
              <a:gd name="T109" fmla="*/ 301 h 587"/>
              <a:gd name="T110" fmla="*/ 131 w 131"/>
              <a:gd name="T111" fmla="*/ 301 h 587"/>
              <a:gd name="T112" fmla="*/ 131 w 131"/>
              <a:gd name="T113" fmla="*/ 1 h 587"/>
              <a:gd name="T114" fmla="*/ 129 w 131"/>
              <a:gd name="T115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1" h="587">
                <a:moveTo>
                  <a:pt x="129" y="0"/>
                </a:moveTo>
                <a:cubicBezTo>
                  <a:pt x="109" y="1"/>
                  <a:pt x="101" y="15"/>
                  <a:pt x="100" y="34"/>
                </a:cubicBezTo>
                <a:cubicBezTo>
                  <a:pt x="93" y="31"/>
                  <a:pt x="96" y="50"/>
                  <a:pt x="102" y="52"/>
                </a:cubicBezTo>
                <a:cubicBezTo>
                  <a:pt x="104" y="58"/>
                  <a:pt x="106" y="62"/>
                  <a:pt x="109" y="66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1" y="90"/>
                  <a:pt x="91" y="94"/>
                  <a:pt x="79" y="97"/>
                </a:cubicBezTo>
                <a:cubicBezTo>
                  <a:pt x="69" y="98"/>
                  <a:pt x="58" y="97"/>
                  <a:pt x="53" y="108"/>
                </a:cubicBezTo>
                <a:cubicBezTo>
                  <a:pt x="51" y="113"/>
                  <a:pt x="45" y="128"/>
                  <a:pt x="46" y="153"/>
                </a:cubicBezTo>
                <a:cubicBezTo>
                  <a:pt x="46" y="166"/>
                  <a:pt x="48" y="178"/>
                  <a:pt x="42" y="186"/>
                </a:cubicBezTo>
                <a:cubicBezTo>
                  <a:pt x="31" y="202"/>
                  <a:pt x="21" y="258"/>
                  <a:pt x="20" y="261"/>
                </a:cubicBezTo>
                <a:cubicBezTo>
                  <a:pt x="18" y="263"/>
                  <a:pt x="15" y="267"/>
                  <a:pt x="13" y="270"/>
                </a:cubicBezTo>
                <a:cubicBezTo>
                  <a:pt x="1" y="281"/>
                  <a:pt x="1" y="281"/>
                  <a:pt x="1" y="281"/>
                </a:cubicBezTo>
                <a:cubicBezTo>
                  <a:pt x="0" y="283"/>
                  <a:pt x="0" y="285"/>
                  <a:pt x="1" y="286"/>
                </a:cubicBezTo>
                <a:cubicBezTo>
                  <a:pt x="2" y="287"/>
                  <a:pt x="4" y="288"/>
                  <a:pt x="6" y="286"/>
                </a:cubicBezTo>
                <a:cubicBezTo>
                  <a:pt x="11" y="282"/>
                  <a:pt x="11" y="282"/>
                  <a:pt x="11" y="282"/>
                </a:cubicBezTo>
                <a:cubicBezTo>
                  <a:pt x="6" y="305"/>
                  <a:pt x="6" y="305"/>
                  <a:pt x="6" y="305"/>
                </a:cubicBezTo>
                <a:cubicBezTo>
                  <a:pt x="6" y="306"/>
                  <a:pt x="7" y="308"/>
                  <a:pt x="8" y="308"/>
                </a:cubicBezTo>
                <a:cubicBezTo>
                  <a:pt x="10" y="308"/>
                  <a:pt x="11" y="307"/>
                  <a:pt x="12" y="306"/>
                </a:cubicBezTo>
                <a:cubicBezTo>
                  <a:pt x="15" y="289"/>
                  <a:pt x="15" y="289"/>
                  <a:pt x="15" y="289"/>
                </a:cubicBezTo>
                <a:cubicBezTo>
                  <a:pt x="15" y="289"/>
                  <a:pt x="16" y="290"/>
                  <a:pt x="16" y="290"/>
                </a:cubicBezTo>
                <a:cubicBezTo>
                  <a:pt x="11" y="313"/>
                  <a:pt x="11" y="313"/>
                  <a:pt x="11" y="313"/>
                </a:cubicBezTo>
                <a:cubicBezTo>
                  <a:pt x="11" y="315"/>
                  <a:pt x="12" y="316"/>
                  <a:pt x="14" y="317"/>
                </a:cubicBezTo>
                <a:cubicBezTo>
                  <a:pt x="15" y="317"/>
                  <a:pt x="17" y="316"/>
                  <a:pt x="17" y="314"/>
                </a:cubicBezTo>
                <a:cubicBezTo>
                  <a:pt x="21" y="293"/>
                  <a:pt x="21" y="293"/>
                  <a:pt x="21" y="293"/>
                </a:cubicBezTo>
                <a:cubicBezTo>
                  <a:pt x="22" y="293"/>
                  <a:pt x="22" y="293"/>
                  <a:pt x="23" y="293"/>
                </a:cubicBezTo>
                <a:cubicBezTo>
                  <a:pt x="19" y="313"/>
                  <a:pt x="19" y="313"/>
                  <a:pt x="19" y="313"/>
                </a:cubicBezTo>
                <a:cubicBezTo>
                  <a:pt x="18" y="314"/>
                  <a:pt x="19" y="316"/>
                  <a:pt x="21" y="316"/>
                </a:cubicBezTo>
                <a:cubicBezTo>
                  <a:pt x="23" y="317"/>
                  <a:pt x="24" y="316"/>
                  <a:pt x="24" y="314"/>
                </a:cubicBezTo>
                <a:cubicBezTo>
                  <a:pt x="29" y="294"/>
                  <a:pt x="29" y="294"/>
                  <a:pt x="29" y="294"/>
                </a:cubicBezTo>
                <a:cubicBezTo>
                  <a:pt x="29" y="293"/>
                  <a:pt x="29" y="293"/>
                  <a:pt x="30" y="293"/>
                </a:cubicBezTo>
                <a:cubicBezTo>
                  <a:pt x="27" y="304"/>
                  <a:pt x="27" y="304"/>
                  <a:pt x="27" y="304"/>
                </a:cubicBezTo>
                <a:cubicBezTo>
                  <a:pt x="27" y="305"/>
                  <a:pt x="28" y="307"/>
                  <a:pt x="30" y="307"/>
                </a:cubicBezTo>
                <a:cubicBezTo>
                  <a:pt x="31" y="308"/>
                  <a:pt x="33" y="307"/>
                  <a:pt x="33" y="305"/>
                </a:cubicBezTo>
                <a:cubicBezTo>
                  <a:pt x="36" y="290"/>
                  <a:pt x="36" y="290"/>
                  <a:pt x="36" y="290"/>
                </a:cubicBezTo>
                <a:cubicBezTo>
                  <a:pt x="38" y="288"/>
                  <a:pt x="38" y="282"/>
                  <a:pt x="38" y="280"/>
                </a:cubicBezTo>
                <a:cubicBezTo>
                  <a:pt x="39" y="276"/>
                  <a:pt x="39" y="272"/>
                  <a:pt x="38" y="268"/>
                </a:cubicBezTo>
                <a:cubicBezTo>
                  <a:pt x="41" y="262"/>
                  <a:pt x="52" y="240"/>
                  <a:pt x="56" y="232"/>
                </a:cubicBezTo>
                <a:cubicBezTo>
                  <a:pt x="69" y="210"/>
                  <a:pt x="67" y="194"/>
                  <a:pt x="69" y="191"/>
                </a:cubicBezTo>
                <a:cubicBezTo>
                  <a:pt x="70" y="190"/>
                  <a:pt x="73" y="186"/>
                  <a:pt x="77" y="180"/>
                </a:cubicBezTo>
                <a:cubicBezTo>
                  <a:pt x="81" y="190"/>
                  <a:pt x="85" y="200"/>
                  <a:pt x="85" y="212"/>
                </a:cubicBezTo>
                <a:cubicBezTo>
                  <a:pt x="85" y="226"/>
                  <a:pt x="79" y="238"/>
                  <a:pt x="77" y="252"/>
                </a:cubicBezTo>
                <a:cubicBezTo>
                  <a:pt x="74" y="266"/>
                  <a:pt x="72" y="281"/>
                  <a:pt x="71" y="300"/>
                </a:cubicBezTo>
                <a:cubicBezTo>
                  <a:pt x="70" y="318"/>
                  <a:pt x="69" y="340"/>
                  <a:pt x="72" y="357"/>
                </a:cubicBezTo>
                <a:cubicBezTo>
                  <a:pt x="76" y="381"/>
                  <a:pt x="78" y="405"/>
                  <a:pt x="77" y="415"/>
                </a:cubicBezTo>
                <a:cubicBezTo>
                  <a:pt x="74" y="435"/>
                  <a:pt x="72" y="458"/>
                  <a:pt x="75" y="493"/>
                </a:cubicBezTo>
                <a:cubicBezTo>
                  <a:pt x="78" y="527"/>
                  <a:pt x="84" y="524"/>
                  <a:pt x="83" y="550"/>
                </a:cubicBezTo>
                <a:cubicBezTo>
                  <a:pt x="82" y="554"/>
                  <a:pt x="81" y="558"/>
                  <a:pt x="80" y="559"/>
                </a:cubicBezTo>
                <a:cubicBezTo>
                  <a:pt x="77" y="566"/>
                  <a:pt x="57" y="578"/>
                  <a:pt x="74" y="581"/>
                </a:cubicBezTo>
                <a:cubicBezTo>
                  <a:pt x="84" y="583"/>
                  <a:pt x="95" y="587"/>
                  <a:pt x="105" y="587"/>
                </a:cubicBezTo>
                <a:cubicBezTo>
                  <a:pt x="111" y="586"/>
                  <a:pt x="113" y="577"/>
                  <a:pt x="112" y="572"/>
                </a:cubicBezTo>
                <a:cubicBezTo>
                  <a:pt x="109" y="563"/>
                  <a:pt x="107" y="555"/>
                  <a:pt x="106" y="546"/>
                </a:cubicBezTo>
                <a:cubicBezTo>
                  <a:pt x="106" y="546"/>
                  <a:pt x="106" y="546"/>
                  <a:pt x="106" y="546"/>
                </a:cubicBezTo>
                <a:cubicBezTo>
                  <a:pt x="106" y="521"/>
                  <a:pt x="116" y="498"/>
                  <a:pt x="114" y="475"/>
                </a:cubicBezTo>
                <a:cubicBezTo>
                  <a:pt x="112" y="453"/>
                  <a:pt x="109" y="426"/>
                  <a:pt x="112" y="415"/>
                </a:cubicBezTo>
                <a:cubicBezTo>
                  <a:pt x="121" y="384"/>
                  <a:pt x="130" y="332"/>
                  <a:pt x="128" y="301"/>
                </a:cubicBezTo>
                <a:cubicBezTo>
                  <a:pt x="131" y="301"/>
                  <a:pt x="131" y="301"/>
                  <a:pt x="131" y="301"/>
                </a:cubicBezTo>
                <a:cubicBezTo>
                  <a:pt x="131" y="1"/>
                  <a:pt x="131" y="1"/>
                  <a:pt x="131" y="1"/>
                </a:cubicBezTo>
                <a:cubicBezTo>
                  <a:pt x="130" y="1"/>
                  <a:pt x="130" y="0"/>
                  <a:pt x="12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430960" y="1904882"/>
            <a:ext cx="979590" cy="4397059"/>
            <a:chOff x="6430960" y="1904882"/>
            <a:chExt cx="979590" cy="4397059"/>
          </a:xfrm>
        </p:grpSpPr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6564109" y="5807390"/>
              <a:ext cx="421635" cy="494551"/>
            </a:xfrm>
            <a:custGeom>
              <a:avLst/>
              <a:gdLst>
                <a:gd name="T0" fmla="*/ 6 w 56"/>
                <a:gd name="T1" fmla="*/ 25 h 66"/>
                <a:gd name="T2" fmla="*/ 6 w 56"/>
                <a:gd name="T3" fmla="*/ 25 h 66"/>
                <a:gd name="T4" fmla="*/ 1 w 56"/>
                <a:gd name="T5" fmla="*/ 51 h 66"/>
                <a:gd name="T6" fmla="*/ 8 w 56"/>
                <a:gd name="T7" fmla="*/ 66 h 66"/>
                <a:gd name="T8" fmla="*/ 38 w 56"/>
                <a:gd name="T9" fmla="*/ 60 h 66"/>
                <a:gd name="T10" fmla="*/ 32 w 56"/>
                <a:gd name="T11" fmla="*/ 38 h 66"/>
                <a:gd name="T12" fmla="*/ 29 w 56"/>
                <a:gd name="T13" fmla="*/ 29 h 66"/>
                <a:gd name="T14" fmla="*/ 29 w 56"/>
                <a:gd name="T15" fmla="*/ 24 h 66"/>
                <a:gd name="T16" fmla="*/ 4 w 56"/>
                <a:gd name="T17" fmla="*/ 0 h 66"/>
                <a:gd name="T18" fmla="*/ 6 w 56"/>
                <a:gd name="T19" fmla="*/ 2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6"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34"/>
                    <a:pt x="3" y="42"/>
                    <a:pt x="1" y="51"/>
                  </a:cubicBezTo>
                  <a:cubicBezTo>
                    <a:pt x="0" y="56"/>
                    <a:pt x="1" y="65"/>
                    <a:pt x="8" y="66"/>
                  </a:cubicBezTo>
                  <a:cubicBezTo>
                    <a:pt x="18" y="66"/>
                    <a:pt x="29" y="62"/>
                    <a:pt x="38" y="60"/>
                  </a:cubicBezTo>
                  <a:cubicBezTo>
                    <a:pt x="56" y="57"/>
                    <a:pt x="36" y="45"/>
                    <a:pt x="32" y="38"/>
                  </a:cubicBezTo>
                  <a:cubicBezTo>
                    <a:pt x="32" y="37"/>
                    <a:pt x="30" y="33"/>
                    <a:pt x="29" y="29"/>
                  </a:cubicBezTo>
                  <a:cubicBezTo>
                    <a:pt x="29" y="27"/>
                    <a:pt x="29" y="25"/>
                    <a:pt x="29" y="2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8"/>
                    <a:pt x="6" y="16"/>
                    <a:pt x="6" y="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6491193" y="4647101"/>
              <a:ext cx="374083" cy="1340992"/>
            </a:xfrm>
            <a:custGeom>
              <a:avLst/>
              <a:gdLst>
                <a:gd name="T0" fmla="*/ 11 w 50"/>
                <a:gd name="T1" fmla="*/ 49 h 179"/>
                <a:gd name="T2" fmla="*/ 9 w 50"/>
                <a:gd name="T3" fmla="*/ 109 h 179"/>
                <a:gd name="T4" fmla="*/ 14 w 50"/>
                <a:gd name="T5" fmla="*/ 155 h 179"/>
                <a:gd name="T6" fmla="*/ 39 w 50"/>
                <a:gd name="T7" fmla="*/ 179 h 179"/>
                <a:gd name="T8" fmla="*/ 48 w 50"/>
                <a:gd name="T9" fmla="*/ 127 h 179"/>
                <a:gd name="T10" fmla="*/ 46 w 50"/>
                <a:gd name="T11" fmla="*/ 49 h 179"/>
                <a:gd name="T12" fmla="*/ 45 w 50"/>
                <a:gd name="T13" fmla="*/ 44 h 179"/>
                <a:gd name="T14" fmla="*/ 0 w 50"/>
                <a:gd name="T15" fmla="*/ 0 h 179"/>
                <a:gd name="T16" fmla="*/ 11 w 50"/>
                <a:gd name="T17" fmla="*/ 4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9">
                  <a:moveTo>
                    <a:pt x="11" y="49"/>
                  </a:moveTo>
                  <a:cubicBezTo>
                    <a:pt x="14" y="60"/>
                    <a:pt x="11" y="87"/>
                    <a:pt x="9" y="109"/>
                  </a:cubicBezTo>
                  <a:cubicBezTo>
                    <a:pt x="8" y="124"/>
                    <a:pt x="11" y="139"/>
                    <a:pt x="14" y="155"/>
                  </a:cubicBezTo>
                  <a:cubicBezTo>
                    <a:pt x="39" y="179"/>
                    <a:pt x="39" y="179"/>
                    <a:pt x="39" y="179"/>
                  </a:cubicBezTo>
                  <a:cubicBezTo>
                    <a:pt x="39" y="158"/>
                    <a:pt x="45" y="158"/>
                    <a:pt x="48" y="127"/>
                  </a:cubicBezTo>
                  <a:cubicBezTo>
                    <a:pt x="50" y="92"/>
                    <a:pt x="49" y="69"/>
                    <a:pt x="46" y="49"/>
                  </a:cubicBezTo>
                  <a:cubicBezTo>
                    <a:pt x="46" y="47"/>
                    <a:pt x="45" y="46"/>
                    <a:pt x="45" y="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8"/>
                    <a:pt x="7" y="35"/>
                    <a:pt x="11" y="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6430960" y="2481857"/>
              <a:ext cx="979590" cy="1797500"/>
            </a:xfrm>
            <a:custGeom>
              <a:avLst/>
              <a:gdLst>
                <a:gd name="T0" fmla="*/ 46 w 131"/>
                <a:gd name="T1" fmla="*/ 135 h 240"/>
                <a:gd name="T2" fmla="*/ 54 w 131"/>
                <a:gd name="T3" fmla="*/ 103 h 240"/>
                <a:gd name="T4" fmla="*/ 62 w 131"/>
                <a:gd name="T5" fmla="*/ 114 h 240"/>
                <a:gd name="T6" fmla="*/ 75 w 131"/>
                <a:gd name="T7" fmla="*/ 155 h 240"/>
                <a:gd name="T8" fmla="*/ 92 w 131"/>
                <a:gd name="T9" fmla="*/ 191 h 240"/>
                <a:gd name="T10" fmla="*/ 92 w 131"/>
                <a:gd name="T11" fmla="*/ 203 h 240"/>
                <a:gd name="T12" fmla="*/ 95 w 131"/>
                <a:gd name="T13" fmla="*/ 213 h 240"/>
                <a:gd name="T14" fmla="*/ 98 w 131"/>
                <a:gd name="T15" fmla="*/ 228 h 240"/>
                <a:gd name="T16" fmla="*/ 101 w 131"/>
                <a:gd name="T17" fmla="*/ 230 h 240"/>
                <a:gd name="T18" fmla="*/ 103 w 131"/>
                <a:gd name="T19" fmla="*/ 227 h 240"/>
                <a:gd name="T20" fmla="*/ 101 w 131"/>
                <a:gd name="T21" fmla="*/ 216 h 240"/>
                <a:gd name="T22" fmla="*/ 102 w 131"/>
                <a:gd name="T23" fmla="*/ 217 h 240"/>
                <a:gd name="T24" fmla="*/ 106 w 131"/>
                <a:gd name="T25" fmla="*/ 237 h 240"/>
                <a:gd name="T26" fmla="*/ 110 w 131"/>
                <a:gd name="T27" fmla="*/ 239 h 240"/>
                <a:gd name="T28" fmla="*/ 112 w 131"/>
                <a:gd name="T29" fmla="*/ 236 h 240"/>
                <a:gd name="T30" fmla="*/ 108 w 131"/>
                <a:gd name="T31" fmla="*/ 216 h 240"/>
                <a:gd name="T32" fmla="*/ 109 w 131"/>
                <a:gd name="T33" fmla="*/ 216 h 240"/>
                <a:gd name="T34" fmla="*/ 114 w 131"/>
                <a:gd name="T35" fmla="*/ 237 h 240"/>
                <a:gd name="T36" fmla="*/ 117 w 131"/>
                <a:gd name="T37" fmla="*/ 240 h 240"/>
                <a:gd name="T38" fmla="*/ 119 w 131"/>
                <a:gd name="T39" fmla="*/ 236 h 240"/>
                <a:gd name="T40" fmla="*/ 115 w 131"/>
                <a:gd name="T41" fmla="*/ 213 h 240"/>
                <a:gd name="T42" fmla="*/ 116 w 131"/>
                <a:gd name="T43" fmla="*/ 212 h 240"/>
                <a:gd name="T44" fmla="*/ 119 w 131"/>
                <a:gd name="T45" fmla="*/ 229 h 240"/>
                <a:gd name="T46" fmla="*/ 123 w 131"/>
                <a:gd name="T47" fmla="*/ 231 h 240"/>
                <a:gd name="T48" fmla="*/ 125 w 131"/>
                <a:gd name="T49" fmla="*/ 228 h 240"/>
                <a:gd name="T50" fmla="*/ 120 w 131"/>
                <a:gd name="T51" fmla="*/ 205 h 240"/>
                <a:gd name="T52" fmla="*/ 125 w 131"/>
                <a:gd name="T53" fmla="*/ 209 h 240"/>
                <a:gd name="T54" fmla="*/ 130 w 131"/>
                <a:gd name="T55" fmla="*/ 209 h 240"/>
                <a:gd name="T56" fmla="*/ 129 w 131"/>
                <a:gd name="T57" fmla="*/ 204 h 240"/>
                <a:gd name="T58" fmla="*/ 118 w 131"/>
                <a:gd name="T59" fmla="*/ 193 h 240"/>
                <a:gd name="T60" fmla="*/ 110 w 131"/>
                <a:gd name="T61" fmla="*/ 184 h 240"/>
                <a:gd name="T62" fmla="*/ 89 w 131"/>
                <a:gd name="T63" fmla="*/ 109 h 240"/>
                <a:gd name="T64" fmla="*/ 85 w 131"/>
                <a:gd name="T65" fmla="*/ 80 h 240"/>
                <a:gd name="T66" fmla="*/ 0 w 131"/>
                <a:gd name="T67" fmla="*/ 0 h 240"/>
                <a:gd name="T68" fmla="*/ 0 w 131"/>
                <a:gd name="T69" fmla="*/ 141 h 240"/>
                <a:gd name="T70" fmla="*/ 57 w 131"/>
                <a:gd name="T71" fmla="*/ 195 h 240"/>
                <a:gd name="T72" fmla="*/ 54 w 131"/>
                <a:gd name="T73" fmla="*/ 175 h 240"/>
                <a:gd name="T74" fmla="*/ 46 w 131"/>
                <a:gd name="T75" fmla="*/ 13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240">
                  <a:moveTo>
                    <a:pt x="46" y="135"/>
                  </a:moveTo>
                  <a:cubicBezTo>
                    <a:pt x="46" y="123"/>
                    <a:pt x="49" y="113"/>
                    <a:pt x="54" y="103"/>
                  </a:cubicBezTo>
                  <a:cubicBezTo>
                    <a:pt x="57" y="109"/>
                    <a:pt x="60" y="113"/>
                    <a:pt x="62" y="114"/>
                  </a:cubicBezTo>
                  <a:cubicBezTo>
                    <a:pt x="64" y="117"/>
                    <a:pt x="62" y="133"/>
                    <a:pt x="75" y="155"/>
                  </a:cubicBezTo>
                  <a:cubicBezTo>
                    <a:pt x="79" y="163"/>
                    <a:pt x="90" y="185"/>
                    <a:pt x="92" y="191"/>
                  </a:cubicBezTo>
                  <a:cubicBezTo>
                    <a:pt x="92" y="195"/>
                    <a:pt x="92" y="199"/>
                    <a:pt x="92" y="203"/>
                  </a:cubicBezTo>
                  <a:cubicBezTo>
                    <a:pt x="93" y="205"/>
                    <a:pt x="93" y="211"/>
                    <a:pt x="95" y="213"/>
                  </a:cubicBezTo>
                  <a:cubicBezTo>
                    <a:pt x="98" y="228"/>
                    <a:pt x="98" y="228"/>
                    <a:pt x="98" y="228"/>
                  </a:cubicBezTo>
                  <a:cubicBezTo>
                    <a:pt x="98" y="230"/>
                    <a:pt x="99" y="231"/>
                    <a:pt x="101" y="230"/>
                  </a:cubicBezTo>
                  <a:cubicBezTo>
                    <a:pt x="103" y="230"/>
                    <a:pt x="103" y="228"/>
                    <a:pt x="103" y="227"/>
                  </a:cubicBezTo>
                  <a:cubicBezTo>
                    <a:pt x="101" y="216"/>
                    <a:pt x="101" y="216"/>
                    <a:pt x="101" y="216"/>
                  </a:cubicBezTo>
                  <a:cubicBezTo>
                    <a:pt x="101" y="216"/>
                    <a:pt x="102" y="216"/>
                    <a:pt x="102" y="217"/>
                  </a:cubicBezTo>
                  <a:cubicBezTo>
                    <a:pt x="106" y="237"/>
                    <a:pt x="106" y="237"/>
                    <a:pt x="106" y="237"/>
                  </a:cubicBezTo>
                  <a:cubicBezTo>
                    <a:pt x="107" y="239"/>
                    <a:pt x="108" y="240"/>
                    <a:pt x="110" y="239"/>
                  </a:cubicBezTo>
                  <a:cubicBezTo>
                    <a:pt x="111" y="239"/>
                    <a:pt x="112" y="237"/>
                    <a:pt x="112" y="23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216"/>
                    <a:pt x="109" y="216"/>
                    <a:pt x="109" y="216"/>
                  </a:cubicBezTo>
                  <a:cubicBezTo>
                    <a:pt x="114" y="237"/>
                    <a:pt x="114" y="237"/>
                    <a:pt x="114" y="237"/>
                  </a:cubicBezTo>
                  <a:cubicBezTo>
                    <a:pt x="114" y="239"/>
                    <a:pt x="115" y="240"/>
                    <a:pt x="117" y="240"/>
                  </a:cubicBezTo>
                  <a:cubicBezTo>
                    <a:pt x="119" y="239"/>
                    <a:pt x="120" y="238"/>
                    <a:pt x="119" y="236"/>
                  </a:cubicBezTo>
                  <a:cubicBezTo>
                    <a:pt x="115" y="213"/>
                    <a:pt x="115" y="213"/>
                    <a:pt x="115" y="213"/>
                  </a:cubicBezTo>
                  <a:cubicBezTo>
                    <a:pt x="115" y="213"/>
                    <a:pt x="115" y="212"/>
                    <a:pt x="116" y="212"/>
                  </a:cubicBezTo>
                  <a:cubicBezTo>
                    <a:pt x="119" y="229"/>
                    <a:pt x="119" y="229"/>
                    <a:pt x="119" y="229"/>
                  </a:cubicBezTo>
                  <a:cubicBezTo>
                    <a:pt x="119" y="230"/>
                    <a:pt x="121" y="231"/>
                    <a:pt x="123" y="231"/>
                  </a:cubicBezTo>
                  <a:cubicBezTo>
                    <a:pt x="124" y="231"/>
                    <a:pt x="125" y="229"/>
                    <a:pt x="125" y="228"/>
                  </a:cubicBezTo>
                  <a:cubicBezTo>
                    <a:pt x="120" y="205"/>
                    <a:pt x="120" y="205"/>
                    <a:pt x="120" y="205"/>
                  </a:cubicBezTo>
                  <a:cubicBezTo>
                    <a:pt x="125" y="209"/>
                    <a:pt x="125" y="209"/>
                    <a:pt x="125" y="209"/>
                  </a:cubicBezTo>
                  <a:cubicBezTo>
                    <a:pt x="126" y="211"/>
                    <a:pt x="128" y="210"/>
                    <a:pt x="130" y="209"/>
                  </a:cubicBezTo>
                  <a:cubicBezTo>
                    <a:pt x="131" y="208"/>
                    <a:pt x="131" y="206"/>
                    <a:pt x="129" y="204"/>
                  </a:cubicBezTo>
                  <a:cubicBezTo>
                    <a:pt x="118" y="193"/>
                    <a:pt x="118" y="193"/>
                    <a:pt x="118" y="193"/>
                  </a:cubicBezTo>
                  <a:cubicBezTo>
                    <a:pt x="116" y="190"/>
                    <a:pt x="113" y="186"/>
                    <a:pt x="110" y="184"/>
                  </a:cubicBezTo>
                  <a:cubicBezTo>
                    <a:pt x="110" y="181"/>
                    <a:pt x="99" y="125"/>
                    <a:pt x="89" y="109"/>
                  </a:cubicBezTo>
                  <a:cubicBezTo>
                    <a:pt x="84" y="102"/>
                    <a:pt x="84" y="92"/>
                    <a:pt x="85" y="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56" y="188"/>
                    <a:pt x="55" y="181"/>
                    <a:pt x="54" y="175"/>
                  </a:cubicBezTo>
                  <a:cubicBezTo>
                    <a:pt x="51" y="161"/>
                    <a:pt x="46" y="149"/>
                    <a:pt x="46" y="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6430960" y="3537533"/>
              <a:ext cx="462847" cy="1439267"/>
            </a:xfrm>
            <a:custGeom>
              <a:avLst/>
              <a:gdLst>
                <a:gd name="T0" fmla="*/ 0 w 62"/>
                <a:gd name="T1" fmla="*/ 83 h 192"/>
                <a:gd name="T2" fmla="*/ 3 w 62"/>
                <a:gd name="T3" fmla="*/ 83 h 192"/>
                <a:gd name="T4" fmla="*/ 8 w 62"/>
                <a:gd name="T5" fmla="*/ 148 h 192"/>
                <a:gd name="T6" fmla="*/ 53 w 62"/>
                <a:gd name="T7" fmla="*/ 192 h 192"/>
                <a:gd name="T8" fmla="*/ 59 w 62"/>
                <a:gd name="T9" fmla="*/ 139 h 192"/>
                <a:gd name="T10" fmla="*/ 59 w 62"/>
                <a:gd name="T11" fmla="*/ 82 h 192"/>
                <a:gd name="T12" fmla="*/ 57 w 62"/>
                <a:gd name="T13" fmla="*/ 54 h 192"/>
                <a:gd name="T14" fmla="*/ 0 w 62"/>
                <a:gd name="T15" fmla="*/ 0 h 192"/>
                <a:gd name="T16" fmla="*/ 0 w 62"/>
                <a:gd name="T17" fmla="*/ 8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92">
                  <a:moveTo>
                    <a:pt x="0" y="83"/>
                  </a:moveTo>
                  <a:cubicBezTo>
                    <a:pt x="3" y="83"/>
                    <a:pt x="3" y="83"/>
                    <a:pt x="3" y="83"/>
                  </a:cubicBezTo>
                  <a:cubicBezTo>
                    <a:pt x="2" y="101"/>
                    <a:pt x="4" y="125"/>
                    <a:pt x="8" y="148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80"/>
                    <a:pt x="55" y="160"/>
                    <a:pt x="59" y="139"/>
                  </a:cubicBezTo>
                  <a:cubicBezTo>
                    <a:pt x="62" y="122"/>
                    <a:pt x="61" y="100"/>
                    <a:pt x="59" y="82"/>
                  </a:cubicBezTo>
                  <a:cubicBezTo>
                    <a:pt x="59" y="72"/>
                    <a:pt x="58" y="62"/>
                    <a:pt x="57" y="5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6430960" y="1904882"/>
              <a:ext cx="643549" cy="1176143"/>
            </a:xfrm>
            <a:custGeom>
              <a:avLst/>
              <a:gdLst>
                <a:gd name="T0" fmla="*/ 85 w 86"/>
                <a:gd name="T1" fmla="*/ 153 h 157"/>
                <a:gd name="T2" fmla="*/ 77 w 86"/>
                <a:gd name="T3" fmla="*/ 108 h 157"/>
                <a:gd name="T4" fmla="*/ 51 w 86"/>
                <a:gd name="T5" fmla="*/ 97 h 157"/>
                <a:gd name="T6" fmla="*/ 22 w 86"/>
                <a:gd name="T7" fmla="*/ 82 h 157"/>
                <a:gd name="T8" fmla="*/ 22 w 86"/>
                <a:gd name="T9" fmla="*/ 66 h 157"/>
                <a:gd name="T10" fmla="*/ 28 w 86"/>
                <a:gd name="T11" fmla="*/ 52 h 157"/>
                <a:gd name="T12" fmla="*/ 30 w 86"/>
                <a:gd name="T13" fmla="*/ 34 h 157"/>
                <a:gd name="T14" fmla="*/ 1 w 86"/>
                <a:gd name="T15" fmla="*/ 0 h 157"/>
                <a:gd name="T16" fmla="*/ 0 w 86"/>
                <a:gd name="T17" fmla="*/ 1 h 157"/>
                <a:gd name="T18" fmla="*/ 0 w 86"/>
                <a:gd name="T19" fmla="*/ 77 h 157"/>
                <a:gd name="T20" fmla="*/ 85 w 86"/>
                <a:gd name="T21" fmla="*/ 157 h 157"/>
                <a:gd name="T22" fmla="*/ 85 w 86"/>
                <a:gd name="T23" fmla="*/ 15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157">
                  <a:moveTo>
                    <a:pt x="85" y="153"/>
                  </a:moveTo>
                  <a:cubicBezTo>
                    <a:pt x="86" y="128"/>
                    <a:pt x="79" y="113"/>
                    <a:pt x="77" y="108"/>
                  </a:cubicBezTo>
                  <a:cubicBezTo>
                    <a:pt x="73" y="97"/>
                    <a:pt x="62" y="98"/>
                    <a:pt x="51" y="97"/>
                  </a:cubicBezTo>
                  <a:cubicBezTo>
                    <a:pt x="39" y="94"/>
                    <a:pt x="30" y="90"/>
                    <a:pt x="22" y="82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5" y="62"/>
                    <a:pt x="27" y="58"/>
                    <a:pt x="28" y="52"/>
                  </a:cubicBezTo>
                  <a:cubicBezTo>
                    <a:pt x="34" y="50"/>
                    <a:pt x="38" y="31"/>
                    <a:pt x="30" y="34"/>
                  </a:cubicBezTo>
                  <a:cubicBezTo>
                    <a:pt x="29" y="15"/>
                    <a:pt x="22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85" y="156"/>
                    <a:pt x="85" y="154"/>
                    <a:pt x="85" y="1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7604346" y="1956967"/>
            <a:ext cx="472804" cy="472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04346" y="5818263"/>
            <a:ext cx="472804" cy="4728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604346" y="4531164"/>
            <a:ext cx="472804" cy="4728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604346" y="3244066"/>
            <a:ext cx="472804" cy="4728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Shape 2411"/>
          <p:cNvSpPr/>
          <p:nvPr/>
        </p:nvSpPr>
        <p:spPr>
          <a:xfrm>
            <a:off x="8300059" y="1770109"/>
            <a:ext cx="1605980" cy="26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Shape 2414"/>
          <p:cNvSpPr/>
          <p:nvPr/>
        </p:nvSpPr>
        <p:spPr>
          <a:xfrm>
            <a:off x="8300059" y="2097486"/>
            <a:ext cx="2593812" cy="483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just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Shape 2411"/>
          <p:cNvSpPr/>
          <p:nvPr/>
        </p:nvSpPr>
        <p:spPr>
          <a:xfrm>
            <a:off x="8300059" y="2960281"/>
            <a:ext cx="1605980" cy="26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Shape 2414"/>
          <p:cNvSpPr/>
          <p:nvPr/>
        </p:nvSpPr>
        <p:spPr>
          <a:xfrm>
            <a:off x="8300059" y="3287658"/>
            <a:ext cx="2593812" cy="483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just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Shape 2411"/>
          <p:cNvSpPr/>
          <p:nvPr/>
        </p:nvSpPr>
        <p:spPr>
          <a:xfrm>
            <a:off x="8300059" y="4310109"/>
            <a:ext cx="1605980" cy="26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2414"/>
          <p:cNvSpPr/>
          <p:nvPr/>
        </p:nvSpPr>
        <p:spPr>
          <a:xfrm>
            <a:off x="8300059" y="4637486"/>
            <a:ext cx="2593812" cy="483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just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2411"/>
          <p:cNvSpPr/>
          <p:nvPr/>
        </p:nvSpPr>
        <p:spPr>
          <a:xfrm>
            <a:off x="8300059" y="5500281"/>
            <a:ext cx="1605980" cy="26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Shape 2414"/>
          <p:cNvSpPr/>
          <p:nvPr/>
        </p:nvSpPr>
        <p:spPr>
          <a:xfrm>
            <a:off x="8300059" y="5827658"/>
            <a:ext cx="2593812" cy="483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just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258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14" grpId="0" animBg="1"/>
      <p:bldP spid="23" grpId="0" animBg="1"/>
      <p:bldP spid="33" grpId="0" animBg="1"/>
      <p:bldP spid="36" grpId="0" animBg="1"/>
      <p:bldP spid="39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>
            <a:spLocks/>
          </p:cNvSpPr>
          <p:nvPr/>
        </p:nvSpPr>
        <p:spPr bwMode="auto">
          <a:xfrm>
            <a:off x="-28563" y="1485696"/>
            <a:ext cx="5095644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10677846" y="1485696"/>
            <a:ext cx="2201183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150043" y="2698106"/>
            <a:ext cx="1826210" cy="1826208"/>
          </a:xfrm>
          <a:prstGeom prst="ellipse">
            <a:avLst/>
          </a:prstGeom>
          <a:gradFill flip="none" rotWithShape="1">
            <a:gsLst>
              <a:gs pos="25000">
                <a:schemeClr val="bg1">
                  <a:shade val="67500"/>
                  <a:satMod val="115000"/>
                </a:schemeClr>
              </a:gs>
              <a:gs pos="62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254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4306399" y="3087989"/>
            <a:ext cx="1513499" cy="1046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  <a:p>
            <a:pPr algn="ctr"/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35203" y="3256849"/>
            <a:ext cx="31844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65353" y="3677850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7946" y="3677850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465353" y="39506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177946" y="39506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91482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5" grpId="0" animBg="1"/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3557" y="3200929"/>
            <a:ext cx="1061322" cy="1061322"/>
            <a:chOff x="362669" y="3620029"/>
            <a:chExt cx="1061322" cy="1061322"/>
          </a:xfrm>
        </p:grpSpPr>
        <p:sp>
          <p:nvSpPr>
            <p:cNvPr id="14" name="椭圆 13"/>
            <p:cNvSpPr/>
            <p:nvPr/>
          </p:nvSpPr>
          <p:spPr>
            <a:xfrm>
              <a:off x="362669" y="362002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3718" y="3741563"/>
              <a:ext cx="819223" cy="818254"/>
              <a:chOff x="4602162" y="361950"/>
              <a:chExt cx="1343026" cy="1341438"/>
            </a:xfrm>
          </p:grpSpPr>
          <p:sp>
            <p:nvSpPr>
              <p:cNvPr id="17" name="Freeform 23"/>
              <p:cNvSpPr>
                <a:spLocks noEditPoints="1"/>
              </p:cNvSpPr>
              <p:nvPr/>
            </p:nvSpPr>
            <p:spPr bwMode="auto">
              <a:xfrm>
                <a:off x="4602162" y="361950"/>
                <a:ext cx="1343026" cy="1341438"/>
              </a:xfrm>
              <a:custGeom>
                <a:avLst/>
                <a:gdLst>
                  <a:gd name="T0" fmla="*/ 0 w 355"/>
                  <a:gd name="T1" fmla="*/ 178 h 355"/>
                  <a:gd name="T2" fmla="*/ 355 w 355"/>
                  <a:gd name="T3" fmla="*/ 178 h 355"/>
                  <a:gd name="T4" fmla="*/ 177 w 355"/>
                  <a:gd name="T5" fmla="*/ 331 h 355"/>
                  <a:gd name="T6" fmla="*/ 24 w 355"/>
                  <a:gd name="T7" fmla="*/ 175 h 355"/>
                  <a:gd name="T8" fmla="*/ 58 w 355"/>
                  <a:gd name="T9" fmla="*/ 192 h 355"/>
                  <a:gd name="T10" fmla="*/ 71 w 355"/>
                  <a:gd name="T11" fmla="*/ 232 h 355"/>
                  <a:gd name="T12" fmla="*/ 95 w 355"/>
                  <a:gd name="T13" fmla="*/ 243 h 355"/>
                  <a:gd name="T14" fmla="*/ 112 w 355"/>
                  <a:gd name="T15" fmla="*/ 315 h 355"/>
                  <a:gd name="T16" fmla="*/ 118 w 355"/>
                  <a:gd name="T17" fmla="*/ 305 h 355"/>
                  <a:gd name="T18" fmla="*/ 146 w 355"/>
                  <a:gd name="T19" fmla="*/ 265 h 355"/>
                  <a:gd name="T20" fmla="*/ 162 w 355"/>
                  <a:gd name="T21" fmla="*/ 222 h 355"/>
                  <a:gd name="T22" fmla="*/ 112 w 355"/>
                  <a:gd name="T23" fmla="*/ 189 h 355"/>
                  <a:gd name="T24" fmla="*/ 66 w 355"/>
                  <a:gd name="T25" fmla="*/ 165 h 355"/>
                  <a:gd name="T26" fmla="*/ 102 w 355"/>
                  <a:gd name="T27" fmla="*/ 154 h 355"/>
                  <a:gd name="T28" fmla="*/ 138 w 355"/>
                  <a:gd name="T29" fmla="*/ 140 h 355"/>
                  <a:gd name="T30" fmla="*/ 119 w 355"/>
                  <a:gd name="T31" fmla="*/ 97 h 355"/>
                  <a:gd name="T32" fmla="*/ 95 w 355"/>
                  <a:gd name="T33" fmla="*/ 109 h 355"/>
                  <a:gd name="T34" fmla="*/ 70 w 355"/>
                  <a:gd name="T35" fmla="*/ 93 h 355"/>
                  <a:gd name="T36" fmla="*/ 85 w 355"/>
                  <a:gd name="T37" fmla="*/ 68 h 355"/>
                  <a:gd name="T38" fmla="*/ 177 w 355"/>
                  <a:gd name="T39" fmla="*/ 25 h 355"/>
                  <a:gd name="T40" fmla="*/ 244 w 355"/>
                  <a:gd name="T41" fmla="*/ 63 h 355"/>
                  <a:gd name="T42" fmla="*/ 236 w 355"/>
                  <a:gd name="T43" fmla="*/ 104 h 355"/>
                  <a:gd name="T44" fmla="*/ 220 w 355"/>
                  <a:gd name="T45" fmla="*/ 110 h 355"/>
                  <a:gd name="T46" fmla="*/ 223 w 355"/>
                  <a:gd name="T47" fmla="*/ 104 h 355"/>
                  <a:gd name="T48" fmla="*/ 215 w 355"/>
                  <a:gd name="T49" fmla="*/ 96 h 355"/>
                  <a:gd name="T50" fmla="*/ 213 w 355"/>
                  <a:gd name="T51" fmla="*/ 94 h 355"/>
                  <a:gd name="T52" fmla="*/ 215 w 355"/>
                  <a:gd name="T53" fmla="*/ 126 h 355"/>
                  <a:gd name="T54" fmla="*/ 192 w 355"/>
                  <a:gd name="T55" fmla="*/ 155 h 355"/>
                  <a:gd name="T56" fmla="*/ 219 w 355"/>
                  <a:gd name="T57" fmla="*/ 138 h 355"/>
                  <a:gd name="T58" fmla="*/ 239 w 355"/>
                  <a:gd name="T59" fmla="*/ 150 h 355"/>
                  <a:gd name="T60" fmla="*/ 261 w 355"/>
                  <a:gd name="T61" fmla="*/ 160 h 355"/>
                  <a:gd name="T62" fmla="*/ 262 w 355"/>
                  <a:gd name="T63" fmla="*/ 159 h 355"/>
                  <a:gd name="T64" fmla="*/ 320 w 355"/>
                  <a:gd name="T65" fmla="*/ 175 h 355"/>
                  <a:gd name="T66" fmla="*/ 330 w 355"/>
                  <a:gd name="T67" fmla="*/ 178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5" h="355">
                    <a:moveTo>
                      <a:pt x="177" y="0"/>
                    </a:moveTo>
                    <a:cubicBezTo>
                      <a:pt x="79" y="0"/>
                      <a:pt x="0" y="80"/>
                      <a:pt x="0" y="178"/>
                    </a:cubicBezTo>
                    <a:cubicBezTo>
                      <a:pt x="0" y="275"/>
                      <a:pt x="79" y="355"/>
                      <a:pt x="177" y="355"/>
                    </a:cubicBezTo>
                    <a:cubicBezTo>
                      <a:pt x="275" y="355"/>
                      <a:pt x="355" y="275"/>
                      <a:pt x="355" y="178"/>
                    </a:cubicBezTo>
                    <a:cubicBezTo>
                      <a:pt x="355" y="80"/>
                      <a:pt x="275" y="0"/>
                      <a:pt x="177" y="0"/>
                    </a:cubicBezTo>
                    <a:close/>
                    <a:moveTo>
                      <a:pt x="177" y="331"/>
                    </a:moveTo>
                    <a:cubicBezTo>
                      <a:pt x="93" y="331"/>
                      <a:pt x="24" y="262"/>
                      <a:pt x="24" y="178"/>
                    </a:cubicBezTo>
                    <a:cubicBezTo>
                      <a:pt x="24" y="177"/>
                      <a:pt x="24" y="176"/>
                      <a:pt x="24" y="175"/>
                    </a:cubicBezTo>
                    <a:cubicBezTo>
                      <a:pt x="46" y="192"/>
                      <a:pt x="46" y="192"/>
                      <a:pt x="46" y="192"/>
                    </a:cubicBezTo>
                    <a:cubicBezTo>
                      <a:pt x="58" y="192"/>
                      <a:pt x="58" y="192"/>
                      <a:pt x="58" y="192"/>
                    </a:cubicBezTo>
                    <a:cubicBezTo>
                      <a:pt x="71" y="205"/>
                      <a:pt x="71" y="205"/>
                      <a:pt x="71" y="205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82" y="243"/>
                      <a:pt x="82" y="243"/>
                      <a:pt x="82" y="243"/>
                    </a:cubicBezTo>
                    <a:cubicBezTo>
                      <a:pt x="95" y="243"/>
                      <a:pt x="95" y="243"/>
                      <a:pt x="95" y="243"/>
                    </a:cubicBezTo>
                    <a:cubicBezTo>
                      <a:pt x="95" y="298"/>
                      <a:pt x="95" y="298"/>
                      <a:pt x="95" y="298"/>
                    </a:cubicBezTo>
                    <a:cubicBezTo>
                      <a:pt x="112" y="315"/>
                      <a:pt x="112" y="315"/>
                      <a:pt x="112" y="315"/>
                    </a:cubicBezTo>
                    <a:cubicBezTo>
                      <a:pt x="118" y="315"/>
                      <a:pt x="118" y="315"/>
                      <a:pt x="118" y="315"/>
                    </a:cubicBezTo>
                    <a:cubicBezTo>
                      <a:pt x="118" y="305"/>
                      <a:pt x="118" y="305"/>
                      <a:pt x="118" y="305"/>
                    </a:cubicBezTo>
                    <a:cubicBezTo>
                      <a:pt x="146" y="276"/>
                      <a:pt x="146" y="276"/>
                      <a:pt x="146" y="276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62" y="249"/>
                      <a:pt x="162" y="249"/>
                      <a:pt x="162" y="249"/>
                    </a:cubicBezTo>
                    <a:cubicBezTo>
                      <a:pt x="162" y="222"/>
                      <a:pt x="162" y="222"/>
                      <a:pt x="162" y="222"/>
                    </a:cubicBezTo>
                    <a:cubicBezTo>
                      <a:pt x="145" y="222"/>
                      <a:pt x="145" y="222"/>
                      <a:pt x="145" y="222"/>
                    </a:cubicBezTo>
                    <a:cubicBezTo>
                      <a:pt x="112" y="189"/>
                      <a:pt x="112" y="189"/>
                      <a:pt x="112" y="189"/>
                    </a:cubicBez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65"/>
                      <a:pt x="66" y="165"/>
                      <a:pt x="66" y="165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24" y="154"/>
                      <a:pt x="124" y="154"/>
                      <a:pt x="124" y="154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95" y="97"/>
                      <a:pt x="95" y="97"/>
                      <a:pt x="95" y="97"/>
                    </a:cubicBezTo>
                    <a:cubicBezTo>
                      <a:pt x="95" y="109"/>
                      <a:pt x="95" y="109"/>
                      <a:pt x="95" y="109"/>
                    </a:cubicBezTo>
                    <a:cubicBezTo>
                      <a:pt x="70" y="109"/>
                      <a:pt x="70" y="109"/>
                      <a:pt x="70" y="109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98" y="41"/>
                      <a:pt x="136" y="25"/>
                      <a:pt x="177" y="25"/>
                    </a:cubicBezTo>
                    <a:cubicBezTo>
                      <a:pt x="216" y="25"/>
                      <a:pt x="251" y="39"/>
                      <a:pt x="278" y="63"/>
                    </a:cubicBezTo>
                    <a:cubicBezTo>
                      <a:pt x="244" y="63"/>
                      <a:pt x="244" y="63"/>
                      <a:pt x="244" y="63"/>
                    </a:cubicBezTo>
                    <a:cubicBezTo>
                      <a:pt x="219" y="87"/>
                      <a:pt x="219" y="87"/>
                      <a:pt x="219" y="87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25" y="115"/>
                      <a:pt x="225" y="115"/>
                      <a:pt x="225" y="115"/>
                    </a:cubicBezTo>
                    <a:cubicBezTo>
                      <a:pt x="220" y="110"/>
                      <a:pt x="220" y="110"/>
                      <a:pt x="220" y="110"/>
                    </a:cubicBezTo>
                    <a:cubicBezTo>
                      <a:pt x="225" y="106"/>
                      <a:pt x="225" y="106"/>
                      <a:pt x="225" y="106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3" y="94"/>
                      <a:pt x="213" y="94"/>
                      <a:pt x="213" y="94"/>
                    </a:cubicBezTo>
                    <a:cubicBezTo>
                      <a:pt x="198" y="109"/>
                      <a:pt x="198" y="109"/>
                      <a:pt x="198" y="109"/>
                    </a:cubicBezTo>
                    <a:cubicBezTo>
                      <a:pt x="215" y="126"/>
                      <a:pt x="215" y="126"/>
                      <a:pt x="215" y="126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19" y="155"/>
                      <a:pt x="219" y="155"/>
                      <a:pt x="219" y="155"/>
                    </a:cubicBezTo>
                    <a:cubicBezTo>
                      <a:pt x="219" y="138"/>
                      <a:pt x="219" y="138"/>
                      <a:pt x="219" y="138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39" y="150"/>
                      <a:pt x="239" y="150"/>
                      <a:pt x="239" y="150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61" y="160"/>
                      <a:pt x="261" y="160"/>
                      <a:pt x="261" y="160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98" y="196"/>
                      <a:pt x="298" y="196"/>
                      <a:pt x="298" y="196"/>
                    </a:cubicBezTo>
                    <a:cubicBezTo>
                      <a:pt x="320" y="175"/>
                      <a:pt x="320" y="175"/>
                      <a:pt x="320" y="175"/>
                    </a:cubicBezTo>
                    <a:cubicBezTo>
                      <a:pt x="330" y="175"/>
                      <a:pt x="330" y="175"/>
                      <a:pt x="330" y="175"/>
                    </a:cubicBezTo>
                    <a:cubicBezTo>
                      <a:pt x="330" y="176"/>
                      <a:pt x="330" y="177"/>
                      <a:pt x="330" y="178"/>
                    </a:cubicBezTo>
                    <a:cubicBezTo>
                      <a:pt x="330" y="262"/>
                      <a:pt x="262" y="331"/>
                      <a:pt x="177" y="3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4"/>
              <p:cNvSpPr/>
              <p:nvPr/>
            </p:nvSpPr>
            <p:spPr bwMode="auto">
              <a:xfrm>
                <a:off x="5056188" y="512763"/>
                <a:ext cx="234950" cy="257175"/>
              </a:xfrm>
              <a:custGeom>
                <a:avLst/>
                <a:gdLst>
                  <a:gd name="T0" fmla="*/ 148 w 148"/>
                  <a:gd name="T1" fmla="*/ 0 h 162"/>
                  <a:gd name="T2" fmla="*/ 0 w 148"/>
                  <a:gd name="T3" fmla="*/ 0 h 162"/>
                  <a:gd name="T4" fmla="*/ 0 w 148"/>
                  <a:gd name="T5" fmla="*/ 100 h 162"/>
                  <a:gd name="T6" fmla="*/ 62 w 148"/>
                  <a:gd name="T7" fmla="*/ 162 h 162"/>
                  <a:gd name="T8" fmla="*/ 88 w 148"/>
                  <a:gd name="T9" fmla="*/ 162 h 162"/>
                  <a:gd name="T10" fmla="*/ 88 w 148"/>
                  <a:gd name="T11" fmla="*/ 119 h 162"/>
                  <a:gd name="T12" fmla="*/ 148 w 148"/>
                  <a:gd name="T13" fmla="*/ 59 h 162"/>
                  <a:gd name="T14" fmla="*/ 148 w 148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162">
                    <a:moveTo>
                      <a:pt x="148" y="0"/>
                    </a:moveTo>
                    <a:lnTo>
                      <a:pt x="0" y="0"/>
                    </a:lnTo>
                    <a:lnTo>
                      <a:pt x="0" y="100"/>
                    </a:lnTo>
                    <a:lnTo>
                      <a:pt x="62" y="162"/>
                    </a:lnTo>
                    <a:lnTo>
                      <a:pt x="88" y="162"/>
                    </a:lnTo>
                    <a:lnTo>
                      <a:pt x="88" y="119"/>
                    </a:lnTo>
                    <a:lnTo>
                      <a:pt x="148" y="59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25"/>
              <p:cNvSpPr/>
              <p:nvPr/>
            </p:nvSpPr>
            <p:spPr bwMode="auto">
              <a:xfrm>
                <a:off x="5272088" y="985838"/>
                <a:ext cx="457200" cy="476250"/>
              </a:xfrm>
              <a:custGeom>
                <a:avLst/>
                <a:gdLst>
                  <a:gd name="T0" fmla="*/ 245 w 288"/>
                  <a:gd name="T1" fmla="*/ 97 h 300"/>
                  <a:gd name="T2" fmla="*/ 145 w 288"/>
                  <a:gd name="T3" fmla="*/ 0 h 300"/>
                  <a:gd name="T4" fmla="*/ 145 w 288"/>
                  <a:gd name="T5" fmla="*/ 0 h 300"/>
                  <a:gd name="T6" fmla="*/ 33 w 288"/>
                  <a:gd name="T7" fmla="*/ 0 h 300"/>
                  <a:gd name="T8" fmla="*/ 0 w 288"/>
                  <a:gd name="T9" fmla="*/ 33 h 300"/>
                  <a:gd name="T10" fmla="*/ 0 w 288"/>
                  <a:gd name="T11" fmla="*/ 104 h 300"/>
                  <a:gd name="T12" fmla="*/ 48 w 288"/>
                  <a:gd name="T13" fmla="*/ 152 h 300"/>
                  <a:gd name="T14" fmla="*/ 133 w 288"/>
                  <a:gd name="T15" fmla="*/ 152 h 300"/>
                  <a:gd name="T16" fmla="*/ 133 w 288"/>
                  <a:gd name="T17" fmla="*/ 235 h 300"/>
                  <a:gd name="T18" fmla="*/ 200 w 288"/>
                  <a:gd name="T19" fmla="*/ 300 h 300"/>
                  <a:gd name="T20" fmla="*/ 214 w 288"/>
                  <a:gd name="T21" fmla="*/ 300 h 300"/>
                  <a:gd name="T22" fmla="*/ 214 w 288"/>
                  <a:gd name="T23" fmla="*/ 219 h 300"/>
                  <a:gd name="T24" fmla="*/ 248 w 288"/>
                  <a:gd name="T25" fmla="*/ 188 h 300"/>
                  <a:gd name="T26" fmla="*/ 248 w 288"/>
                  <a:gd name="T27" fmla="*/ 131 h 300"/>
                  <a:gd name="T28" fmla="*/ 264 w 288"/>
                  <a:gd name="T29" fmla="*/ 131 h 300"/>
                  <a:gd name="T30" fmla="*/ 288 w 288"/>
                  <a:gd name="T31" fmla="*/ 107 h 300"/>
                  <a:gd name="T32" fmla="*/ 279 w 288"/>
                  <a:gd name="T33" fmla="*/ 97 h 300"/>
                  <a:gd name="T34" fmla="*/ 245 w 288"/>
                  <a:gd name="T35" fmla="*/ 9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8" h="300">
                    <a:moveTo>
                      <a:pt x="245" y="97"/>
                    </a:moveTo>
                    <a:lnTo>
                      <a:pt x="145" y="0"/>
                    </a:lnTo>
                    <a:lnTo>
                      <a:pt x="145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04"/>
                    </a:lnTo>
                    <a:lnTo>
                      <a:pt x="48" y="152"/>
                    </a:lnTo>
                    <a:lnTo>
                      <a:pt x="133" y="152"/>
                    </a:lnTo>
                    <a:lnTo>
                      <a:pt x="133" y="235"/>
                    </a:lnTo>
                    <a:lnTo>
                      <a:pt x="200" y="300"/>
                    </a:lnTo>
                    <a:lnTo>
                      <a:pt x="214" y="300"/>
                    </a:lnTo>
                    <a:lnTo>
                      <a:pt x="214" y="219"/>
                    </a:lnTo>
                    <a:lnTo>
                      <a:pt x="248" y="188"/>
                    </a:lnTo>
                    <a:lnTo>
                      <a:pt x="248" y="131"/>
                    </a:lnTo>
                    <a:lnTo>
                      <a:pt x="264" y="131"/>
                    </a:lnTo>
                    <a:lnTo>
                      <a:pt x="288" y="107"/>
                    </a:lnTo>
                    <a:lnTo>
                      <a:pt x="279" y="97"/>
                    </a:lnTo>
                    <a:lnTo>
                      <a:pt x="245" y="9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26"/>
              <p:cNvSpPr/>
              <p:nvPr/>
            </p:nvSpPr>
            <p:spPr bwMode="auto">
              <a:xfrm>
                <a:off x="5646738" y="1341438"/>
                <a:ext cx="44450" cy="101600"/>
              </a:xfrm>
              <a:custGeom>
                <a:avLst/>
                <a:gdLst>
                  <a:gd name="T0" fmla="*/ 0 w 28"/>
                  <a:gd name="T1" fmla="*/ 64 h 64"/>
                  <a:gd name="T2" fmla="*/ 28 w 28"/>
                  <a:gd name="T3" fmla="*/ 40 h 64"/>
                  <a:gd name="T4" fmla="*/ 28 w 28"/>
                  <a:gd name="T5" fmla="*/ 0 h 64"/>
                  <a:gd name="T6" fmla="*/ 0 w 28"/>
                  <a:gd name="T7" fmla="*/ 0 h 64"/>
                  <a:gd name="T8" fmla="*/ 0 w 28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28" y="4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73963" y="4970679"/>
            <a:ext cx="1061322" cy="1061322"/>
            <a:chOff x="362669" y="5389779"/>
            <a:chExt cx="1061322" cy="1061322"/>
          </a:xfrm>
        </p:grpSpPr>
        <p:sp>
          <p:nvSpPr>
            <p:cNvPr id="15" name="椭圆 14"/>
            <p:cNvSpPr/>
            <p:nvPr/>
          </p:nvSpPr>
          <p:spPr>
            <a:xfrm>
              <a:off x="362669" y="538977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60765" y="5583971"/>
              <a:ext cx="689373" cy="625287"/>
              <a:chOff x="3468688" y="460375"/>
              <a:chExt cx="631825" cy="573088"/>
            </a:xfrm>
            <a:solidFill>
              <a:srgbClr val="282828"/>
            </a:solidFill>
          </p:grpSpPr>
          <p:sp>
            <p:nvSpPr>
              <p:cNvPr id="31" name="Freeform 19"/>
              <p:cNvSpPr/>
              <p:nvPr/>
            </p:nvSpPr>
            <p:spPr bwMode="auto">
              <a:xfrm>
                <a:off x="3468688" y="460375"/>
                <a:ext cx="271463" cy="422275"/>
              </a:xfrm>
              <a:custGeom>
                <a:avLst/>
                <a:gdLst>
                  <a:gd name="T0" fmla="*/ 150 w 169"/>
                  <a:gd name="T1" fmla="*/ 150 h 263"/>
                  <a:gd name="T2" fmla="*/ 169 w 169"/>
                  <a:gd name="T3" fmla="*/ 0 h 263"/>
                  <a:gd name="T4" fmla="*/ 56 w 169"/>
                  <a:gd name="T5" fmla="*/ 103 h 263"/>
                  <a:gd name="T6" fmla="*/ 0 w 169"/>
                  <a:gd name="T7" fmla="*/ 263 h 263"/>
                  <a:gd name="T8" fmla="*/ 169 w 169"/>
                  <a:gd name="T9" fmla="*/ 263 h 263"/>
                  <a:gd name="T10" fmla="*/ 150 w 169"/>
                  <a:gd name="T11" fmla="*/ 15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" h="263">
                    <a:moveTo>
                      <a:pt x="150" y="150"/>
                    </a:moveTo>
                    <a:cubicBezTo>
                      <a:pt x="150" y="66"/>
                      <a:pt x="169" y="0"/>
                      <a:pt x="169" y="0"/>
                    </a:cubicBezTo>
                    <a:cubicBezTo>
                      <a:pt x="169" y="0"/>
                      <a:pt x="113" y="10"/>
                      <a:pt x="56" y="103"/>
                    </a:cubicBezTo>
                    <a:cubicBezTo>
                      <a:pt x="0" y="197"/>
                      <a:pt x="0" y="263"/>
                      <a:pt x="0" y="263"/>
                    </a:cubicBezTo>
                    <a:cubicBezTo>
                      <a:pt x="169" y="263"/>
                      <a:pt x="169" y="263"/>
                      <a:pt x="169" y="263"/>
                    </a:cubicBezTo>
                    <a:cubicBezTo>
                      <a:pt x="169" y="263"/>
                      <a:pt x="150" y="235"/>
                      <a:pt x="150" y="1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20"/>
              <p:cNvSpPr/>
              <p:nvPr/>
            </p:nvSpPr>
            <p:spPr bwMode="auto">
              <a:xfrm>
                <a:off x="3829050" y="611188"/>
                <a:ext cx="271463" cy="271463"/>
              </a:xfrm>
              <a:custGeom>
                <a:avLst/>
                <a:gdLst>
                  <a:gd name="T0" fmla="*/ 0 w 171"/>
                  <a:gd name="T1" fmla="*/ 0 h 171"/>
                  <a:gd name="T2" fmla="*/ 0 w 171"/>
                  <a:gd name="T3" fmla="*/ 171 h 171"/>
                  <a:gd name="T4" fmla="*/ 171 w 171"/>
                  <a:gd name="T5" fmla="*/ 171 h 171"/>
                  <a:gd name="T6" fmla="*/ 0 w 171"/>
                  <a:gd name="T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71">
                    <a:moveTo>
                      <a:pt x="0" y="0"/>
                    </a:moveTo>
                    <a:lnTo>
                      <a:pt x="0" y="171"/>
                    </a:lnTo>
                    <a:lnTo>
                      <a:pt x="171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21"/>
              <p:cNvSpPr/>
              <p:nvPr/>
            </p:nvSpPr>
            <p:spPr bwMode="auto">
              <a:xfrm>
                <a:off x="3468688" y="460375"/>
                <a:ext cx="631825" cy="573088"/>
              </a:xfrm>
              <a:custGeom>
                <a:avLst/>
                <a:gdLst>
                  <a:gd name="T0" fmla="*/ 207 w 394"/>
                  <a:gd name="T1" fmla="*/ 282 h 357"/>
                  <a:gd name="T2" fmla="*/ 207 w 394"/>
                  <a:gd name="T3" fmla="*/ 0 h 357"/>
                  <a:gd name="T4" fmla="*/ 188 w 394"/>
                  <a:gd name="T5" fmla="*/ 0 h 357"/>
                  <a:gd name="T6" fmla="*/ 188 w 394"/>
                  <a:gd name="T7" fmla="*/ 282 h 357"/>
                  <a:gd name="T8" fmla="*/ 2 w 394"/>
                  <a:gd name="T9" fmla="*/ 282 h 357"/>
                  <a:gd name="T10" fmla="*/ 0 w 394"/>
                  <a:gd name="T11" fmla="*/ 282 h 357"/>
                  <a:gd name="T12" fmla="*/ 75 w 394"/>
                  <a:gd name="T13" fmla="*/ 357 h 357"/>
                  <a:gd name="T14" fmla="*/ 319 w 394"/>
                  <a:gd name="T15" fmla="*/ 357 h 357"/>
                  <a:gd name="T16" fmla="*/ 394 w 394"/>
                  <a:gd name="T17" fmla="*/ 282 h 357"/>
                  <a:gd name="T18" fmla="*/ 392 w 394"/>
                  <a:gd name="T19" fmla="*/ 282 h 357"/>
                  <a:gd name="T20" fmla="*/ 207 w 394"/>
                  <a:gd name="T21" fmla="*/ 28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4" h="357">
                    <a:moveTo>
                      <a:pt x="207" y="282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282"/>
                      <a:pt x="188" y="282"/>
                      <a:pt x="188" y="282"/>
                    </a:cubicBezTo>
                    <a:cubicBezTo>
                      <a:pt x="2" y="282"/>
                      <a:pt x="2" y="282"/>
                      <a:pt x="2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323"/>
                      <a:pt x="34" y="357"/>
                      <a:pt x="75" y="357"/>
                    </a:cubicBezTo>
                    <a:cubicBezTo>
                      <a:pt x="319" y="357"/>
                      <a:pt x="319" y="357"/>
                      <a:pt x="319" y="357"/>
                    </a:cubicBezTo>
                    <a:cubicBezTo>
                      <a:pt x="361" y="357"/>
                      <a:pt x="394" y="323"/>
                      <a:pt x="394" y="282"/>
                    </a:cubicBezTo>
                    <a:cubicBezTo>
                      <a:pt x="392" y="282"/>
                      <a:pt x="392" y="282"/>
                      <a:pt x="392" y="282"/>
                    </a:cubicBezTo>
                    <a:lnTo>
                      <a:pt x="207" y="2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6" name="TextBox 39"/>
          <p:cNvSpPr txBox="1"/>
          <p:nvPr/>
        </p:nvSpPr>
        <p:spPr>
          <a:xfrm>
            <a:off x="2154617" y="3235135"/>
            <a:ext cx="4274758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2154617" y="5005245"/>
            <a:ext cx="4274758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54617" y="2531742"/>
            <a:ext cx="22821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104348" y="1312863"/>
            <a:ext cx="4960780" cy="5183187"/>
            <a:chOff x="7195062" y="1168053"/>
            <a:chExt cx="4960780" cy="5446888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7" name="矩形 46"/>
            <p:cNvSpPr/>
            <p:nvPr/>
          </p:nvSpPr>
          <p:spPr>
            <a:xfrm>
              <a:off x="8915221" y="294253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195062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195062" y="49833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915221" y="11680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0617273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10526559" y="4925296"/>
            <a:ext cx="1538569" cy="1595002"/>
          </a:xfrm>
          <a:prstGeom prst="rect">
            <a:avLst/>
          </a:prstGeom>
          <a:solidFill>
            <a:srgbClr val="FC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39"/>
          <p:cNvSpPr txBox="1"/>
          <p:nvPr/>
        </p:nvSpPr>
        <p:spPr>
          <a:xfrm>
            <a:off x="10640859" y="5177284"/>
            <a:ext cx="1286077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7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50" grpId="0" animBg="1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>
            <a:spLocks/>
          </p:cNvSpPr>
          <p:nvPr/>
        </p:nvSpPr>
        <p:spPr bwMode="auto">
          <a:xfrm>
            <a:off x="-28563" y="1485696"/>
            <a:ext cx="6129422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6655471" y="2104157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Entry_1"/>
          <p:cNvSpPr/>
          <p:nvPr>
            <p:custDataLst>
              <p:tags r:id="rId2"/>
            </p:custDataLst>
          </p:nvPr>
        </p:nvSpPr>
        <p:spPr>
          <a:xfrm>
            <a:off x="7360468" y="2043672"/>
            <a:ext cx="2466542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53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Number_2"/>
          <p:cNvSpPr/>
          <p:nvPr>
            <p:custDataLst>
              <p:tags r:id="rId3"/>
            </p:custDataLst>
          </p:nvPr>
        </p:nvSpPr>
        <p:spPr>
          <a:xfrm>
            <a:off x="6655471" y="2973673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4"/>
            </p:custDataLst>
          </p:nvPr>
        </p:nvSpPr>
        <p:spPr>
          <a:xfrm>
            <a:off x="7360468" y="2913189"/>
            <a:ext cx="2466542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Number_3"/>
          <p:cNvSpPr/>
          <p:nvPr>
            <p:custDataLst>
              <p:tags r:id="rId5"/>
            </p:custDataLst>
          </p:nvPr>
        </p:nvSpPr>
        <p:spPr>
          <a:xfrm>
            <a:off x="6655471" y="3843189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MH_Entry_3"/>
          <p:cNvSpPr/>
          <p:nvPr>
            <p:custDataLst>
              <p:tags r:id="rId6"/>
            </p:custDataLst>
          </p:nvPr>
        </p:nvSpPr>
        <p:spPr>
          <a:xfrm>
            <a:off x="7360468" y="3782705"/>
            <a:ext cx="2466542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MH_Number_4"/>
          <p:cNvSpPr/>
          <p:nvPr>
            <p:custDataLst>
              <p:tags r:id="rId7"/>
            </p:custDataLst>
          </p:nvPr>
        </p:nvSpPr>
        <p:spPr>
          <a:xfrm>
            <a:off x="6655471" y="4712705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0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/>
          <p:nvPr>
            <p:custDataLst>
              <p:tags r:id="rId8"/>
            </p:custDataLst>
          </p:nvPr>
        </p:nvSpPr>
        <p:spPr>
          <a:xfrm>
            <a:off x="7360468" y="4652220"/>
            <a:ext cx="2466542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53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</a:t>
            </a:r>
            <a:r>
              <a:rPr lang="zh-CN" altLang="en-US" sz="2531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计划</a:t>
            </a:r>
            <a:endParaRPr lang="en-US" altLang="zh-CN" sz="2531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9"/>
            </p:custDataLst>
          </p:nvPr>
        </p:nvSpPr>
        <p:spPr>
          <a:xfrm>
            <a:off x="2713211" y="1719029"/>
            <a:ext cx="1769715" cy="3794592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1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2"/>
          <p:cNvSpPr txBox="1"/>
          <p:nvPr>
            <p:custDataLst>
              <p:tags r:id="rId10"/>
            </p:custDataLst>
          </p:nvPr>
        </p:nvSpPr>
        <p:spPr>
          <a:xfrm rot="5400000">
            <a:off x="865429" y="3277771"/>
            <a:ext cx="329929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10677846" y="1485696"/>
            <a:ext cx="2201183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88773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18" grpId="0"/>
      <p:bldP spid="19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>
              <a:prstTxWarp prst="textNoShape">
                <a:avLst/>
              </a:prstTxWarp>
            </a:bodyPr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>
            <a:spLocks/>
          </p:cNvSpPr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1964879" y="2524373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>
            <a:spLocks/>
          </p:cNvSpPr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1964879" y="5274660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>
            <a:spLocks/>
          </p:cNvSpPr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>
            <a:spLocks/>
          </p:cNvSpPr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6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>
            <a:spLocks/>
          </p:cNvSpPr>
          <p:nvPr/>
        </p:nvSpPr>
        <p:spPr>
          <a:xfrm>
            <a:off x="8760114" y="5274660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75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69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4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50"/>
                            </p:stCondLst>
                            <p:childTnLst>
                              <p:par>
                                <p:cTn id="62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400"/>
                            </p:stCondLst>
                            <p:childTnLst>
                              <p:par>
                                <p:cTn id="66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116436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8551" y="1229870"/>
              <a:ext cx="2042947" cy="44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3181743" y="2680221"/>
            <a:ext cx="2316294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5248957" y="2680221"/>
            <a:ext cx="2316294" cy="1514496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7299143" y="2680221"/>
            <a:ext cx="2316291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9378091" y="2680221"/>
            <a:ext cx="2316291" cy="1514496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098263" y="3978266"/>
            <a:ext cx="448507" cy="448507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119893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6182851" y="3978266"/>
            <a:ext cx="448507" cy="448507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8233035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10311984" y="3978266"/>
            <a:ext cx="448507" cy="448507"/>
            <a:chOff x="0" y="0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3" name="Shape 373"/>
          <p:cNvSpPr/>
          <p:nvPr/>
        </p:nvSpPr>
        <p:spPr>
          <a:xfrm>
            <a:off x="139364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Shape 376"/>
          <p:cNvSpPr/>
          <p:nvPr/>
        </p:nvSpPr>
        <p:spPr>
          <a:xfrm>
            <a:off x="345462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Shape 379"/>
          <p:cNvSpPr/>
          <p:nvPr/>
        </p:nvSpPr>
        <p:spPr>
          <a:xfrm>
            <a:off x="5479631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382"/>
          <p:cNvSpPr/>
          <p:nvPr/>
        </p:nvSpPr>
        <p:spPr>
          <a:xfrm>
            <a:off x="756990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Shape 385"/>
          <p:cNvSpPr/>
          <p:nvPr/>
        </p:nvSpPr>
        <p:spPr>
          <a:xfrm>
            <a:off x="9630886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nimBg="1" advAuto="0"/>
      <p:bldP spid="12" grpId="0" advAuto="0"/>
      <p:bldP spid="17" grpId="0" animBg="1" advAuto="0"/>
      <p:bldP spid="22" grpId="0" advAuto="0"/>
      <p:bldP spid="27" grpId="0" advAuto="0"/>
      <p:bldP spid="30" grpId="0" animBg="1" advAuto="0"/>
      <p:bldP spid="33" grpId="0" advAuto="0"/>
      <p:bldP spid="36" grpId="0" animBg="1" advAuto="0"/>
      <p:bldP spid="39" grpId="0" advAuto="0"/>
      <p:bldP spid="43" grpId="0"/>
      <p:bldP spid="46" grpId="0"/>
      <p:bldP spid="49" grpId="0"/>
      <p:bldP spid="52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auto">
          <a:xfrm>
            <a:off x="1532831" y="1"/>
            <a:ext cx="11325919" cy="7232650"/>
          </a:xfrm>
          <a:custGeom>
            <a:avLst/>
            <a:gdLst>
              <a:gd name="T0" fmla="*/ 0 w 3493"/>
              <a:gd name="T1" fmla="*/ 0 h 3215"/>
              <a:gd name="T2" fmla="*/ 3493 w 3493"/>
              <a:gd name="T3" fmla="*/ 0 h 3215"/>
              <a:gd name="T4" fmla="*/ 3493 w 3493"/>
              <a:gd name="T5" fmla="*/ 3215 h 3215"/>
              <a:gd name="T6" fmla="*/ 1295 w 3493"/>
              <a:gd name="T7" fmla="*/ 3215 h 3215"/>
              <a:gd name="T8" fmla="*/ 0 w 3493"/>
              <a:gd name="T9" fmla="*/ 0 h 3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3" h="3215">
                <a:moveTo>
                  <a:pt x="0" y="0"/>
                </a:moveTo>
                <a:lnTo>
                  <a:pt x="3493" y="0"/>
                </a:lnTo>
                <a:lnTo>
                  <a:pt x="3493" y="3215"/>
                </a:lnTo>
                <a:lnTo>
                  <a:pt x="1295" y="321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"/>
            <a:ext cx="12862861" cy="7232650"/>
          </a:xfrm>
          <a:custGeom>
            <a:avLst/>
            <a:gdLst>
              <a:gd name="connsiteX0" fmla="*/ 0 w 12862861"/>
              <a:gd name="connsiteY0" fmla="*/ 0 h 7232650"/>
              <a:gd name="connsiteX1" fmla="*/ 12862861 w 12862861"/>
              <a:gd name="connsiteY1" fmla="*/ 0 h 7232650"/>
              <a:gd name="connsiteX2" fmla="*/ 12862861 w 12862861"/>
              <a:gd name="connsiteY2" fmla="*/ 7232650 h 7232650"/>
              <a:gd name="connsiteX3" fmla="*/ 0 w 12862861"/>
              <a:gd name="connsiteY3" fmla="*/ 7232650 h 7232650"/>
              <a:gd name="connsiteX4" fmla="*/ 0 w 12862861"/>
              <a:gd name="connsiteY4" fmla="*/ 0 h 7232650"/>
              <a:gd name="connsiteX0" fmla="*/ 0 w 12862861"/>
              <a:gd name="connsiteY0" fmla="*/ 0 h 7232650"/>
              <a:gd name="connsiteX1" fmla="*/ 4822105 w 12862861"/>
              <a:gd name="connsiteY1" fmla="*/ 2136913 h 7232650"/>
              <a:gd name="connsiteX2" fmla="*/ 12862861 w 12862861"/>
              <a:gd name="connsiteY2" fmla="*/ 7232650 h 7232650"/>
              <a:gd name="connsiteX3" fmla="*/ 0 w 12862861"/>
              <a:gd name="connsiteY3" fmla="*/ 7232650 h 7232650"/>
              <a:gd name="connsiteX4" fmla="*/ 0 w 12862861"/>
              <a:gd name="connsiteY4" fmla="*/ 0 h 7232650"/>
              <a:gd name="connsiteX0" fmla="*/ 0 w 12862861"/>
              <a:gd name="connsiteY0" fmla="*/ 0 h 7232650"/>
              <a:gd name="connsiteX1" fmla="*/ 5497966 w 12862861"/>
              <a:gd name="connsiteY1" fmla="*/ 1669774 h 7232650"/>
              <a:gd name="connsiteX2" fmla="*/ 12862861 w 12862861"/>
              <a:gd name="connsiteY2" fmla="*/ 7232650 h 7232650"/>
              <a:gd name="connsiteX3" fmla="*/ 0 w 12862861"/>
              <a:gd name="connsiteY3" fmla="*/ 7232650 h 7232650"/>
              <a:gd name="connsiteX4" fmla="*/ 0 w 12862861"/>
              <a:gd name="connsiteY4" fmla="*/ 0 h 7232650"/>
              <a:gd name="connsiteX0" fmla="*/ 0 w 12862861"/>
              <a:gd name="connsiteY0" fmla="*/ 0 h 7232650"/>
              <a:gd name="connsiteX1" fmla="*/ 5627175 w 12862861"/>
              <a:gd name="connsiteY1" fmla="*/ 1560443 h 7232650"/>
              <a:gd name="connsiteX2" fmla="*/ 12862861 w 12862861"/>
              <a:gd name="connsiteY2" fmla="*/ 7232650 h 7232650"/>
              <a:gd name="connsiteX3" fmla="*/ 0 w 12862861"/>
              <a:gd name="connsiteY3" fmla="*/ 7232650 h 7232650"/>
              <a:gd name="connsiteX4" fmla="*/ 0 w 12862861"/>
              <a:gd name="connsiteY4" fmla="*/ 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2861" h="7232650">
                <a:moveTo>
                  <a:pt x="0" y="0"/>
                </a:moveTo>
                <a:lnTo>
                  <a:pt x="5627175" y="1560443"/>
                </a:lnTo>
                <a:lnTo>
                  <a:pt x="12862861" y="7232650"/>
                </a:lnTo>
                <a:lnTo>
                  <a:pt x="0" y="7232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668735" y="3256285"/>
            <a:ext cx="87849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To Preach POWERPOINT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91335" y="4074386"/>
            <a:ext cx="81796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企业介绍品牌宣讲</a:t>
            </a:r>
            <a:r>
              <a:rPr lang="en-US" altLang="zh-CN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6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668735" y="5072376"/>
            <a:ext cx="76461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：</a:t>
            </a:r>
            <a:r>
              <a:rPr lang="en-US" altLang="zh-CN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r>
              <a:rPr lang="zh-CN" altLang="en-US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网  </a:t>
            </a:r>
            <a:r>
              <a:rPr lang="en-US" altLang="zh-CN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8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Baotuwang</a:t>
            </a:r>
            <a:endParaRPr lang="zh-CN" alt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8081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1524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5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6" grpId="0" animBg="1"/>
      <p:bldP spid="4" grpId="0"/>
      <p:bldP spid="4" grpId="1"/>
      <p:bldP spid="5" grpId="0"/>
      <p:bldP spid="5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>
            <a:spLocks/>
          </p:cNvSpPr>
          <p:nvPr/>
        </p:nvSpPr>
        <p:spPr bwMode="auto">
          <a:xfrm>
            <a:off x="-28563" y="1485696"/>
            <a:ext cx="5095644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10677846" y="1485696"/>
            <a:ext cx="2201183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150043" y="2698106"/>
            <a:ext cx="1826210" cy="1826208"/>
          </a:xfrm>
          <a:prstGeom prst="ellipse">
            <a:avLst/>
          </a:prstGeom>
          <a:gradFill flip="none" rotWithShape="1">
            <a:gsLst>
              <a:gs pos="25000">
                <a:schemeClr val="bg1">
                  <a:shade val="67500"/>
                  <a:satMod val="115000"/>
                </a:schemeClr>
              </a:gs>
              <a:gs pos="62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254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4306399" y="3087989"/>
            <a:ext cx="1513499" cy="1046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  <a:p>
            <a:pPr algn="ctr"/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35203" y="3256849"/>
            <a:ext cx="31844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65353" y="3677850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7946" y="3677850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465353" y="39506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177946" y="39506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258971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5" grpId="0" animBg="1"/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>
            <a:off x="1461198" y="2634849"/>
            <a:ext cx="2948549" cy="2541855"/>
          </a:xfrm>
          <a:prstGeom prst="hexagon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1431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3800797" y="2634849"/>
            <a:ext cx="2948549" cy="2541855"/>
          </a:xfrm>
          <a:prstGeom prst="hexagon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1431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136573" y="2634849"/>
            <a:ext cx="2948549" cy="2541855"/>
          </a:xfrm>
          <a:prstGeom prst="hexagon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1431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8472350" y="2634849"/>
            <a:ext cx="2948549" cy="2541855"/>
          </a:xfrm>
          <a:prstGeom prst="hexagon">
            <a:avLst/>
          </a:prstGeom>
          <a:blipFill dpi="0"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148" tIns="51075" rIns="102148" bIns="510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1431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1545689" y="5875873"/>
            <a:ext cx="2779568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13"/>
          <p:cNvSpPr txBox="1">
            <a:spLocks noChangeArrowheads="1"/>
          </p:cNvSpPr>
          <p:nvPr/>
        </p:nvSpPr>
        <p:spPr bwMode="auto">
          <a:xfrm>
            <a:off x="2012143" y="5593914"/>
            <a:ext cx="1846659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3885288" y="1712928"/>
            <a:ext cx="2779568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4351742" y="1430969"/>
            <a:ext cx="1846659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6221063" y="5875873"/>
            <a:ext cx="2779568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3"/>
          <p:cNvSpPr txBox="1">
            <a:spLocks noChangeArrowheads="1"/>
          </p:cNvSpPr>
          <p:nvPr/>
        </p:nvSpPr>
        <p:spPr bwMode="auto">
          <a:xfrm>
            <a:off x="6687518" y="5593914"/>
            <a:ext cx="1846659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8556840" y="1712928"/>
            <a:ext cx="2779568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9023295" y="1430969"/>
            <a:ext cx="1846659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47368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9"/>
          <p:cNvGrpSpPr/>
          <p:nvPr/>
        </p:nvGrpSpPr>
        <p:grpSpPr>
          <a:xfrm>
            <a:off x="3564749" y="4131163"/>
            <a:ext cx="948576" cy="948576"/>
            <a:chOff x="2502224" y="2594793"/>
            <a:chExt cx="905504" cy="905504"/>
          </a:xfrm>
        </p:grpSpPr>
        <p:sp>
          <p:nvSpPr>
            <p:cNvPr id="131" name="Freeform 130"/>
            <p:cNvSpPr/>
            <p:nvPr/>
          </p:nvSpPr>
          <p:spPr>
            <a:xfrm>
              <a:off x="2596064" y="2688633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250112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9"/>
            <p:cNvSpPr>
              <a:spLocks noEditPoints="1"/>
            </p:cNvSpPr>
            <p:nvPr/>
          </p:nvSpPr>
          <p:spPr bwMode="auto">
            <a:xfrm>
              <a:off x="2808330" y="2883878"/>
              <a:ext cx="293292" cy="32733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502224" y="2594793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112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4539212" y="4605451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35"/>
          <p:cNvGrpSpPr/>
          <p:nvPr/>
        </p:nvGrpSpPr>
        <p:grpSpPr>
          <a:xfrm>
            <a:off x="8461613" y="3141272"/>
            <a:ext cx="948576" cy="948576"/>
            <a:chOff x="5714220" y="3605271"/>
            <a:chExt cx="905504" cy="905504"/>
          </a:xfrm>
        </p:grpSpPr>
        <p:sp>
          <p:nvSpPr>
            <p:cNvPr id="137" name="Freeform 136"/>
            <p:cNvSpPr/>
            <p:nvPr/>
          </p:nvSpPr>
          <p:spPr>
            <a:xfrm>
              <a:off x="5808060" y="3699111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22187" rIns="222187" bIns="128580" numCol="1" spcCol="1270" anchor="ctr" anchorCtr="0">
              <a:noAutofit/>
            </a:bodyPr>
            <a:lstStyle/>
            <a:p>
              <a:pPr algn="ctr" defTabSz="1250112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00"/>
            <p:cNvSpPr>
              <a:spLocks noEditPoints="1"/>
            </p:cNvSpPr>
            <p:nvPr/>
          </p:nvSpPr>
          <p:spPr bwMode="auto">
            <a:xfrm>
              <a:off x="5994749" y="3892925"/>
              <a:ext cx="344447" cy="330196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714220" y="3605271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112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41" name="Straight Connector 140"/>
          <p:cNvCxnSpPr/>
          <p:nvPr/>
        </p:nvCxnSpPr>
        <p:spPr>
          <a:xfrm>
            <a:off x="7465115" y="3615560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512668" y="5106527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48"/>
          <p:cNvGrpSpPr/>
          <p:nvPr/>
        </p:nvGrpSpPr>
        <p:grpSpPr>
          <a:xfrm>
            <a:off x="8509165" y="4632239"/>
            <a:ext cx="948576" cy="948576"/>
            <a:chOff x="6477261" y="3281463"/>
            <a:chExt cx="850954" cy="850954"/>
          </a:xfrm>
        </p:grpSpPr>
        <p:grpSp>
          <p:nvGrpSpPr>
            <p:cNvPr id="10" name="Group 141"/>
            <p:cNvGrpSpPr/>
            <p:nvPr/>
          </p:nvGrpSpPr>
          <p:grpSpPr>
            <a:xfrm>
              <a:off x="6477261" y="3281463"/>
              <a:ext cx="850954" cy="850954"/>
              <a:chOff x="5714220" y="3605271"/>
              <a:chExt cx="905504" cy="905504"/>
            </a:xfrm>
          </p:grpSpPr>
          <p:sp>
            <p:nvSpPr>
              <p:cNvPr id="143" name="Freeform 142"/>
              <p:cNvSpPr/>
              <p:nvPr/>
            </p:nvSpPr>
            <p:spPr>
              <a:xfrm>
                <a:off x="5808060" y="3699111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22187" rIns="222187" bIns="128580" numCol="1" spcCol="1270" anchor="ctr" anchorCtr="0">
                <a:noAutofit/>
              </a:bodyPr>
              <a:lstStyle/>
              <a:p>
                <a:pPr algn="ctr" defTabSz="1250112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5714220" y="3605271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50112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8" name="Freeform 62"/>
            <p:cNvSpPr>
              <a:spLocks noEditPoints="1"/>
            </p:cNvSpPr>
            <p:nvPr/>
          </p:nvSpPr>
          <p:spPr bwMode="auto">
            <a:xfrm>
              <a:off x="6747482" y="3550443"/>
              <a:ext cx="310512" cy="312994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54" name="Straight Connector 153"/>
          <p:cNvCxnSpPr/>
          <p:nvPr/>
        </p:nvCxnSpPr>
        <p:spPr>
          <a:xfrm>
            <a:off x="4539212" y="2911959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56"/>
          <p:cNvGrpSpPr/>
          <p:nvPr/>
        </p:nvGrpSpPr>
        <p:grpSpPr>
          <a:xfrm>
            <a:off x="3564749" y="2437671"/>
            <a:ext cx="948576" cy="948576"/>
            <a:chOff x="1991932" y="1640533"/>
            <a:chExt cx="850954" cy="850954"/>
          </a:xfrm>
        </p:grpSpPr>
        <p:grpSp>
          <p:nvGrpSpPr>
            <p:cNvPr id="12" name="Group 149"/>
            <p:cNvGrpSpPr/>
            <p:nvPr/>
          </p:nvGrpSpPr>
          <p:grpSpPr>
            <a:xfrm>
              <a:off x="1991932" y="1640533"/>
              <a:ext cx="850954" cy="850954"/>
              <a:chOff x="2502224" y="2594793"/>
              <a:chExt cx="905504" cy="905504"/>
            </a:xfrm>
          </p:grpSpPr>
          <p:sp>
            <p:nvSpPr>
              <p:cNvPr id="151" name="Freeform 150"/>
              <p:cNvSpPr/>
              <p:nvPr/>
            </p:nvSpPr>
            <p:spPr>
              <a:xfrm>
                <a:off x="2596064" y="2688633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250112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2502224" y="2594793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50112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6" name="Freeform 187"/>
            <p:cNvSpPr>
              <a:spLocks noEditPoints="1"/>
            </p:cNvSpPr>
            <p:nvPr/>
          </p:nvSpPr>
          <p:spPr bwMode="auto">
            <a:xfrm>
              <a:off x="2249043" y="1957202"/>
              <a:ext cx="336732" cy="21761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Text Placeholder 3"/>
          <p:cNvSpPr txBox="1">
            <a:spLocks/>
          </p:cNvSpPr>
          <p:nvPr/>
        </p:nvSpPr>
        <p:spPr>
          <a:xfrm>
            <a:off x="9563707" y="4779643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 Placeholder 3"/>
          <p:cNvSpPr txBox="1">
            <a:spLocks/>
          </p:cNvSpPr>
          <p:nvPr/>
        </p:nvSpPr>
        <p:spPr>
          <a:xfrm>
            <a:off x="1657463" y="4220094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Text Placeholder 3"/>
          <p:cNvSpPr txBox="1">
            <a:spLocks/>
          </p:cNvSpPr>
          <p:nvPr/>
        </p:nvSpPr>
        <p:spPr>
          <a:xfrm>
            <a:off x="9563707" y="3266144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 Placeholder 3"/>
          <p:cNvSpPr txBox="1">
            <a:spLocks/>
          </p:cNvSpPr>
          <p:nvPr/>
        </p:nvSpPr>
        <p:spPr>
          <a:xfrm>
            <a:off x="1657463" y="2555287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28"/>
          <p:cNvGrpSpPr/>
          <p:nvPr/>
        </p:nvGrpSpPr>
        <p:grpSpPr>
          <a:xfrm>
            <a:off x="5069713" y="2772229"/>
            <a:ext cx="2719324" cy="2764086"/>
            <a:chOff x="3124200" y="1657350"/>
            <a:chExt cx="2700338" cy="2744788"/>
          </a:xfrm>
        </p:grpSpPr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3789363" y="1657350"/>
              <a:ext cx="1874838" cy="738188"/>
            </a:xfrm>
            <a:custGeom>
              <a:avLst/>
              <a:gdLst/>
              <a:ahLst/>
              <a:cxnLst>
                <a:cxn ang="0">
                  <a:pos x="1181" y="465"/>
                </a:cxn>
                <a:cxn ang="0">
                  <a:pos x="12" y="428"/>
                </a:cxn>
                <a:cxn ang="0">
                  <a:pos x="0" y="0"/>
                </a:cxn>
                <a:cxn ang="0">
                  <a:pos x="1172" y="125"/>
                </a:cxn>
                <a:cxn ang="0">
                  <a:pos x="1181" y="465"/>
                </a:cxn>
              </a:cxnLst>
              <a:rect l="0" t="0" r="r" b="b"/>
              <a:pathLst>
                <a:path w="1181" h="465">
                  <a:moveTo>
                    <a:pt x="1181" y="465"/>
                  </a:moveTo>
                  <a:lnTo>
                    <a:pt x="12" y="428"/>
                  </a:lnTo>
                  <a:lnTo>
                    <a:pt x="0" y="0"/>
                  </a:lnTo>
                  <a:lnTo>
                    <a:pt x="1172" y="125"/>
                  </a:lnTo>
                  <a:lnTo>
                    <a:pt x="1181" y="46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3624263" y="1671637"/>
              <a:ext cx="184150" cy="70961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16" y="428"/>
                </a:cxn>
                <a:cxn ang="0">
                  <a:pos x="0" y="447"/>
                </a:cxn>
                <a:cxn ang="0">
                  <a:pos x="3" y="80"/>
                </a:cxn>
                <a:cxn ang="0">
                  <a:pos x="104" y="0"/>
                </a:cxn>
              </a:cxnLst>
              <a:rect l="0" t="0" r="r" b="b"/>
              <a:pathLst>
                <a:path w="116" h="447">
                  <a:moveTo>
                    <a:pt x="104" y="0"/>
                  </a:moveTo>
                  <a:lnTo>
                    <a:pt x="116" y="428"/>
                  </a:lnTo>
                  <a:lnTo>
                    <a:pt x="0" y="447"/>
                  </a:lnTo>
                  <a:lnTo>
                    <a:pt x="3" y="8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3284538" y="2332037"/>
              <a:ext cx="339725" cy="665163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6" y="0"/>
                </a:cxn>
                <a:cxn ang="0">
                  <a:pos x="214" y="22"/>
                </a:cxn>
                <a:cxn ang="0">
                  <a:pos x="208" y="419"/>
                </a:cxn>
                <a:cxn ang="0">
                  <a:pos x="0" y="419"/>
                </a:cxn>
              </a:cxnLst>
              <a:rect l="0" t="0" r="r" b="b"/>
              <a:pathLst>
                <a:path w="214" h="419">
                  <a:moveTo>
                    <a:pt x="0" y="419"/>
                  </a:moveTo>
                  <a:lnTo>
                    <a:pt x="6" y="0"/>
                  </a:lnTo>
                  <a:lnTo>
                    <a:pt x="214" y="22"/>
                  </a:lnTo>
                  <a:lnTo>
                    <a:pt x="208" y="419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3124200" y="3633787"/>
              <a:ext cx="485775" cy="681038"/>
            </a:xfrm>
            <a:custGeom>
              <a:avLst/>
              <a:gdLst/>
              <a:ahLst/>
              <a:cxnLst>
                <a:cxn ang="0">
                  <a:pos x="98" y="3"/>
                </a:cxn>
                <a:cxn ang="0">
                  <a:pos x="306" y="0"/>
                </a:cxn>
                <a:cxn ang="0">
                  <a:pos x="303" y="291"/>
                </a:cxn>
                <a:cxn ang="0">
                  <a:pos x="0" y="429"/>
                </a:cxn>
                <a:cxn ang="0">
                  <a:pos x="95" y="138"/>
                </a:cxn>
                <a:cxn ang="0">
                  <a:pos x="98" y="3"/>
                </a:cxn>
              </a:cxnLst>
              <a:rect l="0" t="0" r="r" b="b"/>
              <a:pathLst>
                <a:path w="306" h="429">
                  <a:moveTo>
                    <a:pt x="98" y="3"/>
                  </a:moveTo>
                  <a:lnTo>
                    <a:pt x="306" y="0"/>
                  </a:lnTo>
                  <a:lnTo>
                    <a:pt x="303" y="291"/>
                  </a:lnTo>
                  <a:lnTo>
                    <a:pt x="0" y="429"/>
                  </a:lnTo>
                  <a:lnTo>
                    <a:pt x="95" y="138"/>
                  </a:lnTo>
                  <a:lnTo>
                    <a:pt x="98" y="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3614738" y="2336800"/>
              <a:ext cx="207963" cy="660400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6" y="19"/>
                </a:cxn>
                <a:cxn ang="0">
                  <a:pos x="122" y="0"/>
                </a:cxn>
                <a:cxn ang="0">
                  <a:pos x="131" y="410"/>
                </a:cxn>
                <a:cxn ang="0">
                  <a:pos x="0" y="416"/>
                </a:cxn>
              </a:cxnLst>
              <a:rect l="0" t="0" r="r" b="b"/>
              <a:pathLst>
                <a:path w="131" h="416">
                  <a:moveTo>
                    <a:pt x="0" y="416"/>
                  </a:moveTo>
                  <a:lnTo>
                    <a:pt x="6" y="19"/>
                  </a:lnTo>
                  <a:lnTo>
                    <a:pt x="122" y="0"/>
                  </a:lnTo>
                  <a:lnTo>
                    <a:pt x="131" y="410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3605213" y="3633787"/>
              <a:ext cx="368300" cy="768350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3" y="0"/>
                </a:cxn>
                <a:cxn ang="0">
                  <a:pos x="150" y="13"/>
                </a:cxn>
                <a:cxn ang="0">
                  <a:pos x="153" y="159"/>
                </a:cxn>
                <a:cxn ang="0">
                  <a:pos x="232" y="484"/>
                </a:cxn>
                <a:cxn ang="0">
                  <a:pos x="0" y="291"/>
                </a:cxn>
              </a:cxnLst>
              <a:rect l="0" t="0" r="r" b="b"/>
              <a:pathLst>
                <a:path w="232" h="484">
                  <a:moveTo>
                    <a:pt x="0" y="291"/>
                  </a:moveTo>
                  <a:lnTo>
                    <a:pt x="3" y="0"/>
                  </a:lnTo>
                  <a:lnTo>
                    <a:pt x="150" y="13"/>
                  </a:lnTo>
                  <a:lnTo>
                    <a:pt x="153" y="159"/>
                  </a:lnTo>
                  <a:lnTo>
                    <a:pt x="232" y="484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3808413" y="2336800"/>
              <a:ext cx="1865313" cy="650875"/>
            </a:xfrm>
            <a:custGeom>
              <a:avLst/>
              <a:gdLst/>
              <a:ahLst/>
              <a:cxnLst>
                <a:cxn ang="0">
                  <a:pos x="1175" y="377"/>
                </a:cxn>
                <a:cxn ang="0">
                  <a:pos x="9" y="410"/>
                </a:cxn>
                <a:cxn ang="0">
                  <a:pos x="0" y="0"/>
                </a:cxn>
                <a:cxn ang="0">
                  <a:pos x="1169" y="37"/>
                </a:cxn>
                <a:cxn ang="0">
                  <a:pos x="1175" y="377"/>
                </a:cxn>
              </a:cxnLst>
              <a:rect l="0" t="0" r="r" b="b"/>
              <a:pathLst>
                <a:path w="1175" h="410">
                  <a:moveTo>
                    <a:pt x="1175" y="377"/>
                  </a:moveTo>
                  <a:lnTo>
                    <a:pt x="9" y="410"/>
                  </a:lnTo>
                  <a:lnTo>
                    <a:pt x="0" y="0"/>
                  </a:lnTo>
                  <a:lnTo>
                    <a:pt x="1169" y="37"/>
                  </a:lnTo>
                  <a:lnTo>
                    <a:pt x="1175" y="37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3822700" y="2935287"/>
              <a:ext cx="1865313" cy="719138"/>
            </a:xfrm>
            <a:custGeom>
              <a:avLst/>
              <a:gdLst/>
              <a:ahLst/>
              <a:cxnLst>
                <a:cxn ang="0">
                  <a:pos x="1175" y="361"/>
                </a:cxn>
                <a:cxn ang="0">
                  <a:pos x="13" y="453"/>
                </a:cxn>
                <a:cxn ang="0">
                  <a:pos x="0" y="33"/>
                </a:cxn>
                <a:cxn ang="0">
                  <a:pos x="1166" y="0"/>
                </a:cxn>
                <a:cxn ang="0">
                  <a:pos x="1175" y="361"/>
                </a:cxn>
              </a:cxnLst>
              <a:rect l="0" t="0" r="r" b="b"/>
              <a:pathLst>
                <a:path w="1175" h="453">
                  <a:moveTo>
                    <a:pt x="1175" y="361"/>
                  </a:moveTo>
                  <a:lnTo>
                    <a:pt x="13" y="453"/>
                  </a:lnTo>
                  <a:lnTo>
                    <a:pt x="0" y="33"/>
                  </a:lnTo>
                  <a:lnTo>
                    <a:pt x="1166" y="0"/>
                  </a:lnTo>
                  <a:lnTo>
                    <a:pt x="1175" y="36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3843338" y="3508375"/>
              <a:ext cx="1981200" cy="89376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162" y="0"/>
                </a:cxn>
                <a:cxn ang="0">
                  <a:pos x="1165" y="116"/>
                </a:cxn>
                <a:cxn ang="0">
                  <a:pos x="1248" y="391"/>
                </a:cxn>
                <a:cxn ang="0">
                  <a:pos x="82" y="563"/>
                </a:cxn>
                <a:cxn ang="0">
                  <a:pos x="3" y="238"/>
                </a:cxn>
                <a:cxn ang="0">
                  <a:pos x="0" y="92"/>
                </a:cxn>
              </a:cxnLst>
              <a:rect l="0" t="0" r="r" b="b"/>
              <a:pathLst>
                <a:path w="1248" h="563">
                  <a:moveTo>
                    <a:pt x="0" y="92"/>
                  </a:moveTo>
                  <a:lnTo>
                    <a:pt x="1162" y="0"/>
                  </a:lnTo>
                  <a:lnTo>
                    <a:pt x="1165" y="116"/>
                  </a:lnTo>
                  <a:lnTo>
                    <a:pt x="1248" y="391"/>
                  </a:lnTo>
                  <a:lnTo>
                    <a:pt x="82" y="563"/>
                  </a:lnTo>
                  <a:lnTo>
                    <a:pt x="3" y="238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3609975" y="2987675"/>
              <a:ext cx="233363" cy="666750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47" y="420"/>
                </a:cxn>
                <a:cxn ang="0">
                  <a:pos x="0" y="407"/>
                </a:cxn>
                <a:cxn ang="0">
                  <a:pos x="3" y="6"/>
                </a:cxn>
                <a:cxn ang="0">
                  <a:pos x="134" y="0"/>
                </a:cxn>
              </a:cxnLst>
              <a:rect l="0" t="0" r="r" b="b"/>
              <a:pathLst>
                <a:path w="147" h="420">
                  <a:moveTo>
                    <a:pt x="134" y="0"/>
                  </a:moveTo>
                  <a:lnTo>
                    <a:pt x="147" y="420"/>
                  </a:lnTo>
                  <a:lnTo>
                    <a:pt x="0" y="407"/>
                  </a:lnTo>
                  <a:lnTo>
                    <a:pt x="3" y="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3279775" y="2997200"/>
              <a:ext cx="334963" cy="641350"/>
            </a:xfrm>
            <a:custGeom>
              <a:avLst/>
              <a:gdLst/>
              <a:ahLst/>
              <a:cxnLst>
                <a:cxn ang="0">
                  <a:pos x="208" y="401"/>
                </a:cxn>
                <a:cxn ang="0">
                  <a:pos x="0" y="404"/>
                </a:cxn>
                <a:cxn ang="0">
                  <a:pos x="3" y="0"/>
                </a:cxn>
                <a:cxn ang="0">
                  <a:pos x="211" y="0"/>
                </a:cxn>
                <a:cxn ang="0">
                  <a:pos x="208" y="401"/>
                </a:cxn>
              </a:cxnLst>
              <a:rect l="0" t="0" r="r" b="b"/>
              <a:pathLst>
                <a:path w="211" h="404">
                  <a:moveTo>
                    <a:pt x="208" y="401"/>
                  </a:moveTo>
                  <a:lnTo>
                    <a:pt x="0" y="404"/>
                  </a:lnTo>
                  <a:lnTo>
                    <a:pt x="3" y="0"/>
                  </a:lnTo>
                  <a:lnTo>
                    <a:pt x="211" y="0"/>
                  </a:lnTo>
                  <a:lnTo>
                    <a:pt x="208" y="40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3124200" y="4095750"/>
              <a:ext cx="849313" cy="30638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303" y="0"/>
                </a:cxn>
                <a:cxn ang="0">
                  <a:pos x="535" y="193"/>
                </a:cxn>
                <a:cxn ang="0">
                  <a:pos x="0" y="138"/>
                </a:cxn>
              </a:cxnLst>
              <a:rect l="0" t="0" r="r" b="b"/>
              <a:pathLst>
                <a:path w="535" h="193">
                  <a:moveTo>
                    <a:pt x="0" y="138"/>
                  </a:moveTo>
                  <a:lnTo>
                    <a:pt x="303" y="0"/>
                  </a:lnTo>
                  <a:lnTo>
                    <a:pt x="535" y="19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3294063" y="1685925"/>
              <a:ext cx="334963" cy="681038"/>
            </a:xfrm>
            <a:custGeom>
              <a:avLst/>
              <a:gdLst/>
              <a:ahLst/>
              <a:cxnLst>
                <a:cxn ang="0">
                  <a:pos x="208" y="429"/>
                </a:cxn>
                <a:cxn ang="0">
                  <a:pos x="0" y="407"/>
                </a:cxn>
                <a:cxn ang="0">
                  <a:pos x="3" y="0"/>
                </a:cxn>
                <a:cxn ang="0">
                  <a:pos x="211" y="61"/>
                </a:cxn>
                <a:cxn ang="0">
                  <a:pos x="208" y="429"/>
                </a:cxn>
              </a:cxnLst>
              <a:rect l="0" t="0" r="r" b="b"/>
              <a:pathLst>
                <a:path w="211" h="429">
                  <a:moveTo>
                    <a:pt x="208" y="429"/>
                  </a:moveTo>
                  <a:lnTo>
                    <a:pt x="0" y="407"/>
                  </a:lnTo>
                  <a:lnTo>
                    <a:pt x="3" y="0"/>
                  </a:lnTo>
                  <a:lnTo>
                    <a:pt x="211" y="61"/>
                  </a:lnTo>
                  <a:lnTo>
                    <a:pt x="208" y="42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80"/>
            <p:cNvGrpSpPr/>
            <p:nvPr/>
          </p:nvGrpSpPr>
          <p:grpSpPr>
            <a:xfrm rot="364498">
              <a:off x="4089643" y="1872450"/>
              <a:ext cx="1244431" cy="1867007"/>
              <a:chOff x="2616022" y="2850356"/>
              <a:chExt cx="635178" cy="952952"/>
            </a:xfrm>
          </p:grpSpPr>
          <p:grpSp>
            <p:nvGrpSpPr>
              <p:cNvPr id="4" name="Group 81"/>
              <p:cNvGrpSpPr/>
              <p:nvPr/>
            </p:nvGrpSpPr>
            <p:grpSpPr>
              <a:xfrm>
                <a:off x="2616022" y="2850356"/>
                <a:ext cx="635178" cy="166118"/>
                <a:chOff x="2616022" y="2850356"/>
                <a:chExt cx="635178" cy="166118"/>
              </a:xfrm>
            </p:grpSpPr>
            <p:sp>
              <p:nvSpPr>
                <p:cNvPr id="125" name="Freeform 39"/>
                <p:cNvSpPr>
                  <a:spLocks/>
                </p:cNvSpPr>
                <p:nvPr/>
              </p:nvSpPr>
              <p:spPr bwMode="auto">
                <a:xfrm>
                  <a:off x="3171825" y="2850356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" name="Freeform 40"/>
                <p:cNvSpPr>
                  <a:spLocks/>
                </p:cNvSpPr>
                <p:nvPr/>
              </p:nvSpPr>
              <p:spPr bwMode="auto">
                <a:xfrm>
                  <a:off x="3190875" y="2877344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39"/>
                <p:cNvSpPr>
                  <a:spLocks/>
                </p:cNvSpPr>
                <p:nvPr/>
              </p:nvSpPr>
              <p:spPr bwMode="auto">
                <a:xfrm>
                  <a:off x="2616022" y="2902174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8" name="Freeform 40"/>
                <p:cNvSpPr>
                  <a:spLocks/>
                </p:cNvSpPr>
                <p:nvPr/>
              </p:nvSpPr>
              <p:spPr bwMode="auto">
                <a:xfrm>
                  <a:off x="2635071" y="2929161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2" name="Freeform 41"/>
              <p:cNvSpPr>
                <a:spLocks/>
              </p:cNvSpPr>
              <p:nvPr/>
            </p:nvSpPr>
            <p:spPr bwMode="auto">
              <a:xfrm>
                <a:off x="2641600" y="2900019"/>
                <a:ext cx="585788" cy="903289"/>
              </a:xfrm>
              <a:custGeom>
                <a:avLst/>
                <a:gdLst/>
                <a:ahLst/>
                <a:cxnLst>
                  <a:cxn ang="0">
                    <a:pos x="176" y="595"/>
                  </a:cxn>
                  <a:cxn ang="0">
                    <a:pos x="149" y="589"/>
                  </a:cxn>
                  <a:cxn ang="0">
                    <a:pos x="0" y="35"/>
                  </a:cxn>
                  <a:cxn ang="0">
                    <a:pos x="8" y="25"/>
                  </a:cxn>
                  <a:cxn ang="0">
                    <a:pos x="8" y="25"/>
                  </a:cxn>
                  <a:cxn ang="0">
                    <a:pos x="17" y="35"/>
                  </a:cxn>
                  <a:cxn ang="0">
                    <a:pos x="156" y="573"/>
                  </a:cxn>
                  <a:cxn ang="0">
                    <a:pos x="207" y="567"/>
                  </a:cxn>
                  <a:cxn ang="0">
                    <a:pos x="365" y="10"/>
                  </a:cxn>
                  <a:cxn ang="0">
                    <a:pos x="373" y="1"/>
                  </a:cxn>
                  <a:cxn ang="0">
                    <a:pos x="382" y="8"/>
                  </a:cxn>
                  <a:cxn ang="0">
                    <a:pos x="345" y="290"/>
                  </a:cxn>
                  <a:cxn ang="0">
                    <a:pos x="217" y="581"/>
                  </a:cxn>
                  <a:cxn ang="0">
                    <a:pos x="176" y="595"/>
                  </a:cxn>
                </a:cxnLst>
                <a:rect l="0" t="0" r="r" b="b"/>
                <a:pathLst>
                  <a:path w="386" h="595">
                    <a:moveTo>
                      <a:pt x="176" y="595"/>
                    </a:moveTo>
                    <a:cubicBezTo>
                      <a:pt x="167" y="595"/>
                      <a:pt x="158" y="593"/>
                      <a:pt x="149" y="589"/>
                    </a:cubicBezTo>
                    <a:cubicBezTo>
                      <a:pt x="1" y="523"/>
                      <a:pt x="0" y="55"/>
                      <a:pt x="0" y="35"/>
                    </a:cubicBezTo>
                    <a:cubicBezTo>
                      <a:pt x="0" y="30"/>
                      <a:pt x="4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3" y="25"/>
                      <a:pt x="17" y="30"/>
                      <a:pt x="17" y="35"/>
                    </a:cubicBezTo>
                    <a:cubicBezTo>
                      <a:pt x="17" y="40"/>
                      <a:pt x="18" y="511"/>
                      <a:pt x="156" y="573"/>
                    </a:cubicBezTo>
                    <a:cubicBezTo>
                      <a:pt x="173" y="581"/>
                      <a:pt x="190" y="579"/>
                      <a:pt x="207" y="567"/>
                    </a:cubicBezTo>
                    <a:cubicBezTo>
                      <a:pt x="311" y="491"/>
                      <a:pt x="373" y="83"/>
                      <a:pt x="365" y="10"/>
                    </a:cubicBezTo>
                    <a:cubicBezTo>
                      <a:pt x="365" y="5"/>
                      <a:pt x="368" y="1"/>
                      <a:pt x="373" y="1"/>
                    </a:cubicBezTo>
                    <a:cubicBezTo>
                      <a:pt x="377" y="0"/>
                      <a:pt x="382" y="4"/>
                      <a:pt x="382" y="8"/>
                    </a:cubicBezTo>
                    <a:cubicBezTo>
                      <a:pt x="386" y="46"/>
                      <a:pt x="372" y="171"/>
                      <a:pt x="345" y="290"/>
                    </a:cubicBezTo>
                    <a:cubicBezTo>
                      <a:pt x="320" y="398"/>
                      <a:pt x="278" y="536"/>
                      <a:pt x="217" y="581"/>
                    </a:cubicBezTo>
                    <a:cubicBezTo>
                      <a:pt x="204" y="590"/>
                      <a:pt x="190" y="595"/>
                      <a:pt x="176" y="595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baseline="-250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9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420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  <p:bldP spid="1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6356" y="3620153"/>
            <a:ext cx="761300" cy="17793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056356" y="5018893"/>
            <a:ext cx="761300" cy="7613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86908" y="2496332"/>
            <a:ext cx="761300" cy="29032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86908" y="5018893"/>
            <a:ext cx="761300" cy="7613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7464" y="2943444"/>
            <a:ext cx="761300" cy="245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17464" y="5018893"/>
            <a:ext cx="761300" cy="7613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8019" y="4115605"/>
            <a:ext cx="761300" cy="1283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48019" y="5018893"/>
            <a:ext cx="761300" cy="7613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8573" y="3620153"/>
            <a:ext cx="761300" cy="17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78573" y="5018893"/>
            <a:ext cx="761300" cy="761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243704" y="5202609"/>
            <a:ext cx="386598" cy="38725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AutoShape 8"/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AutoShape 9"/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AutoShape 10"/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AutoShape 11"/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12"/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AutoShape 13"/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4"/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AutoShape 15"/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86484" y="5199066"/>
            <a:ext cx="362146" cy="386598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>
              <a:spLocks/>
            </p:cNvSpPr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AutoShape 79"/>
            <p:cNvSpPr>
              <a:spLocks/>
            </p:cNvSpPr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AutoShape 80"/>
            <p:cNvSpPr>
              <a:spLocks/>
            </p:cNvSpPr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103492" y="5236642"/>
            <a:ext cx="387259" cy="32580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AutoShape 121"/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AutoShape 122"/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35037" y="5206241"/>
            <a:ext cx="386598" cy="386598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>
              <a:spLocks/>
            </p:cNvSpPr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137"/>
            <p:cNvSpPr>
              <a:spLocks/>
            </p:cNvSpPr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AutoShape 138"/>
            <p:cNvSpPr>
              <a:spLocks/>
            </p:cNvSpPr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65922" y="5260340"/>
            <a:ext cx="386598" cy="302009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AutoShape 141"/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142"/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AutoShape 143"/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44"/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45"/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146"/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800147" y="5858408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69265" y="5858407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43995" y="5858407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77597" y="5854862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08483" y="5855290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88020" y="2084768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79684" y="3211997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47937" y="3744885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255329" y="3269140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96438" y="2586094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82%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62595" y="3342273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62489" y="4083785"/>
            <a:ext cx="51296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58204" y="3587254"/>
            <a:ext cx="3510358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84057" y="4137242"/>
            <a:ext cx="169409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58203" y="4409488"/>
            <a:ext cx="3510360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033099" y="4889858"/>
            <a:ext cx="34244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108270" y="5195081"/>
            <a:ext cx="425258" cy="425258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61" name="AutoShape 126"/>
            <p:cNvSpPr>
              <a:spLocks/>
            </p:cNvSpPr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AutoShape 127"/>
            <p:cNvSpPr>
              <a:spLocks/>
            </p:cNvSpPr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641735" y="5169346"/>
            <a:ext cx="2777089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67997" y="5737139"/>
            <a:ext cx="3450827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0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7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>
            <a:spLocks/>
          </p:cNvSpPr>
          <p:nvPr/>
        </p:nvSpPr>
        <p:spPr bwMode="auto">
          <a:xfrm>
            <a:off x="-28563" y="1485696"/>
            <a:ext cx="5095644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10677846" y="1485696"/>
            <a:ext cx="2201183" cy="4261259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150043" y="2698106"/>
            <a:ext cx="1826210" cy="1826208"/>
          </a:xfrm>
          <a:prstGeom prst="ellipse">
            <a:avLst/>
          </a:prstGeom>
          <a:gradFill flip="none" rotWithShape="1">
            <a:gsLst>
              <a:gs pos="25000">
                <a:schemeClr val="bg1">
                  <a:shade val="67500"/>
                  <a:satMod val="115000"/>
                </a:schemeClr>
              </a:gs>
              <a:gs pos="62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254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4306399" y="3087989"/>
            <a:ext cx="1513499" cy="1046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  <a:p>
            <a:pPr algn="ctr"/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35203" y="3256849"/>
            <a:ext cx="31844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65353" y="3677850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7946" y="3677850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465353" y="39506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177946" y="3950681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99484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5" grpId="0" animBg="1"/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>
              <a:spLocks/>
            </p:cNvSpPr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>
              <a:spLocks/>
            </p:cNvSpPr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>
              <a:spLocks/>
            </p:cNvSpPr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>
              <a:spLocks/>
            </p:cNvSpPr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>
              <a:spLocks/>
            </p:cNvSpPr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>
              <a:spLocks/>
            </p:cNvSpPr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>
              <a:spLocks/>
            </p:cNvSpPr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>
              <a:spLocks/>
            </p:cNvSpPr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>
              <a:spLocks/>
            </p:cNvSpPr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>
              <a:spLocks/>
            </p:cNvSpPr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>
              <a:spLocks/>
            </p:cNvSpPr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>
              <a:spLocks/>
            </p:cNvSpPr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>
                <a:spLocks/>
              </p:cNvSpPr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>
                <a:spLocks/>
              </p:cNvSpPr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>
                <a:spLocks/>
              </p:cNvSpPr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>
                <a:spLocks/>
              </p:cNvSpPr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>
                <a:spLocks/>
              </p:cNvSpPr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>
                <a:spLocks/>
              </p:cNvSpPr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>
                <a:spLocks/>
              </p:cNvSpPr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>
                <a:spLocks/>
              </p:cNvSpPr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>
            <a:spLocks/>
          </p:cNvSpPr>
          <p:nvPr/>
        </p:nvSpPr>
        <p:spPr>
          <a:xfrm>
            <a:off x="8906914" y="2078316"/>
            <a:ext cx="177093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>
            <a:spLocks/>
          </p:cNvSpPr>
          <p:nvPr/>
        </p:nvSpPr>
        <p:spPr>
          <a:xfrm>
            <a:off x="9592722" y="3263610"/>
            <a:ext cx="1740271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>
            <a:spLocks/>
          </p:cNvSpPr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>
            <a:spLocks/>
          </p:cNvSpPr>
          <p:nvPr/>
        </p:nvSpPr>
        <p:spPr>
          <a:xfrm>
            <a:off x="2279897" y="2570624"/>
            <a:ext cx="1691106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>
            <a:spLocks/>
          </p:cNvSpPr>
          <p:nvPr/>
        </p:nvSpPr>
        <p:spPr>
          <a:xfrm>
            <a:off x="1592504" y="3755917"/>
            <a:ext cx="1746675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>
            <a:spLocks/>
          </p:cNvSpPr>
          <p:nvPr/>
        </p:nvSpPr>
        <p:spPr>
          <a:xfrm>
            <a:off x="1947345" y="4855478"/>
            <a:ext cx="1859324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8157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14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E1C85"/>
      </a:accent1>
      <a:accent2>
        <a:srgbClr val="E9658E"/>
      </a:accent2>
      <a:accent3>
        <a:srgbClr val="E9658E"/>
      </a:accent3>
      <a:accent4>
        <a:srgbClr val="A39ED4"/>
      </a:accent4>
      <a:accent5>
        <a:srgbClr val="C39AE4"/>
      </a:accent5>
      <a:accent6>
        <a:srgbClr val="AC9DE8"/>
      </a:accent6>
      <a:hlink>
        <a:srgbClr val="C1BEE2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