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3241" r:id="rId2"/>
    <p:sldId id="3291" r:id="rId3"/>
    <p:sldId id="3292" r:id="rId4"/>
    <p:sldId id="3269" r:id="rId5"/>
    <p:sldId id="3296" r:id="rId6"/>
    <p:sldId id="3297" r:id="rId7"/>
    <p:sldId id="3298" r:id="rId8"/>
    <p:sldId id="3293" r:id="rId9"/>
    <p:sldId id="3305" r:id="rId10"/>
    <p:sldId id="3306" r:id="rId11"/>
    <p:sldId id="3307" r:id="rId12"/>
    <p:sldId id="3308" r:id="rId13"/>
    <p:sldId id="3294" r:id="rId14"/>
    <p:sldId id="3304" r:id="rId15"/>
    <p:sldId id="3310" r:id="rId16"/>
    <p:sldId id="3312" r:id="rId17"/>
    <p:sldId id="3313" r:id="rId18"/>
    <p:sldId id="3295" r:id="rId19"/>
    <p:sldId id="3299" r:id="rId20"/>
    <p:sldId id="3303" r:id="rId21"/>
    <p:sldId id="3309" r:id="rId22"/>
    <p:sldId id="331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D00"/>
    <a:srgbClr val="3B5C94"/>
    <a:srgbClr val="4B342A"/>
    <a:srgbClr val="18507D"/>
    <a:srgbClr val="501622"/>
    <a:srgbClr val="ED1C24"/>
    <a:srgbClr val="C9C9C9"/>
    <a:srgbClr val="EA5514"/>
    <a:srgbClr val="02184F"/>
    <a:srgbClr val="5D4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17" autoAdjust="0"/>
  </p:normalViewPr>
  <p:slideViewPr>
    <p:cSldViewPr>
      <p:cViewPr>
        <p:scale>
          <a:sx n="50" d="100"/>
          <a:sy n="50" d="100"/>
        </p:scale>
        <p:origin x="-1494" y="-48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44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3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77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7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7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40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9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73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08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4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26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1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49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5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7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0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6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-1" y="0"/>
            <a:ext cx="12858751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8222" b="-88458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217268" y="4260059"/>
            <a:ext cx="73448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 smtClean="0">
                <a:cs typeface="Arial" panose="020B0604020202020204" pitchFamily="34" charset="0"/>
              </a:rPr>
              <a:t>医药医疗</a:t>
            </a:r>
            <a:r>
              <a:rPr lang="en-US" altLang="zh-CN" sz="7200" b="1" dirty="0" smtClean="0">
                <a:cs typeface="Arial" panose="020B0604020202020204" pitchFamily="34" charset="0"/>
              </a:rPr>
              <a:t>PPT</a:t>
            </a:r>
            <a:r>
              <a:rPr lang="zh-CN" altLang="en-US" sz="7200" b="1" dirty="0" smtClean="0">
                <a:cs typeface="Arial" panose="020B0604020202020204" pitchFamily="34" charset="0"/>
              </a:rPr>
              <a:t>模版</a:t>
            </a:r>
            <a:endParaRPr lang="zh-CN" altLang="en-US" sz="7200" b="1" dirty="0"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217269" y="3986483"/>
            <a:ext cx="7344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000" dirty="0" smtClean="0">
                <a:cs typeface="Arial" panose="020B0604020202020204" pitchFamily="34" charset="0"/>
              </a:rPr>
              <a:t>MEDICINE AND MEDICAL POWERPOINT TEMPLATE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756175" y="5987779"/>
            <a:ext cx="2120806" cy="28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299936" y="5987779"/>
            <a:ext cx="2262150" cy="28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8661995" y="1884730"/>
            <a:ext cx="2900091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683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773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20" grpId="0" animBg="1"/>
      <p:bldP spid="21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6425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9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4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8958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4651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0" y="3131986"/>
            <a:ext cx="12858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0" y="4583956"/>
            <a:ext cx="12858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79225" y="2886663"/>
            <a:ext cx="3428044" cy="4906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5"/>
            </p:custDataLst>
          </p:nvPr>
        </p:nvSpPr>
        <p:spPr>
          <a:xfrm>
            <a:off x="4330379" y="3614458"/>
            <a:ext cx="4125737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</a:t>
            </a:r>
            <a:r>
              <a:rPr lang="zh-CN" altLang="en-US" sz="3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3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97162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4427562" y="3600493"/>
            <a:ext cx="2201649" cy="659741"/>
          </a:xfrm>
          <a:custGeom>
            <a:avLst/>
            <a:gdLst/>
            <a:ahLst/>
            <a:cxnLst>
              <a:cxn ang="0">
                <a:pos x="1168" y="350"/>
              </a:cxn>
              <a:cxn ang="0">
                <a:pos x="172" y="350"/>
              </a:cxn>
              <a:cxn ang="0">
                <a:pos x="0" y="0"/>
              </a:cxn>
              <a:cxn ang="0">
                <a:pos x="936" y="0"/>
              </a:cxn>
              <a:cxn ang="0">
                <a:pos x="1168" y="0"/>
              </a:cxn>
              <a:cxn ang="0">
                <a:pos x="1168" y="350"/>
              </a:cxn>
            </a:cxnLst>
            <a:rect l="0" t="0" r="r" b="b"/>
            <a:pathLst>
              <a:path w="1168" h="350">
                <a:moveTo>
                  <a:pt x="1168" y="350"/>
                </a:moveTo>
                <a:lnTo>
                  <a:pt x="172" y="350"/>
                </a:lnTo>
                <a:lnTo>
                  <a:pt x="0" y="0"/>
                </a:lnTo>
                <a:lnTo>
                  <a:pt x="936" y="0"/>
                </a:lnTo>
                <a:lnTo>
                  <a:pt x="1168" y="0"/>
                </a:lnTo>
                <a:lnTo>
                  <a:pt x="1168" y="35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4099578" y="2933212"/>
            <a:ext cx="2092320" cy="667281"/>
          </a:xfrm>
          <a:custGeom>
            <a:avLst/>
            <a:gdLst/>
            <a:ahLst/>
            <a:cxnLst>
              <a:cxn ang="0">
                <a:pos x="174" y="354"/>
              </a:cxn>
              <a:cxn ang="0">
                <a:pos x="0" y="0"/>
              </a:cxn>
              <a:cxn ang="0">
                <a:pos x="818" y="0"/>
              </a:cxn>
              <a:cxn ang="0">
                <a:pos x="1110" y="0"/>
              </a:cxn>
              <a:cxn ang="0">
                <a:pos x="1110" y="354"/>
              </a:cxn>
              <a:cxn ang="0">
                <a:pos x="174" y="354"/>
              </a:cxn>
            </a:cxnLst>
            <a:rect l="0" t="0" r="r" b="b"/>
            <a:pathLst>
              <a:path w="1110" h="354">
                <a:moveTo>
                  <a:pt x="174" y="354"/>
                </a:moveTo>
                <a:lnTo>
                  <a:pt x="0" y="0"/>
                </a:lnTo>
                <a:lnTo>
                  <a:pt x="818" y="0"/>
                </a:lnTo>
                <a:lnTo>
                  <a:pt x="1110" y="0"/>
                </a:lnTo>
                <a:lnTo>
                  <a:pt x="1110" y="354"/>
                </a:lnTo>
                <a:lnTo>
                  <a:pt x="174" y="35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892980" y="2436709"/>
            <a:ext cx="1775645" cy="499330"/>
          </a:xfrm>
          <a:custGeom>
            <a:avLst/>
            <a:gdLst/>
            <a:ahLst/>
            <a:cxnLst>
              <a:cxn ang="0">
                <a:pos x="124" y="251"/>
              </a:cxn>
              <a:cxn ang="0">
                <a:pos x="0" y="0"/>
              </a:cxn>
              <a:cxn ang="0">
                <a:pos x="942" y="0"/>
              </a:cxn>
              <a:cxn ang="0">
                <a:pos x="942" y="251"/>
              </a:cxn>
              <a:cxn ang="0">
                <a:pos x="124" y="251"/>
              </a:cxn>
            </a:cxnLst>
            <a:rect l="0" t="0" r="r" b="b"/>
            <a:pathLst>
              <a:path w="942" h="251">
                <a:moveTo>
                  <a:pt x="124" y="251"/>
                </a:moveTo>
                <a:lnTo>
                  <a:pt x="0" y="0"/>
                </a:lnTo>
                <a:lnTo>
                  <a:pt x="942" y="0"/>
                </a:lnTo>
                <a:lnTo>
                  <a:pt x="942" y="251"/>
                </a:lnTo>
                <a:lnTo>
                  <a:pt x="124" y="25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060913" y="4886044"/>
            <a:ext cx="2403343" cy="721946"/>
          </a:xfrm>
          <a:custGeom>
            <a:avLst/>
            <a:gdLst/>
            <a:ahLst/>
            <a:cxnLst>
              <a:cxn ang="0">
                <a:pos x="186" y="383"/>
              </a:cxn>
              <a:cxn ang="0">
                <a:pos x="0" y="0"/>
              </a:cxn>
              <a:cxn ang="0">
                <a:pos x="1049" y="0"/>
              </a:cxn>
              <a:cxn ang="0">
                <a:pos x="1275" y="0"/>
              </a:cxn>
              <a:cxn ang="0">
                <a:pos x="1275" y="383"/>
              </a:cxn>
              <a:cxn ang="0">
                <a:pos x="186" y="383"/>
              </a:cxn>
            </a:cxnLst>
            <a:rect l="0" t="0" r="r" b="b"/>
            <a:pathLst>
              <a:path w="1275" h="383">
                <a:moveTo>
                  <a:pt x="186" y="383"/>
                </a:moveTo>
                <a:lnTo>
                  <a:pt x="0" y="0"/>
                </a:lnTo>
                <a:lnTo>
                  <a:pt x="1049" y="0"/>
                </a:lnTo>
                <a:lnTo>
                  <a:pt x="1275" y="0"/>
                </a:lnTo>
                <a:lnTo>
                  <a:pt x="1275" y="383"/>
                </a:lnTo>
                <a:lnTo>
                  <a:pt x="186" y="38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751779" y="4260233"/>
            <a:ext cx="2286473" cy="625811"/>
          </a:xfrm>
          <a:custGeom>
            <a:avLst/>
            <a:gdLst/>
            <a:ahLst/>
            <a:cxnLst>
              <a:cxn ang="0">
                <a:pos x="1213" y="332"/>
              </a:cxn>
              <a:cxn ang="0">
                <a:pos x="164" y="332"/>
              </a:cxn>
              <a:cxn ang="0">
                <a:pos x="0" y="0"/>
              </a:cxn>
              <a:cxn ang="0">
                <a:pos x="996" y="0"/>
              </a:cxn>
              <a:cxn ang="0">
                <a:pos x="1213" y="0"/>
              </a:cxn>
              <a:cxn ang="0">
                <a:pos x="1213" y="332"/>
              </a:cxn>
            </a:cxnLst>
            <a:rect l="0" t="0" r="r" b="b"/>
            <a:pathLst>
              <a:path w="1213" h="332">
                <a:moveTo>
                  <a:pt x="1213" y="332"/>
                </a:moveTo>
                <a:lnTo>
                  <a:pt x="164" y="332"/>
                </a:lnTo>
                <a:lnTo>
                  <a:pt x="0" y="0"/>
                </a:lnTo>
                <a:lnTo>
                  <a:pt x="996" y="0"/>
                </a:lnTo>
                <a:lnTo>
                  <a:pt x="1213" y="0"/>
                </a:lnTo>
                <a:lnTo>
                  <a:pt x="1213" y="33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561230" y="2432939"/>
            <a:ext cx="1905707" cy="3472121"/>
          </a:xfrm>
          <a:custGeom>
            <a:avLst/>
            <a:gdLst/>
            <a:ahLst/>
            <a:cxnLst>
              <a:cxn ang="0">
                <a:pos x="391" y="621"/>
              </a:cxn>
              <a:cxn ang="0">
                <a:pos x="481" y="806"/>
              </a:cxn>
              <a:cxn ang="0">
                <a:pos x="488" y="818"/>
              </a:cxn>
              <a:cxn ang="0">
                <a:pos x="371" y="889"/>
              </a:cxn>
              <a:cxn ang="0">
                <a:pos x="21" y="220"/>
              </a:cxn>
              <a:cxn ang="0">
                <a:pos x="11" y="196"/>
              </a:cxn>
              <a:cxn ang="0">
                <a:pos x="0" y="161"/>
              </a:cxn>
              <a:cxn ang="0">
                <a:pos x="0" y="162"/>
              </a:cxn>
              <a:cxn ang="0">
                <a:pos x="22" y="121"/>
              </a:cxn>
              <a:cxn ang="0">
                <a:pos x="85" y="0"/>
              </a:cxn>
              <a:cxn ang="0">
                <a:pos x="145" y="121"/>
              </a:cxn>
              <a:cxn ang="0">
                <a:pos x="229" y="292"/>
              </a:cxn>
              <a:cxn ang="0">
                <a:pos x="312" y="461"/>
              </a:cxn>
              <a:cxn ang="0">
                <a:pos x="391" y="621"/>
              </a:cxn>
            </a:cxnLst>
            <a:rect l="0" t="0" r="r" b="b"/>
            <a:pathLst>
              <a:path w="488" h="889">
                <a:moveTo>
                  <a:pt x="391" y="621"/>
                </a:moveTo>
                <a:cubicBezTo>
                  <a:pt x="481" y="806"/>
                  <a:pt x="481" y="806"/>
                  <a:pt x="481" y="806"/>
                </a:cubicBezTo>
                <a:cubicBezTo>
                  <a:pt x="488" y="818"/>
                  <a:pt x="488" y="818"/>
                  <a:pt x="488" y="818"/>
                </a:cubicBezTo>
                <a:cubicBezTo>
                  <a:pt x="456" y="846"/>
                  <a:pt x="417" y="870"/>
                  <a:pt x="371" y="889"/>
                </a:cubicBezTo>
                <a:cubicBezTo>
                  <a:pt x="185" y="552"/>
                  <a:pt x="68" y="329"/>
                  <a:pt x="21" y="220"/>
                </a:cubicBezTo>
                <a:cubicBezTo>
                  <a:pt x="18" y="211"/>
                  <a:pt x="14" y="203"/>
                  <a:pt x="11" y="196"/>
                </a:cubicBezTo>
                <a:cubicBezTo>
                  <a:pt x="6" y="182"/>
                  <a:pt x="2" y="170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85" y="0"/>
                  <a:pt x="85" y="0"/>
                  <a:pt x="85" y="0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229" y="292"/>
                  <a:pt x="229" y="292"/>
                  <a:pt x="229" y="292"/>
                </a:cubicBezTo>
                <a:cubicBezTo>
                  <a:pt x="312" y="461"/>
                  <a:pt x="312" y="461"/>
                  <a:pt x="312" y="461"/>
                </a:cubicBezTo>
                <a:lnTo>
                  <a:pt x="391" y="62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182351" y="2906069"/>
            <a:ext cx="1826540" cy="3155445"/>
            <a:chOff x="1388507" y="1927729"/>
            <a:chExt cx="1495733" cy="2583959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86418" y="1927729"/>
              <a:ext cx="83354" cy="13120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0" y="18"/>
                </a:cxn>
                <a:cxn ang="0">
                  <a:pos x="26" y="0"/>
                </a:cxn>
                <a:cxn ang="0">
                  <a:pos x="4" y="41"/>
                </a:cxn>
                <a:cxn ang="0">
                  <a:pos x="4" y="40"/>
                </a:cxn>
              </a:cxnLst>
              <a:rect l="0" t="0" r="r" b="b"/>
              <a:pathLst>
                <a:path w="26" h="41">
                  <a:moveTo>
                    <a:pt x="4" y="40"/>
                  </a:moveTo>
                  <a:cubicBezTo>
                    <a:pt x="1" y="33"/>
                    <a:pt x="0" y="25"/>
                    <a:pt x="0" y="18"/>
                  </a:cubicBezTo>
                  <a:cubicBezTo>
                    <a:pt x="4" y="6"/>
                    <a:pt x="13" y="0"/>
                    <a:pt x="26" y="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0"/>
                    <a:pt x="4" y="4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88507" y="1984841"/>
              <a:ext cx="1495733" cy="252684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0" y="151"/>
                </a:cxn>
                <a:cxn ang="0">
                  <a:pos x="93" y="0"/>
                </a:cxn>
                <a:cxn ang="0">
                  <a:pos x="97" y="22"/>
                </a:cxn>
                <a:cxn ang="0">
                  <a:pos x="108" y="57"/>
                </a:cxn>
                <a:cxn ang="0">
                  <a:pos x="118" y="81"/>
                </a:cxn>
                <a:cxn ang="0">
                  <a:pos x="468" y="750"/>
                </a:cxn>
                <a:cxn ang="0">
                  <a:pos x="321" y="790"/>
                </a:cxn>
                <a:cxn ang="0">
                  <a:pos x="7" y="214"/>
                </a:cxn>
                <a:cxn ang="0">
                  <a:pos x="0" y="192"/>
                </a:cxn>
              </a:cxnLst>
              <a:rect l="0" t="0" r="r" b="b"/>
              <a:pathLst>
                <a:path w="468" h="790">
                  <a:moveTo>
                    <a:pt x="0" y="192"/>
                  </a:moveTo>
                  <a:cubicBezTo>
                    <a:pt x="20" y="151"/>
                    <a:pt x="20" y="151"/>
                    <a:pt x="20" y="15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7"/>
                    <a:pt x="94" y="15"/>
                    <a:pt x="97" y="22"/>
                  </a:cubicBezTo>
                  <a:cubicBezTo>
                    <a:pt x="99" y="31"/>
                    <a:pt x="103" y="43"/>
                    <a:pt x="108" y="57"/>
                  </a:cubicBezTo>
                  <a:cubicBezTo>
                    <a:pt x="111" y="64"/>
                    <a:pt x="115" y="72"/>
                    <a:pt x="118" y="81"/>
                  </a:cubicBezTo>
                  <a:cubicBezTo>
                    <a:pt x="165" y="190"/>
                    <a:pt x="282" y="413"/>
                    <a:pt x="468" y="750"/>
                  </a:cubicBezTo>
                  <a:cubicBezTo>
                    <a:pt x="425" y="767"/>
                    <a:pt x="376" y="780"/>
                    <a:pt x="321" y="790"/>
                  </a:cubicBezTo>
                  <a:cubicBezTo>
                    <a:pt x="142" y="495"/>
                    <a:pt x="37" y="303"/>
                    <a:pt x="7" y="214"/>
                  </a:cubicBezTo>
                  <a:cubicBezTo>
                    <a:pt x="4" y="206"/>
                    <a:pt x="2" y="198"/>
                    <a:pt x="0" y="1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09126" y="3565808"/>
            <a:ext cx="1626733" cy="2546598"/>
            <a:chOff x="1082877" y="2467983"/>
            <a:chExt cx="1332113" cy="2085381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76158" y="2467983"/>
              <a:ext cx="77179" cy="131205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" y="16"/>
                </a:cxn>
                <a:cxn ang="0">
                  <a:pos x="24" y="0"/>
                </a:cxn>
                <a:cxn ang="0">
                  <a:pos x="4" y="41"/>
                </a:cxn>
              </a:cxnLst>
              <a:rect l="0" t="0" r="r" b="b"/>
              <a:pathLst>
                <a:path w="24" h="41">
                  <a:moveTo>
                    <a:pt x="4" y="41"/>
                  </a:moveTo>
                  <a:cubicBezTo>
                    <a:pt x="1" y="32"/>
                    <a:pt x="0" y="24"/>
                    <a:pt x="1" y="16"/>
                  </a:cubicBezTo>
                  <a:cubicBezTo>
                    <a:pt x="6" y="5"/>
                    <a:pt x="13" y="0"/>
                    <a:pt x="24" y="0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82877" y="2518921"/>
              <a:ext cx="1332113" cy="2034443"/>
            </a:xfrm>
            <a:custGeom>
              <a:avLst/>
              <a:gdLst/>
              <a:ahLst/>
              <a:cxnLst>
                <a:cxn ang="0">
                  <a:pos x="250" y="636"/>
                </a:cxn>
                <a:cxn ang="0">
                  <a:pos x="31" y="257"/>
                </a:cxn>
                <a:cxn ang="0">
                  <a:pos x="0" y="189"/>
                </a:cxn>
                <a:cxn ang="0">
                  <a:pos x="18" y="153"/>
                </a:cxn>
                <a:cxn ang="0">
                  <a:pos x="93" y="0"/>
                </a:cxn>
                <a:cxn ang="0">
                  <a:pos x="96" y="25"/>
                </a:cxn>
                <a:cxn ang="0">
                  <a:pos x="103" y="47"/>
                </a:cxn>
                <a:cxn ang="0">
                  <a:pos x="417" y="623"/>
                </a:cxn>
                <a:cxn ang="0">
                  <a:pos x="289" y="636"/>
                </a:cxn>
                <a:cxn ang="0">
                  <a:pos x="250" y="636"/>
                </a:cxn>
              </a:cxnLst>
              <a:rect l="0" t="0" r="r" b="b"/>
              <a:pathLst>
                <a:path w="417" h="636">
                  <a:moveTo>
                    <a:pt x="250" y="636"/>
                  </a:moveTo>
                  <a:cubicBezTo>
                    <a:pt x="150" y="477"/>
                    <a:pt x="77" y="351"/>
                    <a:pt x="31" y="257"/>
                  </a:cubicBezTo>
                  <a:cubicBezTo>
                    <a:pt x="19" y="232"/>
                    <a:pt x="8" y="210"/>
                    <a:pt x="0" y="18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8"/>
                    <a:pt x="93" y="16"/>
                    <a:pt x="96" y="25"/>
                  </a:cubicBezTo>
                  <a:cubicBezTo>
                    <a:pt x="98" y="31"/>
                    <a:pt x="100" y="39"/>
                    <a:pt x="103" y="47"/>
                  </a:cubicBezTo>
                  <a:cubicBezTo>
                    <a:pt x="133" y="136"/>
                    <a:pt x="238" y="328"/>
                    <a:pt x="417" y="623"/>
                  </a:cubicBezTo>
                  <a:cubicBezTo>
                    <a:pt x="378" y="629"/>
                    <a:pt x="335" y="634"/>
                    <a:pt x="289" y="636"/>
                  </a:cubicBezTo>
                  <a:cubicBezTo>
                    <a:pt x="276" y="636"/>
                    <a:pt x="263" y="636"/>
                    <a:pt x="250" y="63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37786" y="4225549"/>
            <a:ext cx="1345871" cy="1886859"/>
            <a:chOff x="778791" y="3008237"/>
            <a:chExt cx="1102119" cy="1545128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65897" y="3008237"/>
              <a:ext cx="74092" cy="11576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3" y="0"/>
                </a:cxn>
                <a:cxn ang="0">
                  <a:pos x="5" y="36"/>
                </a:cxn>
                <a:cxn ang="0">
                  <a:pos x="2" y="12"/>
                </a:cxn>
              </a:cxnLst>
              <a:rect l="0" t="0" r="r" b="b"/>
              <a:pathLst>
                <a:path w="23" h="36">
                  <a:moveTo>
                    <a:pt x="2" y="12"/>
                  </a:moveTo>
                  <a:cubicBezTo>
                    <a:pt x="5" y="5"/>
                    <a:pt x="12" y="1"/>
                    <a:pt x="23" y="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1" y="28"/>
                    <a:pt x="0" y="20"/>
                    <a:pt x="2" y="1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778791" y="3046827"/>
              <a:ext cx="1102119" cy="1506538"/>
            </a:xfrm>
            <a:custGeom>
              <a:avLst/>
              <a:gdLst/>
              <a:ahLst/>
              <a:cxnLst>
                <a:cxn ang="0">
                  <a:pos x="154" y="447"/>
                </a:cxn>
                <a:cxn ang="0">
                  <a:pos x="13" y="215"/>
                </a:cxn>
                <a:cxn ang="0">
                  <a:pos x="0" y="188"/>
                </a:cxn>
                <a:cxn ang="0">
                  <a:pos x="19" y="148"/>
                </a:cxn>
                <a:cxn ang="0">
                  <a:pos x="92" y="0"/>
                </a:cxn>
                <a:cxn ang="0">
                  <a:pos x="95" y="24"/>
                </a:cxn>
                <a:cxn ang="0">
                  <a:pos x="126" y="92"/>
                </a:cxn>
                <a:cxn ang="0">
                  <a:pos x="345" y="471"/>
                </a:cxn>
                <a:cxn ang="0">
                  <a:pos x="154" y="447"/>
                </a:cxn>
              </a:cxnLst>
              <a:rect l="0" t="0" r="r" b="b"/>
              <a:pathLst>
                <a:path w="345" h="471">
                  <a:moveTo>
                    <a:pt x="154" y="447"/>
                  </a:moveTo>
                  <a:cubicBezTo>
                    <a:pt x="96" y="366"/>
                    <a:pt x="49" y="289"/>
                    <a:pt x="13" y="215"/>
                  </a:cubicBezTo>
                  <a:cubicBezTo>
                    <a:pt x="9" y="206"/>
                    <a:pt x="4" y="197"/>
                    <a:pt x="0" y="18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8"/>
                    <a:pt x="91" y="16"/>
                    <a:pt x="95" y="24"/>
                  </a:cubicBezTo>
                  <a:cubicBezTo>
                    <a:pt x="103" y="45"/>
                    <a:pt x="114" y="67"/>
                    <a:pt x="126" y="92"/>
                  </a:cubicBezTo>
                  <a:cubicBezTo>
                    <a:pt x="172" y="186"/>
                    <a:pt x="245" y="312"/>
                    <a:pt x="345" y="471"/>
                  </a:cubicBezTo>
                  <a:cubicBezTo>
                    <a:pt x="277" y="469"/>
                    <a:pt x="213" y="461"/>
                    <a:pt x="154" y="44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09802" y="4851361"/>
            <a:ext cx="929292" cy="1166797"/>
            <a:chOff x="510207" y="3520707"/>
            <a:chExt cx="760987" cy="955478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63355" y="3520707"/>
              <a:ext cx="75636" cy="1281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40"/>
                </a:cxn>
                <a:cxn ang="0">
                  <a:pos x="1" y="14"/>
                </a:cxn>
                <a:cxn ang="0">
                  <a:pos x="24" y="0"/>
                </a:cxn>
              </a:cxnLst>
              <a:rect l="0" t="0" r="r" b="b"/>
              <a:pathLst>
                <a:path w="24" h="40">
                  <a:moveTo>
                    <a:pt x="24" y="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1" y="31"/>
                    <a:pt x="0" y="23"/>
                    <a:pt x="1" y="14"/>
                  </a:cubicBezTo>
                  <a:cubicBezTo>
                    <a:pt x="6" y="5"/>
                    <a:pt x="14" y="0"/>
                    <a:pt x="2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10207" y="3565471"/>
              <a:ext cx="760987" cy="91071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4" y="26"/>
                </a:cxn>
                <a:cxn ang="0">
                  <a:pos x="97" y="53"/>
                </a:cxn>
                <a:cxn ang="0">
                  <a:pos x="238" y="285"/>
                </a:cxn>
                <a:cxn ang="0">
                  <a:pos x="0" y="174"/>
                </a:cxn>
                <a:cxn ang="0">
                  <a:pos x="80" y="0"/>
                </a:cxn>
              </a:cxnLst>
              <a:rect l="0" t="0" r="r" b="b"/>
              <a:pathLst>
                <a:path w="238" h="285">
                  <a:moveTo>
                    <a:pt x="80" y="0"/>
                  </a:moveTo>
                  <a:cubicBezTo>
                    <a:pt x="79" y="9"/>
                    <a:pt x="80" y="17"/>
                    <a:pt x="84" y="26"/>
                  </a:cubicBezTo>
                  <a:cubicBezTo>
                    <a:pt x="88" y="35"/>
                    <a:pt x="93" y="44"/>
                    <a:pt x="97" y="53"/>
                  </a:cubicBezTo>
                  <a:cubicBezTo>
                    <a:pt x="133" y="127"/>
                    <a:pt x="180" y="204"/>
                    <a:pt x="238" y="285"/>
                  </a:cubicBezTo>
                  <a:cubicBezTo>
                    <a:pt x="148" y="263"/>
                    <a:pt x="69" y="226"/>
                    <a:pt x="0" y="174"/>
                  </a:cubicBezTo>
                  <a:lnTo>
                    <a:pt x="8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3"/>
          <p:cNvSpPr txBox="1">
            <a:spLocks/>
          </p:cNvSpPr>
          <p:nvPr/>
        </p:nvSpPr>
        <p:spPr>
          <a:xfrm>
            <a:off x="5016712" y="255667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416068" y="4446228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544308" y="3129257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6004583" y="3787424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6870073" y="5111856"/>
            <a:ext cx="445635" cy="3207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37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28" name="Freeform 182"/>
          <p:cNvSpPr>
            <a:spLocks noEditPoints="1"/>
          </p:cNvSpPr>
          <p:nvPr/>
        </p:nvSpPr>
        <p:spPr bwMode="auto">
          <a:xfrm>
            <a:off x="2274369" y="5375047"/>
            <a:ext cx="316204" cy="29543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2712201" y="5110708"/>
            <a:ext cx="403134" cy="29342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2"/>
          <p:cNvSpPr>
            <a:spLocks noEditPoints="1"/>
          </p:cNvSpPr>
          <p:nvPr/>
        </p:nvSpPr>
        <p:spPr bwMode="auto">
          <a:xfrm>
            <a:off x="3306305" y="4753263"/>
            <a:ext cx="251256" cy="361356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3783658" y="4443935"/>
            <a:ext cx="376477" cy="36089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246139" y="4101673"/>
            <a:ext cx="415391" cy="32219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8063685" y="242065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6"/>
          <p:cNvSpPr>
            <a:spLocks noEditPoints="1"/>
          </p:cNvSpPr>
          <p:nvPr/>
        </p:nvSpPr>
        <p:spPr bwMode="auto">
          <a:xfrm>
            <a:off x="8063685" y="3165077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6"/>
          <p:cNvSpPr>
            <a:spLocks noEditPoints="1"/>
          </p:cNvSpPr>
          <p:nvPr/>
        </p:nvSpPr>
        <p:spPr bwMode="auto">
          <a:xfrm>
            <a:off x="8063685" y="3909500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8063685" y="4653923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46"/>
          <p:cNvSpPr>
            <a:spLocks noEditPoints="1"/>
          </p:cNvSpPr>
          <p:nvPr/>
        </p:nvSpPr>
        <p:spPr bwMode="auto">
          <a:xfrm>
            <a:off x="8063685" y="5401065"/>
            <a:ext cx="414978" cy="414975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8579109" y="2327333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8579109" y="2594724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579109" y="3071010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579109" y="3338401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579109" y="3802082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8579109" y="4069472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579109" y="4545758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8579109" y="4813149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7"/>
          <p:cNvSpPr txBox="1">
            <a:spLocks/>
          </p:cNvSpPr>
          <p:nvPr/>
        </p:nvSpPr>
        <p:spPr>
          <a:xfrm>
            <a:off x="8579109" y="5289435"/>
            <a:ext cx="1843232" cy="25853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2"/>
          <p:cNvSpPr txBox="1">
            <a:spLocks/>
          </p:cNvSpPr>
          <p:nvPr/>
        </p:nvSpPr>
        <p:spPr>
          <a:xfrm>
            <a:off x="8579109" y="5556825"/>
            <a:ext cx="243972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4924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5798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3889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 rot="5400000">
            <a:off x="7148316" y="2923561"/>
            <a:ext cx="2920157" cy="1975047"/>
            <a:chOff x="3185892" y="1494690"/>
            <a:chExt cx="2076670" cy="1404555"/>
          </a:xfrm>
        </p:grpSpPr>
        <p:sp>
          <p:nvSpPr>
            <p:cNvPr id="146" name="Rounded Rectangle 14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088599" y="2616451"/>
            <a:ext cx="973740" cy="973740"/>
            <a:chOff x="6117900" y="2063019"/>
            <a:chExt cx="692475" cy="692475"/>
          </a:xfrm>
        </p:grpSpPr>
        <p:grpSp>
          <p:nvGrpSpPr>
            <p:cNvPr id="142" name="Group 104"/>
            <p:cNvGrpSpPr/>
            <p:nvPr/>
          </p:nvGrpSpPr>
          <p:grpSpPr>
            <a:xfrm rot="5400000">
              <a:off x="6117900" y="2063019"/>
              <a:ext cx="692475" cy="692475"/>
              <a:chOff x="2847975" y="2058809"/>
              <a:chExt cx="811251" cy="811251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8" name="Freeform 132"/>
            <p:cNvSpPr>
              <a:spLocks noEditPoints="1"/>
            </p:cNvSpPr>
            <p:nvPr/>
          </p:nvSpPr>
          <p:spPr bwMode="auto">
            <a:xfrm>
              <a:off x="6320565" y="2271926"/>
              <a:ext cx="287144" cy="27466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8992" y="1771393"/>
            <a:ext cx="2920157" cy="1975047"/>
            <a:chOff x="3185892" y="1494690"/>
            <a:chExt cx="2076670" cy="1404555"/>
          </a:xfrm>
        </p:grpSpPr>
        <p:sp>
          <p:nvSpPr>
            <p:cNvPr id="24" name="Rounded Rectangle 23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04"/>
          <p:cNvGrpSpPr/>
          <p:nvPr/>
        </p:nvGrpSpPr>
        <p:grpSpPr>
          <a:xfrm>
            <a:off x="5124439" y="1304973"/>
            <a:ext cx="973740" cy="97374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Text Placeholder 3"/>
          <p:cNvSpPr txBox="1">
            <a:spLocks/>
          </p:cNvSpPr>
          <p:nvPr/>
        </p:nvSpPr>
        <p:spPr>
          <a:xfrm>
            <a:off x="5537456" y="2189935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 Placeholder 3"/>
          <p:cNvSpPr txBox="1">
            <a:spLocks/>
          </p:cNvSpPr>
          <p:nvPr/>
        </p:nvSpPr>
        <p:spPr>
          <a:xfrm rot="5400000">
            <a:off x="7799915" y="3696281"/>
            <a:ext cx="1774822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 rot="10800000">
            <a:off x="4958992" y="4081867"/>
            <a:ext cx="2920157" cy="1975047"/>
            <a:chOff x="3185892" y="1494690"/>
            <a:chExt cx="2076670" cy="1404555"/>
          </a:xfrm>
        </p:grpSpPr>
        <p:sp>
          <p:nvSpPr>
            <p:cNvPr id="166" name="Rounded Rectangle 16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"/>
          <p:cNvSpPr txBox="1">
            <a:spLocks/>
          </p:cNvSpPr>
          <p:nvPr/>
        </p:nvSpPr>
        <p:spPr>
          <a:xfrm rot="10800000" flipV="1">
            <a:off x="5537457" y="5073061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 rot="16200000">
            <a:off x="2799209" y="2923562"/>
            <a:ext cx="2920157" cy="1975047"/>
            <a:chOff x="3185892" y="1494690"/>
            <a:chExt cx="2076670" cy="1404555"/>
          </a:xfrm>
        </p:grpSpPr>
        <p:sp>
          <p:nvSpPr>
            <p:cNvPr id="176" name="Rounded Rectangle 17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739964" y="5549595"/>
            <a:ext cx="973740" cy="973740"/>
            <a:chOff x="4447668" y="4317675"/>
            <a:chExt cx="692475" cy="692475"/>
          </a:xfrm>
        </p:grpSpPr>
        <p:grpSp>
          <p:nvGrpSpPr>
            <p:cNvPr id="162" name="Group 104"/>
            <p:cNvGrpSpPr/>
            <p:nvPr/>
          </p:nvGrpSpPr>
          <p:grpSpPr>
            <a:xfrm rot="10800000">
              <a:off x="4447668" y="4317675"/>
              <a:ext cx="692475" cy="692475"/>
              <a:chOff x="2847975" y="2058809"/>
              <a:chExt cx="811251" cy="811251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0" name="Freeform 62"/>
            <p:cNvSpPr>
              <a:spLocks noEditPoints="1"/>
            </p:cNvSpPr>
            <p:nvPr/>
          </p:nvSpPr>
          <p:spPr bwMode="auto">
            <a:xfrm>
              <a:off x="4660988" y="4529933"/>
              <a:ext cx="265835" cy="26796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796414" y="4231978"/>
            <a:ext cx="973740" cy="973740"/>
            <a:chOff x="1649562" y="3211901"/>
            <a:chExt cx="692475" cy="692475"/>
          </a:xfrm>
        </p:grpSpPr>
        <p:grpSp>
          <p:nvGrpSpPr>
            <p:cNvPr id="172" name="Group 104"/>
            <p:cNvGrpSpPr/>
            <p:nvPr/>
          </p:nvGrpSpPr>
          <p:grpSpPr>
            <a:xfrm rot="16200000">
              <a:off x="1649562" y="3211901"/>
              <a:ext cx="692475" cy="692475"/>
              <a:chOff x="2847975" y="2058809"/>
              <a:chExt cx="811251" cy="811251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2" name="Freeform 38"/>
            <p:cNvSpPr>
              <a:spLocks noEditPoints="1"/>
            </p:cNvSpPr>
            <p:nvPr/>
          </p:nvSpPr>
          <p:spPr bwMode="auto">
            <a:xfrm>
              <a:off x="1883302" y="3401568"/>
              <a:ext cx="212198" cy="31000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 rot="16200000">
            <a:off x="3292945" y="3696284"/>
            <a:ext cx="1774824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7777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0" grpId="0"/>
      <p:bldP spid="160" grpId="0"/>
      <p:bldP spid="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0" y="3131986"/>
            <a:ext cx="128587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0" y="4583956"/>
            <a:ext cx="128587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79225" y="2886663"/>
            <a:ext cx="3428044" cy="4906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5"/>
            </p:custDataLst>
          </p:nvPr>
        </p:nvSpPr>
        <p:spPr>
          <a:xfrm>
            <a:off x="4330379" y="3614458"/>
            <a:ext cx="4125737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3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3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80302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1872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2"/>
          <p:cNvSpPr/>
          <p:nvPr>
            <p:custDataLst>
              <p:tags r:id="rId2"/>
            </p:custDataLst>
          </p:nvPr>
        </p:nvSpPr>
        <p:spPr>
          <a:xfrm>
            <a:off x="353" y="0"/>
            <a:ext cx="5060870" cy="7232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MH_Entry_1"/>
          <p:cNvSpPr/>
          <p:nvPr>
            <p:custDataLst>
              <p:tags r:id="rId3"/>
            </p:custDataLst>
          </p:nvPr>
        </p:nvSpPr>
        <p:spPr>
          <a:xfrm flipH="1">
            <a:off x="7165581" y="2091707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MH_Number_1"/>
          <p:cNvSpPr/>
          <p:nvPr>
            <p:custDataLst>
              <p:tags r:id="rId4"/>
            </p:custDataLst>
          </p:nvPr>
        </p:nvSpPr>
        <p:spPr>
          <a:xfrm flipH="1">
            <a:off x="6261548" y="2077515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5"/>
            </p:custDataLst>
          </p:nvPr>
        </p:nvSpPr>
        <p:spPr>
          <a:xfrm flipH="1">
            <a:off x="7165581" y="3172719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情况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 WORK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2"/>
          <p:cNvSpPr/>
          <p:nvPr>
            <p:custDataLst>
              <p:tags r:id="rId6"/>
            </p:custDataLst>
          </p:nvPr>
        </p:nvSpPr>
        <p:spPr>
          <a:xfrm flipH="1">
            <a:off x="6261548" y="3158527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7"/>
            </p:custDataLst>
          </p:nvPr>
        </p:nvSpPr>
        <p:spPr>
          <a:xfrm flipH="1">
            <a:off x="7165581" y="4253731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PROJECT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3"/>
          <p:cNvSpPr/>
          <p:nvPr>
            <p:custDataLst>
              <p:tags r:id="rId8"/>
            </p:custDataLst>
          </p:nvPr>
        </p:nvSpPr>
        <p:spPr>
          <a:xfrm flipH="1">
            <a:off x="6261548" y="4239539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MH_Entry_4"/>
          <p:cNvSpPr/>
          <p:nvPr>
            <p:custDataLst>
              <p:tags r:id="rId9"/>
            </p:custDataLst>
          </p:nvPr>
        </p:nvSpPr>
        <p:spPr>
          <a:xfrm flipH="1">
            <a:off x="7165581" y="5334743"/>
            <a:ext cx="3487906" cy="579303"/>
          </a:xfrm>
          <a:prstGeom prst="roundRect">
            <a:avLst>
              <a:gd name="adj" fmla="val 23973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Number_4"/>
          <p:cNvSpPr/>
          <p:nvPr>
            <p:custDataLst>
              <p:tags r:id="rId10"/>
            </p:custDataLst>
          </p:nvPr>
        </p:nvSpPr>
        <p:spPr>
          <a:xfrm flipH="1">
            <a:off x="6261548" y="5320551"/>
            <a:ext cx="801006" cy="607687"/>
          </a:xfrm>
          <a:custGeom>
            <a:avLst/>
            <a:gdLst>
              <a:gd name="connsiteX0" fmla="*/ 472018 w 1569959"/>
              <a:gd name="connsiteY0" fmla="*/ 0 h 1149634"/>
              <a:gd name="connsiteX1" fmla="*/ 1378350 w 1569959"/>
              <a:gd name="connsiteY1" fmla="*/ 0 h 1149634"/>
              <a:gd name="connsiteX2" fmla="*/ 1569959 w 1569959"/>
              <a:gd name="connsiteY2" fmla="*/ 191609 h 1149634"/>
              <a:gd name="connsiteX3" fmla="*/ 1569959 w 1569959"/>
              <a:gd name="connsiteY3" fmla="*/ 958025 h 1149634"/>
              <a:gd name="connsiteX4" fmla="*/ 1378350 w 1569959"/>
              <a:gd name="connsiteY4" fmla="*/ 1149634 h 1149634"/>
              <a:gd name="connsiteX5" fmla="*/ 472018 w 1569959"/>
              <a:gd name="connsiteY5" fmla="*/ 1149634 h 1149634"/>
              <a:gd name="connsiteX6" fmla="*/ 280409 w 1569959"/>
              <a:gd name="connsiteY6" fmla="*/ 958025 h 1149634"/>
              <a:gd name="connsiteX7" fmla="*/ 280409 w 1569959"/>
              <a:gd name="connsiteY7" fmla="*/ 795367 h 1149634"/>
              <a:gd name="connsiteX8" fmla="*/ 0 w 1569959"/>
              <a:gd name="connsiteY8" fmla="*/ 587517 h 1149634"/>
              <a:gd name="connsiteX9" fmla="*/ 280409 w 1569959"/>
              <a:gd name="connsiteY9" fmla="*/ 379666 h 1149634"/>
              <a:gd name="connsiteX10" fmla="*/ 280409 w 1569959"/>
              <a:gd name="connsiteY10" fmla="*/ 191609 h 1149634"/>
              <a:gd name="connsiteX11" fmla="*/ 472018 w 1569959"/>
              <a:gd name="connsiteY11" fmla="*/ 0 h 114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959" h="1149634">
                <a:moveTo>
                  <a:pt x="472018" y="0"/>
                </a:moveTo>
                <a:lnTo>
                  <a:pt x="1378350" y="0"/>
                </a:lnTo>
                <a:cubicBezTo>
                  <a:pt x="1484173" y="0"/>
                  <a:pt x="1569959" y="85786"/>
                  <a:pt x="1569959" y="191609"/>
                </a:cubicBezTo>
                <a:lnTo>
                  <a:pt x="1569959" y="958025"/>
                </a:lnTo>
                <a:cubicBezTo>
                  <a:pt x="1569959" y="1063848"/>
                  <a:pt x="1484173" y="1149634"/>
                  <a:pt x="1378350" y="1149634"/>
                </a:cubicBezTo>
                <a:lnTo>
                  <a:pt x="472018" y="1149634"/>
                </a:lnTo>
                <a:cubicBezTo>
                  <a:pt x="366195" y="1149634"/>
                  <a:pt x="280409" y="1063848"/>
                  <a:pt x="280409" y="958025"/>
                </a:cubicBezTo>
                <a:lnTo>
                  <a:pt x="280409" y="795367"/>
                </a:lnTo>
                <a:lnTo>
                  <a:pt x="0" y="587517"/>
                </a:lnTo>
                <a:lnTo>
                  <a:pt x="280409" y="379666"/>
                </a:lnTo>
                <a:lnTo>
                  <a:pt x="280409" y="191609"/>
                </a:lnTo>
                <a:cubicBezTo>
                  <a:pt x="280409" y="85786"/>
                  <a:pt x="366195" y="0"/>
                  <a:pt x="472018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</a:ln>
          <a:effectLst/>
        </p:spPr>
        <p:txBody>
          <a:bodyPr wrap="square" lIns="0" tIns="49357" rIns="189833" bIns="49357" anchor="ctr">
            <a:noAutofit/>
          </a:bodyPr>
          <a:lstStyle/>
          <a:p>
            <a:pPr algn="ctr">
              <a:defRPr/>
            </a:pPr>
            <a:r>
              <a:rPr lang="en-US" altLang="zh-CN" sz="2953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953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 txBox="1"/>
          <p:nvPr>
            <p:custDataLst>
              <p:tags r:id="rId11"/>
            </p:custDataLst>
          </p:nvPr>
        </p:nvSpPr>
        <p:spPr>
          <a:xfrm>
            <a:off x="1458333" y="2495610"/>
            <a:ext cx="2278806" cy="135421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 txBox="1"/>
          <p:nvPr>
            <p:custDataLst>
              <p:tags r:id="rId12"/>
            </p:custDataLst>
          </p:nvPr>
        </p:nvSpPr>
        <p:spPr>
          <a:xfrm>
            <a:off x="1404523" y="3781897"/>
            <a:ext cx="2386428" cy="43088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6496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9" grpId="0" animBg="1"/>
      <p:bldP spid="80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31402" tIns="15701" rIns="31402" bIns="15701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>
            <a:spLocks/>
          </p:cNvSpPr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3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3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9121186" y="3610516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3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3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3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3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>
            <a:spLocks/>
          </p:cNvSpPr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>
            <a:spLocks/>
          </p:cNvSpPr>
          <p:nvPr/>
        </p:nvSpPr>
        <p:spPr>
          <a:xfrm>
            <a:off x="9121188" y="4995633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3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3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>
            <a:spLocks/>
          </p:cNvSpPr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>
            <a:spLocks/>
          </p:cNvSpPr>
          <p:nvPr/>
        </p:nvSpPr>
        <p:spPr>
          <a:xfrm>
            <a:off x="5294263" y="2393924"/>
            <a:ext cx="6220224" cy="28277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3707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45705" y="3414978"/>
            <a:ext cx="2542050" cy="2462836"/>
            <a:chOff x="4542691" y="2778125"/>
            <a:chExt cx="3201868" cy="3102093"/>
          </a:xfrm>
          <a:solidFill>
            <a:schemeClr val="accent4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4542691" y="3966354"/>
              <a:ext cx="3201868" cy="1913864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542691" y="2778125"/>
              <a:ext cx="3201868" cy="237872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4662" y="3002825"/>
            <a:ext cx="2084134" cy="2019190"/>
            <a:chOff x="4797623" y="2354982"/>
            <a:chExt cx="2625095" cy="2543293"/>
          </a:xfrm>
          <a:solidFill>
            <a:schemeClr val="accent3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4797623" y="3329167"/>
              <a:ext cx="2625095" cy="1569108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4797623" y="2354982"/>
              <a:ext cx="2625095" cy="19502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6193" y="2614687"/>
            <a:ext cx="1761075" cy="1706197"/>
            <a:chOff x="5001079" y="1906972"/>
            <a:chExt cx="2218182" cy="2149060"/>
          </a:xfrm>
          <a:solidFill>
            <a:schemeClr val="accent2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001079" y="2730150"/>
              <a:ext cx="2218182" cy="1325882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01079" y="1906972"/>
              <a:ext cx="2218182" cy="16479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89099" y="2254271"/>
            <a:ext cx="1455262" cy="1409914"/>
            <a:chOff x="5200934" y="1585382"/>
            <a:chExt cx="1832992" cy="1775873"/>
          </a:xfrm>
          <a:solidFill>
            <a:schemeClr val="accent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5200934" y="2265614"/>
              <a:ext cx="1832992" cy="1095641"/>
            </a:xfrm>
            <a:custGeom>
              <a:avLst/>
              <a:gdLst>
                <a:gd name="T0" fmla="*/ 595 w 595"/>
                <a:gd name="T1" fmla="*/ 5 h 355"/>
                <a:gd name="T2" fmla="*/ 590 w 595"/>
                <a:gd name="T3" fmla="*/ 42 h 355"/>
                <a:gd name="T4" fmla="*/ 571 w 595"/>
                <a:gd name="T5" fmla="*/ 87 h 355"/>
                <a:gd name="T6" fmla="*/ 464 w 595"/>
                <a:gd name="T7" fmla="*/ 184 h 355"/>
                <a:gd name="T8" fmla="*/ 406 w 595"/>
                <a:gd name="T9" fmla="*/ 206 h 355"/>
                <a:gd name="T10" fmla="*/ 359 w 595"/>
                <a:gd name="T11" fmla="*/ 217 h 355"/>
                <a:gd name="T12" fmla="*/ 313 w 595"/>
                <a:gd name="T13" fmla="*/ 221 h 355"/>
                <a:gd name="T14" fmla="*/ 298 w 595"/>
                <a:gd name="T15" fmla="*/ 221 h 355"/>
                <a:gd name="T16" fmla="*/ 266 w 595"/>
                <a:gd name="T17" fmla="*/ 220 h 355"/>
                <a:gd name="T18" fmla="*/ 212 w 595"/>
                <a:gd name="T19" fmla="*/ 212 h 355"/>
                <a:gd name="T20" fmla="*/ 0 w 595"/>
                <a:gd name="T21" fmla="*/ 0 h 355"/>
                <a:gd name="T22" fmla="*/ 0 w 595"/>
                <a:gd name="T23" fmla="*/ 134 h 355"/>
                <a:gd name="T24" fmla="*/ 212 w 595"/>
                <a:gd name="T25" fmla="*/ 346 h 355"/>
                <a:gd name="T26" fmla="*/ 266 w 595"/>
                <a:gd name="T27" fmla="*/ 354 h 355"/>
                <a:gd name="T28" fmla="*/ 298 w 595"/>
                <a:gd name="T29" fmla="*/ 355 h 355"/>
                <a:gd name="T30" fmla="*/ 313 w 595"/>
                <a:gd name="T31" fmla="*/ 355 h 355"/>
                <a:gd name="T32" fmla="*/ 359 w 595"/>
                <a:gd name="T33" fmla="*/ 350 h 355"/>
                <a:gd name="T34" fmla="*/ 406 w 595"/>
                <a:gd name="T35" fmla="*/ 340 h 355"/>
                <a:gd name="T36" fmla="*/ 464 w 595"/>
                <a:gd name="T37" fmla="*/ 318 h 355"/>
                <a:gd name="T38" fmla="*/ 571 w 595"/>
                <a:gd name="T39" fmla="*/ 221 h 355"/>
                <a:gd name="T40" fmla="*/ 590 w 595"/>
                <a:gd name="T41" fmla="*/ 176 h 355"/>
                <a:gd name="T42" fmla="*/ 595 w 595"/>
                <a:gd name="T43" fmla="*/ 139 h 355"/>
                <a:gd name="T44" fmla="*/ 595 w 595"/>
                <a:gd name="T45" fmla="*/ 134 h 355"/>
                <a:gd name="T46" fmla="*/ 595 w 595"/>
                <a:gd name="T47" fmla="*/ 0 h 355"/>
                <a:gd name="T48" fmla="*/ 595 w 595"/>
                <a:gd name="T49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355">
                  <a:moveTo>
                    <a:pt x="595" y="5"/>
                  </a:moveTo>
                  <a:cubicBezTo>
                    <a:pt x="595" y="18"/>
                    <a:pt x="593" y="30"/>
                    <a:pt x="590" y="42"/>
                  </a:cubicBezTo>
                  <a:cubicBezTo>
                    <a:pt x="586" y="58"/>
                    <a:pt x="579" y="73"/>
                    <a:pt x="571" y="87"/>
                  </a:cubicBezTo>
                  <a:cubicBezTo>
                    <a:pt x="548" y="127"/>
                    <a:pt x="511" y="160"/>
                    <a:pt x="464" y="184"/>
                  </a:cubicBezTo>
                  <a:cubicBezTo>
                    <a:pt x="446" y="193"/>
                    <a:pt x="427" y="200"/>
                    <a:pt x="406" y="206"/>
                  </a:cubicBezTo>
                  <a:cubicBezTo>
                    <a:pt x="391" y="211"/>
                    <a:pt x="375" y="214"/>
                    <a:pt x="359" y="217"/>
                  </a:cubicBezTo>
                  <a:cubicBezTo>
                    <a:pt x="344" y="219"/>
                    <a:pt x="329" y="220"/>
                    <a:pt x="313" y="221"/>
                  </a:cubicBezTo>
                  <a:cubicBezTo>
                    <a:pt x="308" y="221"/>
                    <a:pt x="303" y="221"/>
                    <a:pt x="298" y="221"/>
                  </a:cubicBezTo>
                  <a:cubicBezTo>
                    <a:pt x="287" y="221"/>
                    <a:pt x="276" y="221"/>
                    <a:pt x="266" y="220"/>
                  </a:cubicBezTo>
                  <a:cubicBezTo>
                    <a:pt x="247" y="219"/>
                    <a:pt x="229" y="216"/>
                    <a:pt x="212" y="212"/>
                  </a:cubicBezTo>
                  <a:cubicBezTo>
                    <a:pt x="90" y="185"/>
                    <a:pt x="0" y="10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234"/>
                    <a:pt x="90" y="319"/>
                    <a:pt x="212" y="346"/>
                  </a:cubicBezTo>
                  <a:cubicBezTo>
                    <a:pt x="229" y="350"/>
                    <a:pt x="247" y="352"/>
                    <a:pt x="266" y="354"/>
                  </a:cubicBezTo>
                  <a:cubicBezTo>
                    <a:pt x="276" y="355"/>
                    <a:pt x="287" y="355"/>
                    <a:pt x="298" y="355"/>
                  </a:cubicBezTo>
                  <a:cubicBezTo>
                    <a:pt x="303" y="355"/>
                    <a:pt x="308" y="355"/>
                    <a:pt x="313" y="355"/>
                  </a:cubicBezTo>
                  <a:cubicBezTo>
                    <a:pt x="329" y="354"/>
                    <a:pt x="344" y="353"/>
                    <a:pt x="359" y="350"/>
                  </a:cubicBezTo>
                  <a:cubicBezTo>
                    <a:pt x="375" y="348"/>
                    <a:pt x="391" y="344"/>
                    <a:pt x="406" y="340"/>
                  </a:cubicBezTo>
                  <a:cubicBezTo>
                    <a:pt x="427" y="334"/>
                    <a:pt x="446" y="327"/>
                    <a:pt x="464" y="318"/>
                  </a:cubicBezTo>
                  <a:cubicBezTo>
                    <a:pt x="511" y="294"/>
                    <a:pt x="548" y="261"/>
                    <a:pt x="571" y="221"/>
                  </a:cubicBezTo>
                  <a:cubicBezTo>
                    <a:pt x="579" y="207"/>
                    <a:pt x="586" y="192"/>
                    <a:pt x="590" y="176"/>
                  </a:cubicBezTo>
                  <a:cubicBezTo>
                    <a:pt x="593" y="164"/>
                    <a:pt x="595" y="152"/>
                    <a:pt x="595" y="139"/>
                  </a:cubicBezTo>
                  <a:cubicBezTo>
                    <a:pt x="595" y="137"/>
                    <a:pt x="595" y="136"/>
                    <a:pt x="595" y="134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"/>
                    <a:pt x="595" y="4"/>
                    <a:pt x="595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200934" y="1585382"/>
              <a:ext cx="1832992" cy="136176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529500" y="2779102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29500" y="4069464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7"/>
          <p:cNvSpPr txBox="1">
            <a:spLocks/>
          </p:cNvSpPr>
          <p:nvPr/>
        </p:nvSpPr>
        <p:spPr>
          <a:xfrm>
            <a:off x="2093818" y="22920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301729" y="2646552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11"/>
          <p:cNvSpPr>
            <a:spLocks noChangeAspect="1"/>
          </p:cNvSpPr>
          <p:nvPr/>
        </p:nvSpPr>
        <p:spPr>
          <a:xfrm>
            <a:off x="3564824" y="242505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3637145" y="252131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9339733" y="2864944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9339733" y="3219451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23"/>
          <p:cNvSpPr>
            <a:spLocks noChangeAspect="1"/>
          </p:cNvSpPr>
          <p:nvPr/>
        </p:nvSpPr>
        <p:spPr>
          <a:xfrm>
            <a:off x="8438401" y="294756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510722" y="304383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2093818" y="3574534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1301729" y="3929041"/>
            <a:ext cx="2160683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27"/>
          <p:cNvSpPr>
            <a:spLocks noChangeAspect="1"/>
          </p:cNvSpPr>
          <p:nvPr/>
        </p:nvSpPr>
        <p:spPr>
          <a:xfrm>
            <a:off x="3564824" y="3707539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3637145" y="3803808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9334249" y="4068020"/>
            <a:ext cx="1472537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9334249" y="4422527"/>
            <a:ext cx="2135057" cy="68242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ounded Rectangle 16"/>
          <p:cNvSpPr>
            <a:spLocks noChangeAspect="1"/>
          </p:cNvSpPr>
          <p:nvPr/>
        </p:nvSpPr>
        <p:spPr>
          <a:xfrm>
            <a:off x="8438401" y="420102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8510722" y="429729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5" name="Straight Connector 26"/>
          <p:cNvCxnSpPr/>
          <p:nvPr/>
        </p:nvCxnSpPr>
        <p:spPr>
          <a:xfrm>
            <a:off x="7461386" y="3258073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/>
          <p:cNvCxnSpPr/>
          <p:nvPr/>
        </p:nvCxnSpPr>
        <p:spPr>
          <a:xfrm>
            <a:off x="7461386" y="4548435"/>
            <a:ext cx="870430" cy="1522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89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-1" y="0"/>
            <a:ext cx="12858751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8222" b="-88458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217268" y="4260059"/>
            <a:ext cx="734481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>
                <a:cs typeface="Arial" panose="020B0604020202020204" pitchFamily="34" charset="0"/>
              </a:rPr>
              <a:t>THANK YOU</a:t>
            </a:r>
            <a:endParaRPr lang="zh-CN" altLang="en-US" sz="8000" b="1" dirty="0"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217269" y="3986483"/>
            <a:ext cx="7344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400" dirty="0"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756175" y="5987779"/>
            <a:ext cx="2120806" cy="28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壹德设计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299936" y="5987779"/>
            <a:ext cx="2262150" cy="28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Ones DE design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8661995" y="1884730"/>
            <a:ext cx="2900091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dirty="0" smtClean="0"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zh-CN" altLang="en-US" sz="115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838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7" grpId="1"/>
      <p:bldP spid="19" grpId="0"/>
      <p:bldP spid="19" grpId="1"/>
      <p:bldP spid="20" grpId="0" animBg="1"/>
      <p:bldP spid="21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0" y="3131986"/>
            <a:ext cx="12858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0" y="4583956"/>
            <a:ext cx="12858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79225" y="2886663"/>
            <a:ext cx="3428044" cy="4906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5"/>
            </p:custDataLst>
          </p:nvPr>
        </p:nvSpPr>
        <p:spPr>
          <a:xfrm>
            <a:off x="4330379" y="3614458"/>
            <a:ext cx="4125737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3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3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716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9928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113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ntagon 63"/>
          <p:cNvSpPr/>
          <p:nvPr/>
        </p:nvSpPr>
        <p:spPr>
          <a:xfrm rot="5400000">
            <a:off x="1725606" y="3313251"/>
            <a:ext cx="1581694" cy="168757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72669" y="2528820"/>
            <a:ext cx="1687573" cy="8373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6" name="Freeform 182"/>
          <p:cNvSpPr>
            <a:spLocks noEditPoints="1"/>
          </p:cNvSpPr>
          <p:nvPr/>
        </p:nvSpPr>
        <p:spPr bwMode="auto">
          <a:xfrm>
            <a:off x="2213307" y="3680200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Pentagon 66"/>
          <p:cNvSpPr/>
          <p:nvPr/>
        </p:nvSpPr>
        <p:spPr>
          <a:xfrm rot="5400000">
            <a:off x="3684975" y="3313251"/>
            <a:ext cx="1581694" cy="168757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32039" y="2528820"/>
            <a:ext cx="1687573" cy="8373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9" name="Freeform 172"/>
          <p:cNvSpPr>
            <a:spLocks noEditPoints="1"/>
          </p:cNvSpPr>
          <p:nvPr/>
        </p:nvSpPr>
        <p:spPr bwMode="auto">
          <a:xfrm>
            <a:off x="4174088" y="3743808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Pentagon 69"/>
          <p:cNvSpPr/>
          <p:nvPr/>
        </p:nvSpPr>
        <p:spPr>
          <a:xfrm rot="5400000">
            <a:off x="5644345" y="3313251"/>
            <a:ext cx="1581694" cy="168757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91407" y="2528820"/>
            <a:ext cx="1687573" cy="8373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2" name="Freeform 122"/>
          <p:cNvSpPr>
            <a:spLocks noEditPoints="1"/>
          </p:cNvSpPr>
          <p:nvPr/>
        </p:nvSpPr>
        <p:spPr bwMode="auto">
          <a:xfrm>
            <a:off x="6247133" y="3692964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Pentagon 72"/>
          <p:cNvSpPr/>
          <p:nvPr/>
        </p:nvSpPr>
        <p:spPr>
          <a:xfrm rot="5400000">
            <a:off x="7603715" y="3313251"/>
            <a:ext cx="1581694" cy="168757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0778" y="2528820"/>
            <a:ext cx="1687573" cy="837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76" name="Freeform 100"/>
          <p:cNvSpPr>
            <a:spLocks noEditPoints="1"/>
          </p:cNvSpPr>
          <p:nvPr/>
        </p:nvSpPr>
        <p:spPr bwMode="auto">
          <a:xfrm>
            <a:off x="8112775" y="3693306"/>
            <a:ext cx="563573" cy="54025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Pentagon 76"/>
          <p:cNvSpPr/>
          <p:nvPr/>
        </p:nvSpPr>
        <p:spPr>
          <a:xfrm rot="5400000">
            <a:off x="9563087" y="3313251"/>
            <a:ext cx="1581694" cy="1687573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10148" y="2528820"/>
            <a:ext cx="1687573" cy="8373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80" name="Freeform 66"/>
          <p:cNvSpPr>
            <a:spLocks noEditPoints="1"/>
          </p:cNvSpPr>
          <p:nvPr/>
        </p:nvSpPr>
        <p:spPr bwMode="auto">
          <a:xfrm>
            <a:off x="10043025" y="372227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 txBox="1">
            <a:spLocks/>
          </p:cNvSpPr>
          <p:nvPr/>
        </p:nvSpPr>
        <p:spPr>
          <a:xfrm>
            <a:off x="1562442" y="5109185"/>
            <a:ext cx="1867038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 Placeholder 3"/>
          <p:cNvSpPr txBox="1">
            <a:spLocks/>
          </p:cNvSpPr>
          <p:nvPr/>
        </p:nvSpPr>
        <p:spPr>
          <a:xfrm>
            <a:off x="3533997" y="5109185"/>
            <a:ext cx="1867038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5505552" y="5109185"/>
            <a:ext cx="1867038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7477107" y="5109185"/>
            <a:ext cx="1867038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9448662" y="5109185"/>
            <a:ext cx="1867038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0163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80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72666" y="4054789"/>
            <a:ext cx="1687576" cy="1931046"/>
            <a:chOff x="676273" y="1523631"/>
            <a:chExt cx="1382117" cy="1886317"/>
          </a:xfrm>
        </p:grpSpPr>
        <p:sp>
          <p:nvSpPr>
            <p:cNvPr id="64" name="Pentagon 63"/>
            <p:cNvSpPr/>
            <p:nvPr/>
          </p:nvSpPr>
          <p:spPr>
            <a:xfrm rot="5400000">
              <a:off x="1046240" y="2397799"/>
              <a:ext cx="642182" cy="1382115"/>
            </a:xfrm>
            <a:prstGeom prst="homePlat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6275" y="1523631"/>
              <a:ext cx="1382115" cy="12441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V="1">
            <a:off x="3632036" y="2130709"/>
            <a:ext cx="1687576" cy="1931046"/>
            <a:chOff x="2280988" y="1523631"/>
            <a:chExt cx="1382117" cy="1886319"/>
          </a:xfrm>
        </p:grpSpPr>
        <p:sp>
          <p:nvSpPr>
            <p:cNvPr id="67" name="Pentagon 66"/>
            <p:cNvSpPr/>
            <p:nvPr/>
          </p:nvSpPr>
          <p:spPr>
            <a:xfrm rot="5400000">
              <a:off x="2650954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80990" y="1523631"/>
              <a:ext cx="1382115" cy="12441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91408" y="4054789"/>
            <a:ext cx="1687574" cy="1931046"/>
            <a:chOff x="3885704" y="1523631"/>
            <a:chExt cx="1382116" cy="1886318"/>
          </a:xfrm>
        </p:grpSpPr>
        <p:sp>
          <p:nvSpPr>
            <p:cNvPr id="70" name="Pentagon 69"/>
            <p:cNvSpPr/>
            <p:nvPr/>
          </p:nvSpPr>
          <p:spPr>
            <a:xfrm rot="5400000">
              <a:off x="4255671" y="2397800"/>
              <a:ext cx="642182" cy="1382115"/>
            </a:xfrm>
            <a:prstGeom prst="homePlate">
              <a:avLst>
                <a:gd name="adj" fmla="val 962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85705" y="1523631"/>
              <a:ext cx="1382115" cy="12441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V="1">
            <a:off x="7550775" y="2130705"/>
            <a:ext cx="1687576" cy="1931049"/>
            <a:chOff x="5490418" y="1523631"/>
            <a:chExt cx="1382117" cy="1886319"/>
          </a:xfrm>
        </p:grpSpPr>
        <p:sp>
          <p:nvSpPr>
            <p:cNvPr id="73" name="Pentagon 72"/>
            <p:cNvSpPr/>
            <p:nvPr/>
          </p:nvSpPr>
          <p:spPr>
            <a:xfrm rot="5400000">
              <a:off x="5860384" y="2397800"/>
              <a:ext cx="642184" cy="1382115"/>
            </a:xfrm>
            <a:prstGeom prst="homePlate">
              <a:avLst>
                <a:gd name="adj" fmla="val 996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90420" y="1523631"/>
              <a:ext cx="1382115" cy="12441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10150" y="4054785"/>
            <a:ext cx="1687574" cy="1931049"/>
            <a:chOff x="7095134" y="1523631"/>
            <a:chExt cx="1382116" cy="1886319"/>
          </a:xfrm>
        </p:grpSpPr>
        <p:sp>
          <p:nvSpPr>
            <p:cNvPr id="77" name="Pentagon 76"/>
            <p:cNvSpPr/>
            <p:nvPr/>
          </p:nvSpPr>
          <p:spPr>
            <a:xfrm rot="5400000">
              <a:off x="7465100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095135" y="1523631"/>
              <a:ext cx="1382115" cy="12441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59425" y="3489912"/>
            <a:ext cx="1069069" cy="1069069"/>
            <a:chOff x="911127" y="2468216"/>
            <a:chExt cx="875562" cy="875562"/>
          </a:xfrm>
        </p:grpSpPr>
        <p:sp>
          <p:nvSpPr>
            <p:cNvPr id="24" name="Oval 23"/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82"/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41289" y="3526320"/>
            <a:ext cx="1069069" cy="1069069"/>
            <a:chOff x="2514600" y="1773306"/>
            <a:chExt cx="875562" cy="875562"/>
          </a:xfrm>
        </p:grpSpPr>
        <p:sp>
          <p:nvSpPr>
            <p:cNvPr id="31" name="Oval 30"/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172"/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00660" y="3489912"/>
            <a:ext cx="1069069" cy="1069069"/>
            <a:chOff x="4138981" y="1773306"/>
            <a:chExt cx="875562" cy="875562"/>
          </a:xfrm>
        </p:grpSpPr>
        <p:sp>
          <p:nvSpPr>
            <p:cNvPr id="32" name="Oval 31"/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22"/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60027" y="3489912"/>
            <a:ext cx="1069069" cy="1069069"/>
            <a:chOff x="5743695" y="1773306"/>
            <a:chExt cx="875562" cy="875562"/>
          </a:xfrm>
        </p:grpSpPr>
        <p:sp>
          <p:nvSpPr>
            <p:cNvPr id="33" name="Oval 32"/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9399" y="3489912"/>
            <a:ext cx="1069069" cy="1069069"/>
            <a:chOff x="7348411" y="2346461"/>
            <a:chExt cx="875562" cy="875562"/>
          </a:xfrm>
        </p:grpSpPr>
        <p:sp>
          <p:nvSpPr>
            <p:cNvPr id="34" name="Oval 33"/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48" tIns="55824" rIns="111648" bIns="5582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Text Placeholder 3"/>
          <p:cNvSpPr txBox="1">
            <a:spLocks/>
          </p:cNvSpPr>
          <p:nvPr/>
        </p:nvSpPr>
        <p:spPr>
          <a:xfrm>
            <a:off x="1676743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648298" y="4716699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5619852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591409" y="4716699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9562963" y="2477215"/>
            <a:ext cx="163843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2207874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6110733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10045355" y="4693640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67244" y="3048232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8085983" y="3048232"/>
            <a:ext cx="617157" cy="4431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8938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0" y="3131986"/>
            <a:ext cx="128587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0" y="4583956"/>
            <a:ext cx="128587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679225" y="2886663"/>
            <a:ext cx="3428044" cy="4906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en-US" altLang="zh-CN" sz="2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Entry_1"/>
          <p:cNvSpPr/>
          <p:nvPr>
            <p:custDataLst>
              <p:tags r:id="rId5"/>
            </p:custDataLst>
          </p:nvPr>
        </p:nvSpPr>
        <p:spPr>
          <a:xfrm>
            <a:off x="4330379" y="3614458"/>
            <a:ext cx="4125737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</a:t>
            </a:r>
            <a:r>
              <a:rPr lang="zh-CN" altLang="en-US" sz="3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情况</a:t>
            </a:r>
            <a:endParaRPr lang="en-US" altLang="zh-CN" sz="36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0884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4502773" y="2209817"/>
            <a:ext cx="1919693" cy="230328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935198" y="2211546"/>
            <a:ext cx="2413872" cy="1389229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6935651" y="3600776"/>
            <a:ext cx="1413419" cy="2268728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223305" y="4575308"/>
            <a:ext cx="2382770" cy="1294196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4502772" y="3600776"/>
            <a:ext cx="1862672" cy="2268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78233" y="3235928"/>
            <a:ext cx="460639" cy="61509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6532598" y="2817250"/>
            <a:ext cx="548582" cy="548582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3"/>
          <p:cNvSpPr>
            <a:spLocks noEditPoints="1"/>
          </p:cNvSpPr>
          <p:nvPr/>
        </p:nvSpPr>
        <p:spPr bwMode="auto">
          <a:xfrm>
            <a:off x="7375325" y="4024518"/>
            <a:ext cx="524415" cy="531664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36762" y="4712563"/>
            <a:ext cx="546165" cy="44708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18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144"/>
          <p:cNvSpPr>
            <a:spLocks noEditPoints="1"/>
          </p:cNvSpPr>
          <p:nvPr/>
        </p:nvSpPr>
        <p:spPr bwMode="auto">
          <a:xfrm>
            <a:off x="6489326" y="5169254"/>
            <a:ext cx="560665" cy="5485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2317450" y="2560083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8925069" y="3617814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2036887" y="5143546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ooter Text"/>
          <p:cNvSpPr txBox="1"/>
          <p:nvPr/>
        </p:nvSpPr>
        <p:spPr>
          <a:xfrm>
            <a:off x="8536757" y="5143546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7669919" y="2094609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6097356" y="3937000"/>
            <a:ext cx="664040" cy="66404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47428" y="365902"/>
            <a:ext cx="321765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47428" y="727779"/>
            <a:ext cx="26415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2969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5" grpId="0" animBg="1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7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Text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AUTOCOLOR" val="TRUE"/>
  <p:tag name="MH_TYPE" val="CONTENTS"/>
  <p:tag name="ID" val="5458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Text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Text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Straight Connector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19"/>
  <p:tag name="MH_LIBRARY" val="GRAPHIC"/>
  <p:tag name="MH_ORDER" val="Text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NUMBER"/>
  <p:tag name="ID" val="545820"/>
  <p:tag name="MH_ORDER" val="3"/>
</p:tagLst>
</file>

<file path=ppt/theme/theme1.xml><?xml version="1.0" encoding="utf-8"?>
<a:theme xmlns:a="http://schemas.openxmlformats.org/drawingml/2006/main" name="Office Theme">
  <a:themeElements>
    <a:clrScheme name="自定义 466">
      <a:dk1>
        <a:sysClr val="windowText" lastClr="000000"/>
      </a:dk1>
      <a:lt1>
        <a:sysClr val="window" lastClr="FFFFFF"/>
      </a:lt1>
      <a:dk2>
        <a:srgbClr val="46B9D0"/>
      </a:dk2>
      <a:lt2>
        <a:srgbClr val="E7E6E6"/>
      </a:lt2>
      <a:accent1>
        <a:srgbClr val="166CA3"/>
      </a:accent1>
      <a:accent2>
        <a:srgbClr val="46B9D0"/>
      </a:accent2>
      <a:accent3>
        <a:srgbClr val="166CA3"/>
      </a:accent3>
      <a:accent4>
        <a:srgbClr val="46B9D0"/>
      </a:accent4>
      <a:accent5>
        <a:srgbClr val="166CA3"/>
      </a:accent5>
      <a:accent6>
        <a:srgbClr val="46B9D0"/>
      </a:accent6>
      <a:hlink>
        <a:srgbClr val="166CA3"/>
      </a:hlink>
      <a:folHlink>
        <a:srgbClr val="46B9D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2375</Words>
  <Application>Microsoft Office PowerPoint</Application>
  <PresentationFormat>自定义</PresentationFormat>
  <Paragraphs>254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2017-01-10T18:57:13Z</dcterms:created>
  <dcterms:modified xsi:type="dcterms:W3CDTF">2017-08-30T07:00:53Z</dcterms:modified>
</cp:coreProperties>
</file>