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6" r:id="rId1"/>
  </p:sldMasterIdLst>
  <p:notesMasterIdLst>
    <p:notesMasterId r:id="rId28"/>
  </p:notesMasterIdLst>
  <p:handoutMasterIdLst>
    <p:handoutMasterId r:id="rId29"/>
  </p:handoutMasterIdLst>
  <p:sldIdLst>
    <p:sldId id="3213" r:id="rId2"/>
    <p:sldId id="3207" r:id="rId3"/>
    <p:sldId id="3208" r:id="rId4"/>
    <p:sldId id="3180" r:id="rId5"/>
    <p:sldId id="3198" r:id="rId6"/>
    <p:sldId id="3182" r:id="rId7"/>
    <p:sldId id="3186" r:id="rId8"/>
    <p:sldId id="3171" r:id="rId9"/>
    <p:sldId id="3214" r:id="rId10"/>
    <p:sldId id="3195" r:id="rId11"/>
    <p:sldId id="3177" r:id="rId12"/>
    <p:sldId id="3188" r:id="rId13"/>
    <p:sldId id="3178" r:id="rId14"/>
    <p:sldId id="3196" r:id="rId15"/>
    <p:sldId id="3215" r:id="rId16"/>
    <p:sldId id="3183" r:id="rId17"/>
    <p:sldId id="3185" r:id="rId18"/>
    <p:sldId id="3179" r:id="rId19"/>
    <p:sldId id="3197" r:id="rId20"/>
    <p:sldId id="3181" r:id="rId21"/>
    <p:sldId id="3216" r:id="rId22"/>
    <p:sldId id="3199" r:id="rId23"/>
    <p:sldId id="3184" r:id="rId24"/>
    <p:sldId id="3187" r:id="rId25"/>
    <p:sldId id="3200" r:id="rId26"/>
    <p:sldId id="3217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13A"/>
    <a:srgbClr val="F2F2F2"/>
    <a:srgbClr val="1D6DC2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7" autoAdjust="0"/>
    <p:restoredTop sz="92986" autoAdjust="0"/>
  </p:normalViewPr>
  <p:slideViewPr>
    <p:cSldViewPr>
      <p:cViewPr>
        <p:scale>
          <a:sx n="75" d="100"/>
          <a:sy n="75" d="100"/>
        </p:scale>
        <p:origin x="-390" y="402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5-4E9F-BEB5-D9041A6B97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5-4E9F-BEB5-D9041A6B97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5-4E9F-BEB5-D9041A6B9788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155-4E9F-BEB5-D9041A6B9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659348480"/>
        <c:axId val="39145984"/>
      </c:barChart>
      <c:catAx>
        <c:axId val="65934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45984"/>
        <c:crosses val="autoZero"/>
        <c:auto val="1"/>
        <c:lblAlgn val="ctr"/>
        <c:lblOffset val="100"/>
        <c:noMultiLvlLbl val="0"/>
      </c:catAx>
      <c:valAx>
        <c:axId val="391459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5934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61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84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1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8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B4572-018F-4CE0-AE77-578DC43495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9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450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165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24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64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4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34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75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750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0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62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241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66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7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52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5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5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3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3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2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4113" y="0"/>
            <a:ext cx="12862508" cy="72326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82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1" y="-344115"/>
            <a:ext cx="7232650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59" y="1456085"/>
            <a:ext cx="6136605" cy="6136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1" y="2561877"/>
            <a:ext cx="4678735" cy="4678735"/>
          </a:xfrm>
          <a:prstGeom prst="rect">
            <a:avLst/>
          </a:prstGeom>
        </p:spPr>
      </p:pic>
      <p:sp>
        <p:nvSpPr>
          <p:cNvPr id="27" name="TextBox 23"/>
          <p:cNvSpPr txBox="1"/>
          <p:nvPr/>
        </p:nvSpPr>
        <p:spPr>
          <a:xfrm>
            <a:off x="6941965" y="3821341"/>
            <a:ext cx="4026523" cy="499065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适用于家长会</a:t>
            </a:r>
            <a:r>
              <a:rPr lang="en-US" altLang="zh-CN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教师说课</a:t>
            </a:r>
            <a:r>
              <a:rPr lang="en-US" altLang="zh-CN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0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6941965" y="3084653"/>
            <a:ext cx="4752528" cy="868396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+mn-lt"/>
              </a:rPr>
              <a:t>儿童成长教育</a:t>
            </a:r>
            <a:r>
              <a:rPr lang="en-US" altLang="zh-CN" sz="4800" dirty="0" smtClean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+mn-lt"/>
              </a:rPr>
              <a:t>PPT</a:t>
            </a:r>
            <a:endParaRPr lang="zh-CN" altLang="en-US" sz="48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6941966" y="4412637"/>
            <a:ext cx="496001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b="1" cap="all" dirty="0">
                <a:solidFill>
                  <a:schemeClr val="bg1"/>
                </a:solidFill>
              </a:rPr>
              <a:t>Applicable to the parent/teacher speaking lesson/work report</a:t>
            </a:r>
            <a:endParaRPr lang="zh-CN" altLang="zh-CN" sz="1200" cap="all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4575" y="-953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33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47903" y="1680909"/>
            <a:ext cx="7307335" cy="4821800"/>
            <a:chOff x="1700421" y="1195378"/>
            <a:chExt cx="4014587" cy="3429024"/>
          </a:xfrm>
        </p:grpSpPr>
        <p:sp>
          <p:nvSpPr>
            <p:cNvPr id="10" name="Rectangle 9"/>
            <p:cNvSpPr/>
            <p:nvPr/>
          </p:nvSpPr>
          <p:spPr>
            <a:xfrm>
              <a:off x="3786182" y="1195378"/>
              <a:ext cx="1928826" cy="17335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00421" y="3000378"/>
              <a:ext cx="4014587" cy="162402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4087060" y="1843247"/>
              <a:ext cx="1289538" cy="539132"/>
              <a:chOff x="4087060" y="1843247"/>
              <a:chExt cx="1289538" cy="53913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94969" y="2119729"/>
                <a:ext cx="1281629" cy="262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087060" y="1843247"/>
                <a:ext cx="1289538" cy="218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8710858" y="1680908"/>
            <a:ext cx="3044806" cy="4821800"/>
            <a:chOff x="5786446" y="1214428"/>
            <a:chExt cx="1928826" cy="3429024"/>
          </a:xfrm>
        </p:grpSpPr>
        <p:sp>
          <p:nvSpPr>
            <p:cNvPr id="8" name="Rectangle 7"/>
            <p:cNvSpPr/>
            <p:nvPr/>
          </p:nvSpPr>
          <p:spPr>
            <a:xfrm>
              <a:off x="5786446" y="1214428"/>
              <a:ext cx="1928826" cy="1143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6446" y="2428874"/>
              <a:ext cx="1928826" cy="221457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54618" y="1489077"/>
              <a:ext cx="1444578" cy="619841"/>
              <a:chOff x="6054618" y="1489077"/>
              <a:chExt cx="1444578" cy="6198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054619" y="1846267"/>
                <a:ext cx="1444577" cy="26265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54618" y="1489077"/>
                <a:ext cx="1169823" cy="17510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247903" y="1680908"/>
            <a:ext cx="3640872" cy="243768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20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21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76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77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42525" y="1719429"/>
            <a:ext cx="3765330" cy="3797141"/>
            <a:chOff x="4306165" y="1925649"/>
            <a:chExt cx="3570288" cy="3600000"/>
          </a:xfrm>
        </p:grpSpPr>
        <p:grpSp>
          <p:nvGrpSpPr>
            <p:cNvPr id="50191" name="Group 1"/>
            <p:cNvGrpSpPr>
              <a:grpSpLocks noChangeAspect="1"/>
            </p:cNvGrpSpPr>
            <p:nvPr/>
          </p:nvGrpSpPr>
          <p:grpSpPr bwMode="auto"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50196" name="Group 33"/>
              <p:cNvGrpSpPr>
                <a:grpSpLocks/>
              </p:cNvGrpSpPr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14" name="Group 31"/>
                <p:cNvGrpSpPr>
                  <a:grpSpLocks/>
                </p:cNvGrpSpPr>
                <p:nvPr/>
              </p:nvGrpSpPr>
              <p:grpSpPr bwMode="auto"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50199" name="Group 18"/>
              <p:cNvGrpSpPr>
                <a:grpSpLocks/>
              </p:cNvGrpSpPr>
              <p:nvPr/>
            </p:nvGrpSpPr>
            <p:grpSpPr bwMode="auto"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31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201" name="Group 36"/>
              <p:cNvGrpSpPr>
                <a:grpSpLocks/>
              </p:cNvGrpSpPr>
              <p:nvPr/>
            </p:nvGrpSpPr>
            <p:grpSpPr bwMode="auto"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5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07" name="Group 31"/>
                <p:cNvGrpSpPr>
                  <a:grpSpLocks/>
                </p:cNvGrpSpPr>
                <p:nvPr/>
              </p:nvGrpSpPr>
              <p:grpSpPr bwMode="auto"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202" name="Group 49"/>
              <p:cNvGrpSpPr>
                <a:grpSpLocks/>
              </p:cNvGrpSpPr>
              <p:nvPr/>
            </p:nvGrpSpPr>
            <p:grpSpPr bwMode="auto"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192" name="TextBox 2"/>
            <p:cNvSpPr txBox="1">
              <a:spLocks noChangeArrowheads="1"/>
            </p:cNvSpPr>
            <p:nvPr/>
          </p:nvSpPr>
          <p:spPr bwMode="auto">
            <a:xfrm>
              <a:off x="5722338" y="423452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3" name="TextBox 38"/>
            <p:cNvSpPr txBox="1">
              <a:spLocks noChangeArrowheads="1"/>
            </p:cNvSpPr>
            <p:nvPr/>
          </p:nvSpPr>
          <p:spPr bwMode="auto">
            <a:xfrm>
              <a:off x="5707170" y="4878734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4" name="TextBox 39"/>
            <p:cNvSpPr txBox="1">
              <a:spLocks noChangeArrowheads="1"/>
            </p:cNvSpPr>
            <p:nvPr/>
          </p:nvSpPr>
          <p:spPr bwMode="auto">
            <a:xfrm>
              <a:off x="5729020" y="2980313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5" name="TextBox 40"/>
            <p:cNvSpPr txBox="1">
              <a:spLocks noChangeArrowheads="1"/>
            </p:cNvSpPr>
            <p:nvPr/>
          </p:nvSpPr>
          <p:spPr bwMode="auto">
            <a:xfrm>
              <a:off x="5707169" y="235019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8505846" y="2350228"/>
            <a:ext cx="2962254" cy="2472645"/>
            <a:chOff x="7045224" y="1714382"/>
            <a:chExt cx="4137667" cy="2346157"/>
          </a:xfrm>
        </p:grpSpPr>
        <p:sp>
          <p:nvSpPr>
            <p:cNvPr id="50188" name="TextBox 42"/>
            <p:cNvSpPr txBox="1">
              <a:spLocks noChangeArrowheads="1"/>
            </p:cNvSpPr>
            <p:nvPr/>
          </p:nvSpPr>
          <p:spPr bwMode="auto">
            <a:xfrm>
              <a:off x="7045224" y="171438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9" name="TextBox 43"/>
            <p:cNvSpPr txBox="1">
              <a:spLocks noChangeArrowheads="1"/>
            </p:cNvSpPr>
            <p:nvPr/>
          </p:nvSpPr>
          <p:spPr bwMode="auto">
            <a:xfrm>
              <a:off x="7045224" y="3534881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0" name="TextBox 45"/>
            <p:cNvSpPr txBox="1">
              <a:spLocks noChangeArrowheads="1"/>
            </p:cNvSpPr>
            <p:nvPr/>
          </p:nvSpPr>
          <p:spPr bwMode="auto">
            <a:xfrm>
              <a:off x="7045224" y="262463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1336454" y="2350228"/>
            <a:ext cx="3015354" cy="2470970"/>
            <a:chOff x="7045224" y="1717841"/>
            <a:chExt cx="4137667" cy="2342744"/>
          </a:xfrm>
        </p:grpSpPr>
        <p:sp>
          <p:nvSpPr>
            <p:cNvPr id="50185" name="TextBox 47"/>
            <p:cNvSpPr txBox="1">
              <a:spLocks noChangeArrowheads="1"/>
            </p:cNvSpPr>
            <p:nvPr/>
          </p:nvSpPr>
          <p:spPr bwMode="auto">
            <a:xfrm>
              <a:off x="7045224" y="1717841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6" name="TextBox 48"/>
            <p:cNvSpPr txBox="1">
              <a:spLocks noChangeArrowheads="1"/>
            </p:cNvSpPr>
            <p:nvPr/>
          </p:nvSpPr>
          <p:spPr bwMode="auto">
            <a:xfrm>
              <a:off x="7045224" y="3535336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7" name="TextBox 50"/>
            <p:cNvSpPr txBox="1">
              <a:spLocks noChangeArrowheads="1"/>
            </p:cNvSpPr>
            <p:nvPr/>
          </p:nvSpPr>
          <p:spPr bwMode="auto">
            <a:xfrm>
              <a:off x="7045224" y="2626588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859231" y="5548380"/>
            <a:ext cx="111867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4238" y="5730871"/>
            <a:ext cx="11165510" cy="295466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42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43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>
            <a:spLocks/>
          </p:cNvSpPr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>
            <a:spLocks/>
          </p:cNvSpPr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>
            <a:spLocks/>
          </p:cNvSpPr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>
            <a:spLocks/>
          </p:cNvSpPr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2220109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3"/>
          <p:cNvSpPr txBox="1">
            <a:spLocks/>
          </p:cNvSpPr>
          <p:nvPr/>
        </p:nvSpPr>
        <p:spPr>
          <a:xfrm>
            <a:off x="9889815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33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34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3040" y="5126263"/>
            <a:ext cx="12871438" cy="2106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8574" y="5624543"/>
            <a:ext cx="111873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4706" y="3249122"/>
            <a:ext cx="2143007" cy="15738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0454" y="3249122"/>
            <a:ext cx="2143007" cy="1573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201" y="3249122"/>
            <a:ext cx="2143007" cy="1573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91949" y="3249122"/>
            <a:ext cx="2143007" cy="15738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64706" y="2077774"/>
            <a:ext cx="0" cy="11713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64706" y="2077773"/>
            <a:ext cx="964353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40453" y="2077774"/>
            <a:ext cx="0" cy="11713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40453" y="2077773"/>
            <a:ext cx="964353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16201" y="2077774"/>
            <a:ext cx="0" cy="117134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716201" y="2077773"/>
            <a:ext cx="96435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591949" y="2077774"/>
            <a:ext cx="0" cy="11713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9591949" y="2077773"/>
            <a:ext cx="96435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58865" y="1963417"/>
            <a:ext cx="155531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09495" y="1963417"/>
            <a:ext cx="143184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94683" y="1963417"/>
            <a:ext cx="177099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483729" y="1963417"/>
            <a:ext cx="1575032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8" name="Rectangle 14"/>
          <p:cNvSpPr>
            <a:spLocks/>
          </p:cNvSpPr>
          <p:nvPr/>
        </p:nvSpPr>
        <p:spPr bwMode="auto">
          <a:xfrm>
            <a:off x="1179008" y="2340254"/>
            <a:ext cx="2235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69" name="Rectangle 14"/>
          <p:cNvSpPr>
            <a:spLocks/>
          </p:cNvSpPr>
          <p:nvPr/>
        </p:nvSpPr>
        <p:spPr bwMode="auto">
          <a:xfrm>
            <a:off x="3991023" y="2340254"/>
            <a:ext cx="2150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70" name="Rectangle 14"/>
          <p:cNvSpPr>
            <a:spLocks/>
          </p:cNvSpPr>
          <p:nvPr/>
        </p:nvSpPr>
        <p:spPr bwMode="auto">
          <a:xfrm>
            <a:off x="6965128" y="2340254"/>
            <a:ext cx="22005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71" name="Rectangle 14"/>
          <p:cNvSpPr>
            <a:spLocks/>
          </p:cNvSpPr>
          <p:nvPr/>
        </p:nvSpPr>
        <p:spPr bwMode="auto">
          <a:xfrm>
            <a:off x="9727786" y="2340254"/>
            <a:ext cx="23181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108971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33223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984718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57475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42" name="Freeform 228"/>
          <p:cNvSpPr>
            <a:spLocks/>
          </p:cNvSpPr>
          <p:nvPr/>
        </p:nvSpPr>
        <p:spPr bwMode="auto">
          <a:xfrm>
            <a:off x="1804335" y="4062959"/>
            <a:ext cx="463747" cy="510456"/>
          </a:xfrm>
          <a:custGeom>
            <a:avLst/>
            <a:gdLst>
              <a:gd name="T0" fmla="*/ 102 w 204"/>
              <a:gd name="T1" fmla="*/ 42 h 224"/>
              <a:gd name="T2" fmla="*/ 150 w 204"/>
              <a:gd name="T3" fmla="*/ 1 h 224"/>
              <a:gd name="T4" fmla="*/ 188 w 204"/>
              <a:gd name="T5" fmla="*/ 20 h 224"/>
              <a:gd name="T6" fmla="*/ 204 w 204"/>
              <a:gd name="T7" fmla="*/ 58 h 224"/>
              <a:gd name="T8" fmla="*/ 188 w 204"/>
              <a:gd name="T9" fmla="*/ 117 h 224"/>
              <a:gd name="T10" fmla="*/ 150 w 204"/>
              <a:gd name="T11" fmla="*/ 173 h 224"/>
              <a:gd name="T12" fmla="*/ 101 w 204"/>
              <a:gd name="T13" fmla="*/ 224 h 224"/>
              <a:gd name="T14" fmla="*/ 55 w 204"/>
              <a:gd name="T15" fmla="*/ 175 h 224"/>
              <a:gd name="T16" fmla="*/ 16 w 204"/>
              <a:gd name="T17" fmla="*/ 119 h 224"/>
              <a:gd name="T18" fmla="*/ 0 w 204"/>
              <a:gd name="T19" fmla="*/ 63 h 224"/>
              <a:gd name="T20" fmla="*/ 15 w 204"/>
              <a:gd name="T21" fmla="*/ 21 h 224"/>
              <a:gd name="T22" fmla="*/ 53 w 204"/>
              <a:gd name="T23" fmla="*/ 0 h 224"/>
              <a:gd name="T24" fmla="*/ 102 w 204"/>
              <a:gd name="T25" fmla="*/ 4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24">
                <a:moveTo>
                  <a:pt x="102" y="42"/>
                </a:moveTo>
                <a:cubicBezTo>
                  <a:pt x="111" y="21"/>
                  <a:pt x="127" y="1"/>
                  <a:pt x="150" y="1"/>
                </a:cubicBezTo>
                <a:cubicBezTo>
                  <a:pt x="164" y="1"/>
                  <a:pt x="176" y="7"/>
                  <a:pt x="188" y="20"/>
                </a:cubicBezTo>
                <a:cubicBezTo>
                  <a:pt x="198" y="33"/>
                  <a:pt x="204" y="45"/>
                  <a:pt x="204" y="58"/>
                </a:cubicBezTo>
                <a:cubicBezTo>
                  <a:pt x="204" y="77"/>
                  <a:pt x="199" y="96"/>
                  <a:pt x="188" y="117"/>
                </a:cubicBezTo>
                <a:cubicBezTo>
                  <a:pt x="180" y="135"/>
                  <a:pt x="167" y="153"/>
                  <a:pt x="150" y="173"/>
                </a:cubicBezTo>
                <a:cubicBezTo>
                  <a:pt x="138" y="188"/>
                  <a:pt x="121" y="205"/>
                  <a:pt x="101" y="224"/>
                </a:cubicBezTo>
                <a:cubicBezTo>
                  <a:pt x="84" y="207"/>
                  <a:pt x="69" y="191"/>
                  <a:pt x="55" y="175"/>
                </a:cubicBezTo>
                <a:cubicBezTo>
                  <a:pt x="39" y="155"/>
                  <a:pt x="26" y="136"/>
                  <a:pt x="16" y="119"/>
                </a:cubicBezTo>
                <a:cubicBezTo>
                  <a:pt x="6" y="98"/>
                  <a:pt x="0" y="80"/>
                  <a:pt x="0" y="63"/>
                </a:cubicBezTo>
                <a:cubicBezTo>
                  <a:pt x="0" y="48"/>
                  <a:pt x="5" y="34"/>
                  <a:pt x="15" y="21"/>
                </a:cubicBezTo>
                <a:cubicBezTo>
                  <a:pt x="25" y="7"/>
                  <a:pt x="38" y="0"/>
                  <a:pt x="53" y="0"/>
                </a:cubicBezTo>
                <a:cubicBezTo>
                  <a:pt x="77" y="0"/>
                  <a:pt x="93" y="20"/>
                  <a:pt x="102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571933" y="4061026"/>
            <a:ext cx="616567" cy="514322"/>
            <a:chOff x="2292350" y="272256"/>
            <a:chExt cx="315913" cy="263525"/>
          </a:xfrm>
          <a:solidFill>
            <a:schemeClr val="bg1"/>
          </a:solidFill>
        </p:grpSpPr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2292350" y="451643"/>
              <a:ext cx="53975" cy="841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379663" y="391318"/>
              <a:ext cx="53975" cy="144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466975" y="332581"/>
              <a:ext cx="55563" cy="20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2554288" y="272256"/>
              <a:ext cx="53975" cy="263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Freeform 151"/>
          <p:cNvSpPr>
            <a:spLocks noChangeAspect="1" noEditPoints="1"/>
          </p:cNvSpPr>
          <p:nvPr/>
        </p:nvSpPr>
        <p:spPr bwMode="auto">
          <a:xfrm>
            <a:off x="7492351" y="4061026"/>
            <a:ext cx="642904" cy="514322"/>
          </a:xfrm>
          <a:custGeom>
            <a:avLst/>
            <a:gdLst>
              <a:gd name="T0" fmla="*/ 95 w 286"/>
              <a:gd name="T1" fmla="*/ 163 h 228"/>
              <a:gd name="T2" fmla="*/ 161 w 286"/>
              <a:gd name="T3" fmla="*/ 97 h 228"/>
              <a:gd name="T4" fmla="*/ 95 w 286"/>
              <a:gd name="T5" fmla="*/ 31 h 228"/>
              <a:gd name="T6" fmla="*/ 29 w 286"/>
              <a:gd name="T7" fmla="*/ 97 h 228"/>
              <a:gd name="T8" fmla="*/ 95 w 286"/>
              <a:gd name="T9" fmla="*/ 163 h 228"/>
              <a:gd name="T10" fmla="*/ 145 w 286"/>
              <a:gd name="T11" fmla="*/ 116 h 228"/>
              <a:gd name="T12" fmla="*/ 98 w 286"/>
              <a:gd name="T13" fmla="*/ 149 h 228"/>
              <a:gd name="T14" fmla="*/ 51 w 286"/>
              <a:gd name="T15" fmla="*/ 116 h 228"/>
              <a:gd name="T16" fmla="*/ 145 w 286"/>
              <a:gd name="T17" fmla="*/ 116 h 228"/>
              <a:gd name="T18" fmla="*/ 135 w 286"/>
              <a:gd name="T19" fmla="*/ 171 h 228"/>
              <a:gd name="T20" fmla="*/ 95 w 286"/>
              <a:gd name="T21" fmla="*/ 181 h 228"/>
              <a:gd name="T22" fmla="*/ 55 w 286"/>
              <a:gd name="T23" fmla="*/ 171 h 228"/>
              <a:gd name="T24" fmla="*/ 0 w 286"/>
              <a:gd name="T25" fmla="*/ 228 h 228"/>
              <a:gd name="T26" fmla="*/ 190 w 286"/>
              <a:gd name="T27" fmla="*/ 228 h 228"/>
              <a:gd name="T28" fmla="*/ 135 w 286"/>
              <a:gd name="T29" fmla="*/ 171 h 228"/>
              <a:gd name="T30" fmla="*/ 174 w 286"/>
              <a:gd name="T31" fmla="*/ 86 h 228"/>
              <a:gd name="T32" fmla="*/ 241 w 286"/>
              <a:gd name="T33" fmla="*/ 86 h 228"/>
              <a:gd name="T34" fmla="*/ 194 w 286"/>
              <a:gd name="T35" fmla="*/ 118 h 228"/>
              <a:gd name="T36" fmla="*/ 173 w 286"/>
              <a:gd name="T37" fmla="*/ 113 h 228"/>
              <a:gd name="T38" fmla="*/ 168 w 286"/>
              <a:gd name="T39" fmla="*/ 128 h 228"/>
              <a:gd name="T40" fmla="*/ 191 w 286"/>
              <a:gd name="T41" fmla="*/ 132 h 228"/>
              <a:gd name="T42" fmla="*/ 257 w 286"/>
              <a:gd name="T43" fmla="*/ 66 h 228"/>
              <a:gd name="T44" fmla="*/ 191 w 286"/>
              <a:gd name="T45" fmla="*/ 0 h 228"/>
              <a:gd name="T46" fmla="*/ 136 w 286"/>
              <a:gd name="T47" fmla="*/ 29 h 228"/>
              <a:gd name="T48" fmla="*/ 174 w 286"/>
              <a:gd name="T49" fmla="*/ 86 h 228"/>
              <a:gd name="T50" fmla="*/ 231 w 286"/>
              <a:gd name="T51" fmla="*/ 140 h 228"/>
              <a:gd name="T52" fmla="*/ 191 w 286"/>
              <a:gd name="T53" fmla="*/ 150 h 228"/>
              <a:gd name="T54" fmla="*/ 159 w 286"/>
              <a:gd name="T55" fmla="*/ 144 h 228"/>
              <a:gd name="T56" fmla="*/ 144 w 286"/>
              <a:gd name="T57" fmla="*/ 160 h 228"/>
              <a:gd name="T58" fmla="*/ 192 w 286"/>
              <a:gd name="T59" fmla="*/ 197 h 228"/>
              <a:gd name="T60" fmla="*/ 286 w 286"/>
              <a:gd name="T61" fmla="*/ 197 h 228"/>
              <a:gd name="T62" fmla="*/ 231 w 286"/>
              <a:gd name="T63" fmla="*/ 14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6" h="228">
                <a:moveTo>
                  <a:pt x="95" y="163"/>
                </a:moveTo>
                <a:cubicBezTo>
                  <a:pt x="132" y="163"/>
                  <a:pt x="161" y="133"/>
                  <a:pt x="161" y="97"/>
                </a:cubicBezTo>
                <a:cubicBezTo>
                  <a:pt x="161" y="60"/>
                  <a:pt x="132" y="31"/>
                  <a:pt x="95" y="31"/>
                </a:cubicBezTo>
                <a:cubicBezTo>
                  <a:pt x="59" y="31"/>
                  <a:pt x="29" y="60"/>
                  <a:pt x="29" y="97"/>
                </a:cubicBezTo>
                <a:cubicBezTo>
                  <a:pt x="29" y="133"/>
                  <a:pt x="59" y="163"/>
                  <a:pt x="95" y="163"/>
                </a:cubicBezTo>
                <a:close/>
                <a:moveTo>
                  <a:pt x="145" y="116"/>
                </a:moveTo>
                <a:cubicBezTo>
                  <a:pt x="135" y="136"/>
                  <a:pt x="118" y="149"/>
                  <a:pt x="98" y="149"/>
                </a:cubicBezTo>
                <a:cubicBezTo>
                  <a:pt x="79" y="149"/>
                  <a:pt x="61" y="136"/>
                  <a:pt x="51" y="116"/>
                </a:cubicBezTo>
                <a:lnTo>
                  <a:pt x="145" y="116"/>
                </a:lnTo>
                <a:close/>
                <a:moveTo>
                  <a:pt x="135" y="171"/>
                </a:moveTo>
                <a:cubicBezTo>
                  <a:pt x="123" y="178"/>
                  <a:pt x="109" y="181"/>
                  <a:pt x="95" y="181"/>
                </a:cubicBezTo>
                <a:cubicBezTo>
                  <a:pt x="81" y="181"/>
                  <a:pt x="67" y="178"/>
                  <a:pt x="55" y="171"/>
                </a:cubicBezTo>
                <a:cubicBezTo>
                  <a:pt x="30" y="178"/>
                  <a:pt x="9" y="194"/>
                  <a:pt x="0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81" y="194"/>
                  <a:pt x="161" y="178"/>
                  <a:pt x="135" y="171"/>
                </a:cubicBezTo>
                <a:close/>
                <a:moveTo>
                  <a:pt x="174" y="86"/>
                </a:moveTo>
                <a:cubicBezTo>
                  <a:pt x="241" y="86"/>
                  <a:pt x="241" y="86"/>
                  <a:pt x="241" y="86"/>
                </a:cubicBezTo>
                <a:cubicBezTo>
                  <a:pt x="231" y="105"/>
                  <a:pt x="214" y="118"/>
                  <a:pt x="194" y="118"/>
                </a:cubicBezTo>
                <a:cubicBezTo>
                  <a:pt x="187" y="118"/>
                  <a:pt x="180" y="116"/>
                  <a:pt x="173" y="113"/>
                </a:cubicBezTo>
                <a:cubicBezTo>
                  <a:pt x="172" y="118"/>
                  <a:pt x="170" y="123"/>
                  <a:pt x="168" y="128"/>
                </a:cubicBezTo>
                <a:cubicBezTo>
                  <a:pt x="175" y="130"/>
                  <a:pt x="183" y="132"/>
                  <a:pt x="191" y="132"/>
                </a:cubicBezTo>
                <a:cubicBezTo>
                  <a:pt x="227" y="132"/>
                  <a:pt x="257" y="102"/>
                  <a:pt x="257" y="66"/>
                </a:cubicBezTo>
                <a:cubicBezTo>
                  <a:pt x="257" y="29"/>
                  <a:pt x="227" y="0"/>
                  <a:pt x="191" y="0"/>
                </a:cubicBezTo>
                <a:cubicBezTo>
                  <a:pt x="168" y="0"/>
                  <a:pt x="148" y="11"/>
                  <a:pt x="136" y="29"/>
                </a:cubicBezTo>
                <a:cubicBezTo>
                  <a:pt x="156" y="41"/>
                  <a:pt x="171" y="61"/>
                  <a:pt x="174" y="86"/>
                </a:cubicBezTo>
                <a:close/>
                <a:moveTo>
                  <a:pt x="231" y="140"/>
                </a:moveTo>
                <a:cubicBezTo>
                  <a:pt x="219" y="147"/>
                  <a:pt x="205" y="150"/>
                  <a:pt x="191" y="150"/>
                </a:cubicBezTo>
                <a:cubicBezTo>
                  <a:pt x="180" y="150"/>
                  <a:pt x="169" y="148"/>
                  <a:pt x="159" y="144"/>
                </a:cubicBezTo>
                <a:cubicBezTo>
                  <a:pt x="155" y="150"/>
                  <a:pt x="150" y="155"/>
                  <a:pt x="144" y="160"/>
                </a:cubicBezTo>
                <a:cubicBezTo>
                  <a:pt x="165" y="166"/>
                  <a:pt x="181" y="179"/>
                  <a:pt x="192" y="197"/>
                </a:cubicBezTo>
                <a:cubicBezTo>
                  <a:pt x="286" y="197"/>
                  <a:pt x="286" y="197"/>
                  <a:pt x="286" y="197"/>
                </a:cubicBezTo>
                <a:cubicBezTo>
                  <a:pt x="277" y="163"/>
                  <a:pt x="256" y="147"/>
                  <a:pt x="231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33"/>
          <p:cNvSpPr>
            <a:spLocks noEditPoints="1"/>
          </p:cNvSpPr>
          <p:nvPr/>
        </p:nvSpPr>
        <p:spPr bwMode="auto">
          <a:xfrm>
            <a:off x="10439105" y="4092725"/>
            <a:ext cx="448693" cy="450924"/>
          </a:xfrm>
          <a:custGeom>
            <a:avLst/>
            <a:gdLst>
              <a:gd name="T0" fmla="*/ 296 w 296"/>
              <a:gd name="T1" fmla="*/ 148 h 296"/>
              <a:gd name="T2" fmla="*/ 191 w 296"/>
              <a:gd name="T3" fmla="*/ 107 h 296"/>
              <a:gd name="T4" fmla="*/ 196 w 296"/>
              <a:gd name="T5" fmla="*/ 69 h 296"/>
              <a:gd name="T6" fmla="*/ 186 w 296"/>
              <a:gd name="T7" fmla="*/ 65 h 296"/>
              <a:gd name="T8" fmla="*/ 196 w 296"/>
              <a:gd name="T9" fmla="*/ 69 h 296"/>
              <a:gd name="T10" fmla="*/ 117 w 296"/>
              <a:gd name="T11" fmla="*/ 26 h 296"/>
              <a:gd name="T12" fmla="*/ 103 w 296"/>
              <a:gd name="T13" fmla="*/ 26 h 296"/>
              <a:gd name="T14" fmla="*/ 105 w 296"/>
              <a:gd name="T15" fmla="*/ 34 h 296"/>
              <a:gd name="T16" fmla="*/ 95 w 296"/>
              <a:gd name="T17" fmla="*/ 27 h 296"/>
              <a:gd name="T18" fmla="*/ 88 w 296"/>
              <a:gd name="T19" fmla="*/ 30 h 296"/>
              <a:gd name="T20" fmla="*/ 87 w 296"/>
              <a:gd name="T21" fmla="*/ 39 h 296"/>
              <a:gd name="T22" fmla="*/ 81 w 296"/>
              <a:gd name="T23" fmla="*/ 43 h 296"/>
              <a:gd name="T24" fmla="*/ 71 w 296"/>
              <a:gd name="T25" fmla="*/ 40 h 296"/>
              <a:gd name="T26" fmla="*/ 70 w 296"/>
              <a:gd name="T27" fmla="*/ 54 h 296"/>
              <a:gd name="T28" fmla="*/ 17 w 296"/>
              <a:gd name="T29" fmla="*/ 162 h 296"/>
              <a:gd name="T30" fmla="*/ 17 w 296"/>
              <a:gd name="T31" fmla="*/ 162 h 296"/>
              <a:gd name="T32" fmla="*/ 82 w 296"/>
              <a:gd name="T33" fmla="*/ 266 h 296"/>
              <a:gd name="T34" fmla="*/ 71 w 296"/>
              <a:gd name="T35" fmla="*/ 202 h 296"/>
              <a:gd name="T36" fmla="*/ 18 w 296"/>
              <a:gd name="T37" fmla="*/ 152 h 296"/>
              <a:gd name="T38" fmla="*/ 50 w 296"/>
              <a:gd name="T39" fmla="*/ 58 h 296"/>
              <a:gd name="T40" fmla="*/ 80 w 296"/>
              <a:gd name="T41" fmla="*/ 55 h 296"/>
              <a:gd name="T42" fmla="*/ 95 w 296"/>
              <a:gd name="T43" fmla="*/ 37 h 296"/>
              <a:gd name="T44" fmla="*/ 88 w 296"/>
              <a:gd name="T45" fmla="*/ 57 h 296"/>
              <a:gd name="T46" fmla="*/ 105 w 296"/>
              <a:gd name="T47" fmla="*/ 38 h 296"/>
              <a:gd name="T48" fmla="*/ 116 w 296"/>
              <a:gd name="T49" fmla="*/ 40 h 296"/>
              <a:gd name="T50" fmla="*/ 120 w 296"/>
              <a:gd name="T51" fmla="*/ 67 h 296"/>
              <a:gd name="T52" fmla="*/ 114 w 296"/>
              <a:gd name="T53" fmla="*/ 76 h 296"/>
              <a:gd name="T54" fmla="*/ 102 w 296"/>
              <a:gd name="T55" fmla="*/ 51 h 296"/>
              <a:gd name="T56" fmla="*/ 76 w 296"/>
              <a:gd name="T57" fmla="*/ 94 h 296"/>
              <a:gd name="T58" fmla="*/ 102 w 296"/>
              <a:gd name="T59" fmla="*/ 78 h 296"/>
              <a:gd name="T60" fmla="*/ 127 w 296"/>
              <a:gd name="T61" fmla="*/ 115 h 296"/>
              <a:gd name="T62" fmla="*/ 124 w 296"/>
              <a:gd name="T63" fmla="*/ 110 h 296"/>
              <a:gd name="T64" fmla="*/ 112 w 296"/>
              <a:gd name="T65" fmla="*/ 117 h 296"/>
              <a:gd name="T66" fmla="*/ 76 w 296"/>
              <a:gd name="T67" fmla="*/ 161 h 296"/>
              <a:gd name="T68" fmla="*/ 48 w 296"/>
              <a:gd name="T69" fmla="*/ 154 h 296"/>
              <a:gd name="T70" fmla="*/ 45 w 296"/>
              <a:gd name="T71" fmla="*/ 173 h 296"/>
              <a:gd name="T72" fmla="*/ 98 w 296"/>
              <a:gd name="T73" fmla="*/ 187 h 296"/>
              <a:gd name="T74" fmla="*/ 149 w 296"/>
              <a:gd name="T75" fmla="*/ 218 h 296"/>
              <a:gd name="T76" fmla="*/ 88 w 296"/>
              <a:gd name="T77" fmla="*/ 73 h 296"/>
              <a:gd name="T78" fmla="*/ 94 w 296"/>
              <a:gd name="T79" fmla="*/ 69 h 296"/>
              <a:gd name="T80" fmla="*/ 143 w 296"/>
              <a:gd name="T81" fmla="*/ 59 h 296"/>
              <a:gd name="T82" fmla="*/ 134 w 296"/>
              <a:gd name="T83" fmla="*/ 25 h 296"/>
              <a:gd name="T84" fmla="*/ 147 w 296"/>
              <a:gd name="T85" fmla="*/ 15 h 296"/>
              <a:gd name="T86" fmla="*/ 145 w 296"/>
              <a:gd name="T87" fmla="*/ 76 h 296"/>
              <a:gd name="T88" fmla="*/ 198 w 296"/>
              <a:gd name="T89" fmla="*/ 195 h 296"/>
              <a:gd name="T90" fmla="*/ 182 w 296"/>
              <a:gd name="T91" fmla="*/ 139 h 296"/>
              <a:gd name="T92" fmla="*/ 193 w 296"/>
              <a:gd name="T93" fmla="*/ 118 h 296"/>
              <a:gd name="T94" fmla="*/ 216 w 296"/>
              <a:gd name="T95" fmla="*/ 90 h 296"/>
              <a:gd name="T96" fmla="*/ 233 w 296"/>
              <a:gd name="T97" fmla="*/ 49 h 296"/>
              <a:gd name="T98" fmla="*/ 254 w 296"/>
              <a:gd name="T99" fmla="*/ 69 h 296"/>
              <a:gd name="T100" fmla="*/ 279 w 296"/>
              <a:gd name="T101" fmla="*/ 123 h 296"/>
              <a:gd name="T102" fmla="*/ 277 w 296"/>
              <a:gd name="T103" fmla="*/ 18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296">
                <a:moveTo>
                  <a:pt x="148" y="0"/>
                </a:moveTo>
                <a:cubicBezTo>
                  <a:pt x="66" y="0"/>
                  <a:pt x="0" y="66"/>
                  <a:pt x="0" y="148"/>
                </a:cubicBezTo>
                <a:cubicBezTo>
                  <a:pt x="0" y="230"/>
                  <a:pt x="66" y="296"/>
                  <a:pt x="148" y="296"/>
                </a:cubicBezTo>
                <a:cubicBezTo>
                  <a:pt x="230" y="296"/>
                  <a:pt x="296" y="230"/>
                  <a:pt x="296" y="148"/>
                </a:cubicBezTo>
                <a:cubicBezTo>
                  <a:pt x="296" y="66"/>
                  <a:pt x="230" y="0"/>
                  <a:pt x="148" y="0"/>
                </a:cubicBezTo>
                <a:close/>
                <a:moveTo>
                  <a:pt x="197" y="102"/>
                </a:moveTo>
                <a:cubicBezTo>
                  <a:pt x="197" y="106"/>
                  <a:pt x="197" y="106"/>
                  <a:pt x="197" y="106"/>
                </a:cubicBezTo>
                <a:cubicBezTo>
                  <a:pt x="191" y="107"/>
                  <a:pt x="191" y="107"/>
                  <a:pt x="191" y="107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88" y="88"/>
                  <a:pt x="188" y="88"/>
                  <a:pt x="188" y="88"/>
                </a:cubicBezTo>
                <a:lnTo>
                  <a:pt x="197" y="102"/>
                </a:lnTo>
                <a:close/>
                <a:moveTo>
                  <a:pt x="196" y="69"/>
                </a:moveTo>
                <a:cubicBezTo>
                  <a:pt x="193" y="72"/>
                  <a:pt x="193" y="72"/>
                  <a:pt x="193" y="7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91" y="66"/>
                  <a:pt x="191" y="66"/>
                  <a:pt x="191" y="66"/>
                </a:cubicBezTo>
                <a:cubicBezTo>
                  <a:pt x="195" y="65"/>
                  <a:pt x="195" y="65"/>
                  <a:pt x="195" y="65"/>
                </a:cubicBezTo>
                <a:cubicBezTo>
                  <a:pt x="197" y="65"/>
                  <a:pt x="197" y="65"/>
                  <a:pt x="197" y="65"/>
                </a:cubicBezTo>
                <a:lnTo>
                  <a:pt x="196" y="69"/>
                </a:lnTo>
                <a:close/>
                <a:moveTo>
                  <a:pt x="115" y="22"/>
                </a:moveTo>
                <a:cubicBezTo>
                  <a:pt x="118" y="19"/>
                  <a:pt x="118" y="19"/>
                  <a:pt x="118" y="19"/>
                </a:cubicBezTo>
                <a:cubicBezTo>
                  <a:pt x="122" y="18"/>
                  <a:pt x="127" y="17"/>
                  <a:pt x="131" y="1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0" y="26"/>
                  <a:pt x="110" y="26"/>
                  <a:pt x="110" y="26"/>
                </a:cubicBezTo>
                <a:lnTo>
                  <a:pt x="115" y="22"/>
                </a:lnTo>
                <a:close/>
                <a:moveTo>
                  <a:pt x="101" y="25"/>
                </a:moveTo>
                <a:cubicBezTo>
                  <a:pt x="103" y="26"/>
                  <a:pt x="103" y="26"/>
                  <a:pt x="103" y="2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0" y="31"/>
                  <a:pt x="100" y="31"/>
                  <a:pt x="100" y="31"/>
                </a:cubicBezTo>
                <a:lnTo>
                  <a:pt x="101" y="25"/>
                </a:lnTo>
                <a:close/>
                <a:moveTo>
                  <a:pt x="95" y="26"/>
                </a:moveTo>
                <a:cubicBezTo>
                  <a:pt x="95" y="27"/>
                  <a:pt x="95" y="27"/>
                  <a:pt x="95" y="27"/>
                </a:cubicBezTo>
                <a:cubicBezTo>
                  <a:pt x="94" y="29"/>
                  <a:pt x="94" y="29"/>
                  <a:pt x="94" y="29"/>
                </a:cubicBezTo>
                <a:cubicBezTo>
                  <a:pt x="91" y="30"/>
                  <a:pt x="91" y="30"/>
                  <a:pt x="91" y="30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8" y="30"/>
                </a:cubicBezTo>
                <a:cubicBezTo>
                  <a:pt x="90" y="29"/>
                  <a:pt x="92" y="27"/>
                  <a:pt x="95" y="26"/>
                </a:cubicBezTo>
                <a:close/>
                <a:moveTo>
                  <a:pt x="81" y="43"/>
                </a:moveTo>
                <a:cubicBezTo>
                  <a:pt x="86" y="38"/>
                  <a:pt x="86" y="38"/>
                  <a:pt x="86" y="38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2"/>
                  <a:pt x="87" y="42"/>
                  <a:pt x="87" y="42"/>
                </a:cubicBezTo>
                <a:cubicBezTo>
                  <a:pt x="84" y="45"/>
                  <a:pt x="84" y="45"/>
                  <a:pt x="84" y="45"/>
                </a:cubicBezTo>
                <a:cubicBezTo>
                  <a:pt x="80" y="45"/>
                  <a:pt x="80" y="45"/>
                  <a:pt x="80" y="45"/>
                </a:cubicBezTo>
                <a:lnTo>
                  <a:pt x="81" y="43"/>
                </a:lnTo>
                <a:close/>
                <a:moveTo>
                  <a:pt x="54" y="54"/>
                </a:move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62" y="47"/>
                  <a:pt x="66" y="43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46"/>
                  <a:pt x="78" y="46"/>
                  <a:pt x="78" y="46"/>
                </a:cubicBezTo>
                <a:cubicBezTo>
                  <a:pt x="70" y="54"/>
                  <a:pt x="70" y="54"/>
                  <a:pt x="70" y="54"/>
                </a:cubicBezTo>
                <a:cubicBezTo>
                  <a:pt x="60" y="59"/>
                  <a:pt x="60" y="59"/>
                  <a:pt x="60" y="59"/>
                </a:cubicBezTo>
                <a:cubicBezTo>
                  <a:pt x="54" y="55"/>
                  <a:pt x="54" y="55"/>
                  <a:pt x="54" y="55"/>
                </a:cubicBezTo>
                <a:lnTo>
                  <a:pt x="54" y="54"/>
                </a:lnTo>
                <a:close/>
                <a:moveTo>
                  <a:pt x="17" y="162"/>
                </a:moveTo>
                <a:cubicBezTo>
                  <a:pt x="15" y="156"/>
                  <a:pt x="15" y="156"/>
                  <a:pt x="15" y="156"/>
                </a:cubicBezTo>
                <a:cubicBezTo>
                  <a:pt x="15" y="156"/>
                  <a:pt x="15" y="155"/>
                  <a:pt x="15" y="155"/>
                </a:cubicBezTo>
                <a:cubicBezTo>
                  <a:pt x="17" y="160"/>
                  <a:pt x="17" y="160"/>
                  <a:pt x="17" y="160"/>
                </a:cubicBezTo>
                <a:lnTo>
                  <a:pt x="17" y="162"/>
                </a:lnTo>
                <a:close/>
                <a:moveTo>
                  <a:pt x="141" y="245"/>
                </a:moveTo>
                <a:cubicBezTo>
                  <a:pt x="126" y="256"/>
                  <a:pt x="126" y="256"/>
                  <a:pt x="126" y="256"/>
                </a:cubicBezTo>
                <a:cubicBezTo>
                  <a:pt x="109" y="277"/>
                  <a:pt x="109" y="277"/>
                  <a:pt x="109" y="277"/>
                </a:cubicBezTo>
                <a:cubicBezTo>
                  <a:pt x="100" y="274"/>
                  <a:pt x="91" y="270"/>
                  <a:pt x="82" y="266"/>
                </a:cubicBezTo>
                <a:cubicBezTo>
                  <a:pt x="82" y="249"/>
                  <a:pt x="82" y="249"/>
                  <a:pt x="82" y="249"/>
                </a:cubicBezTo>
                <a:cubicBezTo>
                  <a:pt x="66" y="218"/>
                  <a:pt x="66" y="218"/>
                  <a:pt x="66" y="218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71" y="202"/>
                  <a:pt x="71" y="202"/>
                  <a:pt x="71" y="202"/>
                </a:cubicBezTo>
                <a:cubicBezTo>
                  <a:pt x="71" y="194"/>
                  <a:pt x="71" y="194"/>
                  <a:pt x="71" y="194"/>
                </a:cubicBezTo>
                <a:cubicBezTo>
                  <a:pt x="66" y="189"/>
                  <a:pt x="66" y="189"/>
                  <a:pt x="66" y="189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0"/>
                </a:cubicBezTo>
                <a:cubicBezTo>
                  <a:pt x="14" y="115"/>
                  <a:pt x="28" y="82"/>
                  <a:pt x="50" y="58"/>
                </a:cubicBezTo>
                <a:cubicBezTo>
                  <a:pt x="54" y="60"/>
                  <a:pt x="54" y="60"/>
                  <a:pt x="54" y="60"/>
                </a:cubicBezTo>
                <a:cubicBezTo>
                  <a:pt x="77" y="56"/>
                  <a:pt x="77" y="56"/>
                  <a:pt x="77" y="56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94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6" y="37"/>
                  <a:pt x="96" y="37"/>
                  <a:pt x="96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9"/>
                  <a:pt x="98" y="39"/>
                  <a:pt x="98" y="39"/>
                </a:cubicBezTo>
                <a:cubicBezTo>
                  <a:pt x="88" y="57"/>
                  <a:pt x="88" y="57"/>
                  <a:pt x="88" y="57"/>
                </a:cubicBezTo>
                <a:cubicBezTo>
                  <a:pt x="92" y="61"/>
                  <a:pt x="92" y="61"/>
                  <a:pt x="92" y="61"/>
                </a:cubicBezTo>
                <a:cubicBezTo>
                  <a:pt x="97" y="57"/>
                  <a:pt x="97" y="57"/>
                  <a:pt x="97" y="57"/>
                </a:cubicBezTo>
                <a:cubicBezTo>
                  <a:pt x="99" y="40"/>
                  <a:pt x="99" y="40"/>
                  <a:pt x="99" y="40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99" y="60"/>
                  <a:pt x="99" y="60"/>
                  <a:pt x="99" y="60"/>
                </a:cubicBezTo>
                <a:cubicBezTo>
                  <a:pt x="77" y="77"/>
                  <a:pt x="77" y="77"/>
                  <a:pt x="77" y="77"/>
                </a:cubicBezTo>
                <a:cubicBezTo>
                  <a:pt x="70" y="88"/>
                  <a:pt x="70" y="88"/>
                  <a:pt x="70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86" y="99"/>
                  <a:pt x="86" y="99"/>
                  <a:pt x="86" y="99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9" y="81"/>
                  <a:pt x="99" y="81"/>
                  <a:pt x="99" y="81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54" y="151"/>
                  <a:pt x="54" y="151"/>
                  <a:pt x="54" y="151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42" y="170"/>
                  <a:pt x="42" y="170"/>
                  <a:pt x="42" y="170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98" y="187"/>
                  <a:pt x="98" y="187"/>
                  <a:pt x="98" y="187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123" y="207"/>
                  <a:pt x="123" y="207"/>
                  <a:pt x="123" y="20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9" y="218"/>
                  <a:pt x="149" y="218"/>
                  <a:pt x="149" y="218"/>
                </a:cubicBezTo>
                <a:lnTo>
                  <a:pt x="141" y="245"/>
                </a:lnTo>
                <a:close/>
                <a:moveTo>
                  <a:pt x="95" y="72"/>
                </a:moveTo>
                <a:cubicBezTo>
                  <a:pt x="94" y="73"/>
                  <a:pt x="94" y="73"/>
                  <a:pt x="94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92" y="67"/>
                  <a:pt x="92" y="67"/>
                  <a:pt x="92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4" y="69"/>
                  <a:pt x="94" y="69"/>
                  <a:pt x="94" y="69"/>
                </a:cubicBezTo>
                <a:lnTo>
                  <a:pt x="95" y="72"/>
                </a:lnTo>
                <a:close/>
                <a:moveTo>
                  <a:pt x="145" y="76"/>
                </a:moveTo>
                <a:cubicBezTo>
                  <a:pt x="142" y="67"/>
                  <a:pt x="142" y="67"/>
                  <a:pt x="142" y="67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2" y="16"/>
                  <a:pt x="145" y="15"/>
                  <a:pt x="147" y="15"/>
                </a:cubicBezTo>
                <a:cubicBezTo>
                  <a:pt x="165" y="15"/>
                  <a:pt x="181" y="19"/>
                  <a:pt x="197" y="2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50" y="81"/>
                  <a:pt x="150" y="81"/>
                  <a:pt x="150" y="81"/>
                </a:cubicBezTo>
                <a:lnTo>
                  <a:pt x="145" y="76"/>
                </a:lnTo>
                <a:close/>
                <a:moveTo>
                  <a:pt x="277" y="185"/>
                </a:moveTo>
                <a:cubicBezTo>
                  <a:pt x="269" y="214"/>
                  <a:pt x="250" y="240"/>
                  <a:pt x="226" y="258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64" y="187"/>
                  <a:pt x="164" y="187"/>
                  <a:pt x="164" y="18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1" y="132"/>
                  <a:pt x="181" y="132"/>
                  <a:pt x="181" y="132"/>
                </a:cubicBezTo>
                <a:cubicBezTo>
                  <a:pt x="182" y="126"/>
                  <a:pt x="182" y="126"/>
                  <a:pt x="182" y="126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216" y="93"/>
                  <a:pt x="216" y="93"/>
                  <a:pt x="216" y="93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206" y="79"/>
                  <a:pt x="206" y="79"/>
                  <a:pt x="206" y="79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33" y="49"/>
                  <a:pt x="233" y="49"/>
                  <a:pt x="233" y="49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42" y="54"/>
                  <a:pt x="247" y="59"/>
                  <a:pt x="251" y="64"/>
                </a:cubicBezTo>
                <a:cubicBezTo>
                  <a:pt x="249" y="64"/>
                  <a:pt x="249" y="64"/>
                  <a:pt x="249" y="64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5" y="69"/>
                  <a:pt x="255" y="69"/>
                  <a:pt x="255" y="69"/>
                </a:cubicBezTo>
                <a:cubicBezTo>
                  <a:pt x="266" y="84"/>
                  <a:pt x="275" y="101"/>
                  <a:pt x="279" y="121"/>
                </a:cubicBezTo>
                <a:cubicBezTo>
                  <a:pt x="278" y="122"/>
                  <a:pt x="278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81" y="131"/>
                  <a:pt x="282" y="140"/>
                  <a:pt x="282" y="148"/>
                </a:cubicBezTo>
                <a:cubicBezTo>
                  <a:pt x="282" y="160"/>
                  <a:pt x="280" y="172"/>
                  <a:pt x="277" y="183"/>
                </a:cubicBezTo>
                <a:cubicBezTo>
                  <a:pt x="276" y="184"/>
                  <a:pt x="276" y="184"/>
                  <a:pt x="276" y="184"/>
                </a:cubicBezTo>
                <a:lnTo>
                  <a:pt x="277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37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38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/>
      <p:bldP spid="2" grpId="0" animBg="1"/>
      <p:bldP spid="45" grpId="0" animBg="1"/>
      <p:bldP spid="50" grpId="0" animBg="1"/>
      <p:bldP spid="56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1658088"/>
            <a:ext cx="12914403" cy="557456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5" y="1168053"/>
            <a:ext cx="12857163" cy="3757873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chemeClr val="accent2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4633483" cy="896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2" dirty="0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</a:t>
              </a:r>
              <a:r>
                <a:rPr lang="en-US" altLang="zh-CN" sz="7592" dirty="0" smtClean="0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Three</a:t>
              </a:r>
              <a:endParaRPr lang="en-US" altLang="zh-CN" sz="7592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85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93895" y="5007478"/>
            <a:ext cx="2695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4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15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16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>
            <p:extLst/>
          </p:nvPr>
        </p:nvGraphicFramePr>
        <p:xfrm>
          <a:off x="1773562" y="2176165"/>
          <a:ext cx="5774115" cy="3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>
            <a:spLocks/>
          </p:cNvSpPr>
          <p:nvPr/>
        </p:nvSpPr>
        <p:spPr bwMode="auto">
          <a:xfrm>
            <a:off x="2245611" y="4395220"/>
            <a:ext cx="675187" cy="1456915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3630382" y="3548893"/>
            <a:ext cx="675187" cy="124937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5012577" y="4395220"/>
            <a:ext cx="673803" cy="1456915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6397348" y="3085791"/>
            <a:ext cx="675187" cy="1663069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606" y="3331110"/>
            <a:ext cx="1547287" cy="2585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480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517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516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051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29575" y="3724720"/>
            <a:ext cx="337981" cy="30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575" y="4326606"/>
            <a:ext cx="337981" cy="307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9575" y="4928493"/>
            <a:ext cx="337981" cy="30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575" y="5530379"/>
            <a:ext cx="337981" cy="307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9873" y="3712827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9873" y="4325743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3625" y="4923243"/>
            <a:ext cx="211592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4559" y="5521828"/>
            <a:ext cx="208307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30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31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672666" y="4054789"/>
            <a:ext cx="1687576" cy="1931046"/>
            <a:chOff x="676273" y="1523631"/>
            <a:chExt cx="1382117" cy="1886317"/>
          </a:xfrm>
        </p:grpSpPr>
        <p:sp>
          <p:nvSpPr>
            <p:cNvPr id="64" name="Pentagon 63"/>
            <p:cNvSpPr/>
            <p:nvPr/>
          </p:nvSpPr>
          <p:spPr>
            <a:xfrm rot="5400000">
              <a:off x="1046240" y="2397799"/>
              <a:ext cx="642182" cy="1382115"/>
            </a:xfrm>
            <a:prstGeom prst="homePlat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6275" y="1523631"/>
              <a:ext cx="1382115" cy="12441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flipV="1">
            <a:off x="3632036" y="2130709"/>
            <a:ext cx="1687576" cy="1931046"/>
            <a:chOff x="2280988" y="1523631"/>
            <a:chExt cx="1382117" cy="1886319"/>
          </a:xfrm>
        </p:grpSpPr>
        <p:sp>
          <p:nvSpPr>
            <p:cNvPr id="67" name="Pentagon 66"/>
            <p:cNvSpPr/>
            <p:nvPr/>
          </p:nvSpPr>
          <p:spPr>
            <a:xfrm rot="5400000">
              <a:off x="2650954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280990" y="1523631"/>
              <a:ext cx="1382115" cy="12441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91408" y="4054789"/>
            <a:ext cx="1687574" cy="1931046"/>
            <a:chOff x="3885704" y="1523631"/>
            <a:chExt cx="1382116" cy="1886318"/>
          </a:xfrm>
        </p:grpSpPr>
        <p:sp>
          <p:nvSpPr>
            <p:cNvPr id="70" name="Pentagon 69"/>
            <p:cNvSpPr/>
            <p:nvPr/>
          </p:nvSpPr>
          <p:spPr>
            <a:xfrm rot="5400000">
              <a:off x="4255671" y="2397800"/>
              <a:ext cx="642182" cy="1382115"/>
            </a:xfrm>
            <a:prstGeom prst="homePlate">
              <a:avLst>
                <a:gd name="adj" fmla="val 962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85705" y="1523631"/>
              <a:ext cx="1382115" cy="12441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V="1">
            <a:off x="7550775" y="2130705"/>
            <a:ext cx="1687576" cy="1931049"/>
            <a:chOff x="5490418" y="1523631"/>
            <a:chExt cx="1382117" cy="1886319"/>
          </a:xfrm>
        </p:grpSpPr>
        <p:sp>
          <p:nvSpPr>
            <p:cNvPr id="73" name="Pentagon 72"/>
            <p:cNvSpPr/>
            <p:nvPr/>
          </p:nvSpPr>
          <p:spPr>
            <a:xfrm rot="5400000">
              <a:off x="5860384" y="2397800"/>
              <a:ext cx="642184" cy="1382115"/>
            </a:xfrm>
            <a:prstGeom prst="homePlate">
              <a:avLst>
                <a:gd name="adj" fmla="val 996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90420" y="1523631"/>
              <a:ext cx="1382115" cy="124413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10150" y="4054785"/>
            <a:ext cx="1687574" cy="1931049"/>
            <a:chOff x="7095134" y="1523631"/>
            <a:chExt cx="1382116" cy="1886319"/>
          </a:xfrm>
        </p:grpSpPr>
        <p:sp>
          <p:nvSpPr>
            <p:cNvPr id="77" name="Pentagon 76"/>
            <p:cNvSpPr/>
            <p:nvPr/>
          </p:nvSpPr>
          <p:spPr>
            <a:xfrm rot="5400000">
              <a:off x="7465100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095135" y="1523631"/>
              <a:ext cx="1382115" cy="12441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59425" y="3489912"/>
            <a:ext cx="1069069" cy="1069069"/>
            <a:chOff x="911127" y="2468216"/>
            <a:chExt cx="875562" cy="875562"/>
          </a:xfrm>
        </p:grpSpPr>
        <p:sp>
          <p:nvSpPr>
            <p:cNvPr id="24" name="Oval 23"/>
            <p:cNvSpPr/>
            <p:nvPr/>
          </p:nvSpPr>
          <p:spPr>
            <a:xfrm>
              <a:off x="911127" y="2468216"/>
              <a:ext cx="875562" cy="8755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82"/>
            <p:cNvSpPr>
              <a:spLocks noEditPoints="1"/>
            </p:cNvSpPr>
            <p:nvPr/>
          </p:nvSpPr>
          <p:spPr bwMode="auto">
            <a:xfrm>
              <a:off x="1100632" y="2674032"/>
              <a:ext cx="496552" cy="463931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41289" y="3526320"/>
            <a:ext cx="1069069" cy="1069069"/>
            <a:chOff x="2514600" y="1773306"/>
            <a:chExt cx="875562" cy="875562"/>
          </a:xfrm>
        </p:grpSpPr>
        <p:sp>
          <p:nvSpPr>
            <p:cNvPr id="31" name="Oval 30"/>
            <p:cNvSpPr/>
            <p:nvPr/>
          </p:nvSpPr>
          <p:spPr>
            <a:xfrm>
              <a:off x="2514600" y="1773306"/>
              <a:ext cx="875562" cy="8755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172"/>
            <p:cNvSpPr>
              <a:spLocks noEditPoints="1"/>
            </p:cNvSpPr>
            <p:nvPr/>
          </p:nvSpPr>
          <p:spPr bwMode="auto">
            <a:xfrm>
              <a:off x="2705258" y="2031219"/>
              <a:ext cx="494246" cy="359736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00660" y="3489912"/>
            <a:ext cx="1069069" cy="1069069"/>
            <a:chOff x="4138981" y="1773306"/>
            <a:chExt cx="875562" cy="875562"/>
          </a:xfrm>
        </p:grpSpPr>
        <p:sp>
          <p:nvSpPr>
            <p:cNvPr id="32" name="Oval 31"/>
            <p:cNvSpPr/>
            <p:nvPr/>
          </p:nvSpPr>
          <p:spPr>
            <a:xfrm>
              <a:off x="4138981" y="1773306"/>
              <a:ext cx="875562" cy="875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122"/>
            <p:cNvSpPr>
              <a:spLocks noEditPoints="1"/>
            </p:cNvSpPr>
            <p:nvPr/>
          </p:nvSpPr>
          <p:spPr bwMode="auto">
            <a:xfrm>
              <a:off x="4422741" y="1989575"/>
              <a:ext cx="308042" cy="443025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60027" y="3489912"/>
            <a:ext cx="1069069" cy="1069069"/>
            <a:chOff x="5743695" y="1773306"/>
            <a:chExt cx="875562" cy="875562"/>
          </a:xfrm>
        </p:grpSpPr>
        <p:sp>
          <p:nvSpPr>
            <p:cNvPr id="33" name="Oval 32"/>
            <p:cNvSpPr/>
            <p:nvPr/>
          </p:nvSpPr>
          <p:spPr>
            <a:xfrm>
              <a:off x="5743695" y="1773306"/>
              <a:ext cx="875562" cy="8755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950694" y="1989855"/>
              <a:ext cx="461564" cy="4424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9399" y="3489912"/>
            <a:ext cx="1069069" cy="1069069"/>
            <a:chOff x="7348411" y="2346461"/>
            <a:chExt cx="875562" cy="875562"/>
          </a:xfrm>
        </p:grpSpPr>
        <p:sp>
          <p:nvSpPr>
            <p:cNvPr id="34" name="Oval 33"/>
            <p:cNvSpPr/>
            <p:nvPr/>
          </p:nvSpPr>
          <p:spPr>
            <a:xfrm>
              <a:off x="7348411" y="2346461"/>
              <a:ext cx="875562" cy="8755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7531557" y="2585079"/>
              <a:ext cx="509273" cy="395014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Text Placeholder 3"/>
          <p:cNvSpPr txBox="1">
            <a:spLocks/>
          </p:cNvSpPr>
          <p:nvPr/>
        </p:nvSpPr>
        <p:spPr>
          <a:xfrm>
            <a:off x="1676743" y="2477215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648298" y="4716699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5619852" y="2477215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591409" y="4716699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9562963" y="2477215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2207874" y="4693640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6110733" y="4693640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10045355" y="4693640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67244" y="3048232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8085983" y="3048232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5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52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53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26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27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12858750" cy="7232650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068"/>
            <a:ext cx="12869587" cy="46741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9762" y="869412"/>
            <a:ext cx="6141722" cy="104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186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6186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49455" y="940669"/>
            <a:ext cx="3722134" cy="649116"/>
          </a:xfrm>
          <a:prstGeom prst="rect">
            <a:avLst/>
          </a:prstGeom>
          <a:noFill/>
        </p:spPr>
        <p:txBody>
          <a:bodyPr wrap="none" lIns="128553" tIns="64276" rIns="128553" bIns="64276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9455" y="3686774"/>
            <a:ext cx="3722134" cy="649116"/>
          </a:xfrm>
          <a:prstGeom prst="rect">
            <a:avLst/>
          </a:prstGeom>
          <a:noFill/>
        </p:spPr>
        <p:txBody>
          <a:bodyPr wrap="none" lIns="128553" tIns="64276" rIns="128553" bIns="64276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7149455" y="2313722"/>
            <a:ext cx="3722134" cy="649116"/>
          </a:xfrm>
          <a:prstGeom prst="rect">
            <a:avLst/>
          </a:prstGeom>
          <a:noFill/>
        </p:spPr>
        <p:txBody>
          <a:bodyPr wrap="none" lIns="128553" tIns="64276" rIns="128553" bIns="64276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7149455" y="5059827"/>
            <a:ext cx="3722134" cy="649116"/>
          </a:xfrm>
          <a:prstGeom prst="rect">
            <a:avLst/>
          </a:prstGeom>
          <a:noFill/>
        </p:spPr>
        <p:txBody>
          <a:bodyPr wrap="none" lIns="128553" tIns="64276" rIns="128553" bIns="64276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339111" y="873505"/>
            <a:ext cx="801567" cy="4902590"/>
            <a:chOff x="5123289" y="1440517"/>
            <a:chExt cx="801666" cy="4903195"/>
          </a:xfrm>
        </p:grpSpPr>
        <p:grpSp>
          <p:nvGrpSpPr>
            <p:cNvPr id="4" name="组合 3"/>
            <p:cNvGrpSpPr/>
            <p:nvPr/>
          </p:nvGrpSpPr>
          <p:grpSpPr>
            <a:xfrm>
              <a:off x="5139983" y="1440517"/>
              <a:ext cx="783573" cy="4903195"/>
              <a:chOff x="4932040" y="391177"/>
              <a:chExt cx="720080" cy="450613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932040" y="391177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932040" y="165319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932040" y="291521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932040" y="4177235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9"/>
            <p:cNvSpPr txBox="1"/>
            <p:nvPr/>
          </p:nvSpPr>
          <p:spPr>
            <a:xfrm>
              <a:off x="5129805" y="1531184"/>
              <a:ext cx="795150" cy="649196"/>
            </a:xfrm>
            <a:prstGeom prst="rect">
              <a:avLst/>
            </a:prstGeom>
            <a:noFill/>
          </p:spPr>
          <p:txBody>
            <a:bodyPr wrap="none" lIns="128553" tIns="64276" rIns="128553" bIns="64276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5129804" y="2904242"/>
              <a:ext cx="795150" cy="649196"/>
            </a:xfrm>
            <a:prstGeom prst="rect">
              <a:avLst/>
            </a:prstGeom>
            <a:noFill/>
          </p:spPr>
          <p:txBody>
            <a:bodyPr wrap="none" lIns="128553" tIns="64276" rIns="128553" bIns="64276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5129804" y="4257763"/>
              <a:ext cx="795150" cy="649196"/>
            </a:xfrm>
            <a:prstGeom prst="rect">
              <a:avLst/>
            </a:prstGeom>
            <a:noFill/>
          </p:spPr>
          <p:txBody>
            <a:bodyPr wrap="none" lIns="128553" tIns="64276" rIns="128553" bIns="64276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5123289" y="5647965"/>
              <a:ext cx="795150" cy="649196"/>
            </a:xfrm>
            <a:prstGeom prst="rect">
              <a:avLst/>
            </a:prstGeom>
            <a:noFill/>
          </p:spPr>
          <p:txBody>
            <a:bodyPr wrap="none" lIns="128553" tIns="64276" rIns="128553" bIns="64276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139983" y="1440517"/>
              <a:ext cx="783573" cy="3529974"/>
              <a:chOff x="4932040" y="391177"/>
              <a:chExt cx="720080" cy="3244119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932040" y="391177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932040" y="165319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932040" y="291521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9"/>
            <p:cNvSpPr txBox="1"/>
            <p:nvPr/>
          </p:nvSpPr>
          <p:spPr>
            <a:xfrm>
              <a:off x="5129805" y="1531184"/>
              <a:ext cx="795150" cy="649196"/>
            </a:xfrm>
            <a:prstGeom prst="rect">
              <a:avLst/>
            </a:prstGeom>
            <a:noFill/>
          </p:spPr>
          <p:txBody>
            <a:bodyPr wrap="none" lIns="128553" tIns="64276" rIns="128553" bIns="64276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9"/>
            <p:cNvSpPr txBox="1"/>
            <p:nvPr/>
          </p:nvSpPr>
          <p:spPr>
            <a:xfrm>
              <a:off x="5129804" y="2904242"/>
              <a:ext cx="795150" cy="649196"/>
            </a:xfrm>
            <a:prstGeom prst="rect">
              <a:avLst/>
            </a:prstGeom>
            <a:noFill/>
          </p:spPr>
          <p:txBody>
            <a:bodyPr wrap="none" lIns="128553" tIns="64276" rIns="128553" bIns="64276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5129804" y="4257763"/>
              <a:ext cx="795150" cy="649196"/>
            </a:xfrm>
            <a:prstGeom prst="rect">
              <a:avLst/>
            </a:prstGeom>
            <a:noFill/>
          </p:spPr>
          <p:txBody>
            <a:bodyPr wrap="none" lIns="128553" tIns="64276" rIns="128553" bIns="64276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6200000">
            <a:off x="-340828" y="4178271"/>
            <a:ext cx="5526793" cy="581964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40608" y="2311641"/>
            <a:ext cx="4041207" cy="933491"/>
            <a:chOff x="914399" y="1504950"/>
            <a:chExt cx="3703984" cy="990601"/>
          </a:xfrm>
        </p:grpSpPr>
        <p:sp>
          <p:nvSpPr>
            <p:cNvPr id="10" name="Pentagon 9"/>
            <p:cNvSpPr/>
            <p:nvPr/>
          </p:nvSpPr>
          <p:spPr>
            <a:xfrm>
              <a:off x="1722783" y="1657351"/>
              <a:ext cx="2895600" cy="8382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Right Triangle 5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40608" y="3283384"/>
            <a:ext cx="4041207" cy="933491"/>
            <a:chOff x="914399" y="1504950"/>
            <a:chExt cx="3703984" cy="990601"/>
          </a:xfrm>
        </p:grpSpPr>
        <p:sp>
          <p:nvSpPr>
            <p:cNvPr id="13" name="Pentagon 12"/>
            <p:cNvSpPr/>
            <p:nvPr/>
          </p:nvSpPr>
          <p:spPr>
            <a:xfrm>
              <a:off x="1722783" y="1657351"/>
              <a:ext cx="2895600" cy="8382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40608" y="4255129"/>
            <a:ext cx="4041207" cy="933491"/>
            <a:chOff x="914399" y="1504950"/>
            <a:chExt cx="3703984" cy="990601"/>
          </a:xfrm>
        </p:grpSpPr>
        <p:sp>
          <p:nvSpPr>
            <p:cNvPr id="18" name="Pentagon 17"/>
            <p:cNvSpPr/>
            <p:nvPr/>
          </p:nvSpPr>
          <p:spPr>
            <a:xfrm>
              <a:off x="1722783" y="1657351"/>
              <a:ext cx="2895600" cy="838200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" name="Right Triangle 19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40611" y="5226874"/>
            <a:ext cx="4041208" cy="933491"/>
            <a:chOff x="914399" y="1504950"/>
            <a:chExt cx="3703985" cy="990601"/>
          </a:xfrm>
        </p:grpSpPr>
        <p:sp>
          <p:nvSpPr>
            <p:cNvPr id="23" name="Pentagon 22"/>
            <p:cNvSpPr/>
            <p:nvPr/>
          </p:nvSpPr>
          <p:spPr>
            <a:xfrm>
              <a:off x="1722783" y="1657351"/>
              <a:ext cx="2895601" cy="838200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5" name="Right Triangle 24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122"/>
          <p:cNvSpPr>
            <a:spLocks noEditPoints="1"/>
          </p:cNvSpPr>
          <p:nvPr/>
        </p:nvSpPr>
        <p:spPr bwMode="auto">
          <a:xfrm>
            <a:off x="4910955" y="2625151"/>
            <a:ext cx="546371" cy="428798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75"/>
          <p:cNvSpPr>
            <a:spLocks noEditPoints="1"/>
          </p:cNvSpPr>
          <p:nvPr/>
        </p:nvSpPr>
        <p:spPr bwMode="auto">
          <a:xfrm>
            <a:off x="4860871" y="3590377"/>
            <a:ext cx="596455" cy="474729"/>
          </a:xfrm>
          <a:custGeom>
            <a:avLst/>
            <a:gdLst/>
            <a:ahLst/>
            <a:cxnLst>
              <a:cxn ang="0">
                <a:pos x="54" y="20"/>
              </a:cxn>
              <a:cxn ang="0">
                <a:pos x="27" y="39"/>
              </a:cxn>
              <a:cxn ang="0">
                <a:pos x="20" y="39"/>
              </a:cxn>
              <a:cxn ang="0">
                <a:pos x="10" y="44"/>
              </a:cxn>
              <a:cxn ang="0">
                <a:pos x="7" y="44"/>
              </a:cxn>
              <a:cxn ang="0">
                <a:pos x="7" y="44"/>
              </a:cxn>
              <a:cxn ang="0">
                <a:pos x="5" y="43"/>
              </a:cxn>
              <a:cxn ang="0">
                <a:pos x="6" y="41"/>
              </a:cxn>
              <a:cxn ang="0">
                <a:pos x="11" y="35"/>
              </a:cxn>
              <a:cxn ang="0">
                <a:pos x="0" y="20"/>
              </a:cxn>
              <a:cxn ang="0">
                <a:pos x="27" y="0"/>
              </a:cxn>
              <a:cxn ang="0">
                <a:pos x="54" y="20"/>
              </a:cxn>
              <a:cxn ang="0">
                <a:pos x="5" y="20"/>
              </a:cxn>
              <a:cxn ang="0">
                <a:pos x="13" y="31"/>
              </a:cxn>
              <a:cxn ang="0">
                <a:pos x="17" y="33"/>
              </a:cxn>
              <a:cxn ang="0">
                <a:pos x="15" y="36"/>
              </a:cxn>
              <a:cxn ang="0">
                <a:pos x="18" y="35"/>
              </a:cxn>
              <a:cxn ang="0">
                <a:pos x="19" y="34"/>
              </a:cxn>
              <a:cxn ang="0">
                <a:pos x="21" y="34"/>
              </a:cxn>
              <a:cxn ang="0">
                <a:pos x="27" y="34"/>
              </a:cxn>
              <a:cxn ang="0">
                <a:pos x="49" y="20"/>
              </a:cxn>
              <a:cxn ang="0">
                <a:pos x="27" y="5"/>
              </a:cxn>
              <a:cxn ang="0">
                <a:pos x="5" y="20"/>
              </a:cxn>
              <a:cxn ang="0">
                <a:pos x="63" y="51"/>
              </a:cxn>
              <a:cxn ang="0">
                <a:pos x="64" y="53"/>
              </a:cxn>
              <a:cxn ang="0">
                <a:pos x="62" y="54"/>
              </a:cxn>
              <a:cxn ang="0">
                <a:pos x="59" y="53"/>
              </a:cxn>
              <a:cxn ang="0">
                <a:pos x="48" y="48"/>
              </a:cxn>
              <a:cxn ang="0">
                <a:pos x="42" y="49"/>
              </a:cxn>
              <a:cxn ang="0">
                <a:pos x="24" y="44"/>
              </a:cxn>
              <a:cxn ang="0">
                <a:pos x="27" y="44"/>
              </a:cxn>
              <a:cxn ang="0">
                <a:pos x="49" y="38"/>
              </a:cxn>
              <a:cxn ang="0">
                <a:pos x="59" y="20"/>
              </a:cxn>
              <a:cxn ang="0">
                <a:pos x="58" y="14"/>
              </a:cxn>
              <a:cxn ang="0">
                <a:pos x="68" y="30"/>
              </a:cxn>
              <a:cxn ang="0">
                <a:pos x="58" y="45"/>
              </a:cxn>
              <a:cxn ang="0">
                <a:pos x="63" y="51"/>
              </a:cxn>
            </a:cxnLst>
            <a:rect l="0" t="0" r="r" b="b"/>
            <a:pathLst>
              <a:path w="68" h="54">
                <a:moveTo>
                  <a:pt x="54" y="20"/>
                </a:moveTo>
                <a:cubicBezTo>
                  <a:pt x="54" y="31"/>
                  <a:pt x="42" y="39"/>
                  <a:pt x="27" y="39"/>
                </a:cubicBezTo>
                <a:cubicBezTo>
                  <a:pt x="25" y="39"/>
                  <a:pt x="23" y="39"/>
                  <a:pt x="20" y="39"/>
                </a:cubicBezTo>
                <a:cubicBezTo>
                  <a:pt x="17" y="41"/>
                  <a:pt x="14" y="43"/>
                  <a:pt x="10" y="44"/>
                </a:cubicBezTo>
                <a:cubicBezTo>
                  <a:pt x="9" y="44"/>
                  <a:pt x="8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5" y="44"/>
                  <a:pt x="5" y="43"/>
                </a:cubicBezTo>
                <a:cubicBezTo>
                  <a:pt x="5" y="42"/>
                  <a:pt x="6" y="42"/>
                  <a:pt x="6" y="41"/>
                </a:cubicBezTo>
                <a:cubicBezTo>
                  <a:pt x="8" y="40"/>
                  <a:pt x="9" y="38"/>
                  <a:pt x="11" y="35"/>
                </a:cubicBezTo>
                <a:cubicBezTo>
                  <a:pt x="4" y="32"/>
                  <a:pt x="0" y="26"/>
                  <a:pt x="0" y="20"/>
                </a:cubicBezTo>
                <a:cubicBezTo>
                  <a:pt x="0" y="9"/>
                  <a:pt x="12" y="0"/>
                  <a:pt x="27" y="0"/>
                </a:cubicBezTo>
                <a:cubicBezTo>
                  <a:pt x="42" y="0"/>
                  <a:pt x="54" y="9"/>
                  <a:pt x="54" y="20"/>
                </a:cubicBezTo>
                <a:close/>
                <a:moveTo>
                  <a:pt x="5" y="20"/>
                </a:moveTo>
                <a:cubicBezTo>
                  <a:pt x="5" y="24"/>
                  <a:pt x="8" y="28"/>
                  <a:pt x="13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6"/>
                  <a:pt x="17" y="35"/>
                  <a:pt x="18" y="35"/>
                </a:cubicBezTo>
                <a:cubicBezTo>
                  <a:pt x="19" y="34"/>
                  <a:pt x="19" y="34"/>
                  <a:pt x="19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5" y="34"/>
                  <a:pt x="27" y="34"/>
                </a:cubicBezTo>
                <a:cubicBezTo>
                  <a:pt x="39" y="34"/>
                  <a:pt x="49" y="28"/>
                  <a:pt x="49" y="20"/>
                </a:cubicBezTo>
                <a:cubicBezTo>
                  <a:pt x="49" y="12"/>
                  <a:pt x="39" y="5"/>
                  <a:pt x="27" y="5"/>
                </a:cubicBezTo>
                <a:cubicBezTo>
                  <a:pt x="15" y="5"/>
                  <a:pt x="5" y="12"/>
                  <a:pt x="5" y="20"/>
                </a:cubicBezTo>
                <a:close/>
                <a:moveTo>
                  <a:pt x="63" y="51"/>
                </a:moveTo>
                <a:cubicBezTo>
                  <a:pt x="63" y="52"/>
                  <a:pt x="64" y="52"/>
                  <a:pt x="64" y="53"/>
                </a:cubicBezTo>
                <a:cubicBezTo>
                  <a:pt x="63" y="53"/>
                  <a:pt x="63" y="54"/>
                  <a:pt x="62" y="54"/>
                </a:cubicBezTo>
                <a:cubicBezTo>
                  <a:pt x="61" y="54"/>
                  <a:pt x="60" y="54"/>
                  <a:pt x="59" y="53"/>
                </a:cubicBezTo>
                <a:cubicBezTo>
                  <a:pt x="55" y="52"/>
                  <a:pt x="52" y="51"/>
                  <a:pt x="48" y="48"/>
                </a:cubicBezTo>
                <a:cubicBezTo>
                  <a:pt x="46" y="49"/>
                  <a:pt x="44" y="49"/>
                  <a:pt x="42" y="49"/>
                </a:cubicBezTo>
                <a:cubicBezTo>
                  <a:pt x="35" y="49"/>
                  <a:pt x="29" y="47"/>
                  <a:pt x="24" y="44"/>
                </a:cubicBezTo>
                <a:cubicBezTo>
                  <a:pt x="25" y="44"/>
                  <a:pt x="26" y="44"/>
                  <a:pt x="27" y="44"/>
                </a:cubicBezTo>
                <a:cubicBezTo>
                  <a:pt x="35" y="44"/>
                  <a:pt x="43" y="42"/>
                  <a:pt x="49" y="38"/>
                </a:cubicBezTo>
                <a:cubicBezTo>
                  <a:pt x="55" y="33"/>
                  <a:pt x="59" y="27"/>
                  <a:pt x="59" y="20"/>
                </a:cubicBezTo>
                <a:cubicBezTo>
                  <a:pt x="59" y="18"/>
                  <a:pt x="58" y="16"/>
                  <a:pt x="58" y="14"/>
                </a:cubicBezTo>
                <a:cubicBezTo>
                  <a:pt x="64" y="18"/>
                  <a:pt x="68" y="23"/>
                  <a:pt x="68" y="30"/>
                </a:cubicBezTo>
                <a:cubicBezTo>
                  <a:pt x="68" y="36"/>
                  <a:pt x="65" y="41"/>
                  <a:pt x="58" y="45"/>
                </a:cubicBezTo>
                <a:cubicBezTo>
                  <a:pt x="60" y="48"/>
                  <a:pt x="61" y="49"/>
                  <a:pt x="63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32"/>
          <p:cNvSpPr>
            <a:spLocks noEditPoints="1"/>
          </p:cNvSpPr>
          <p:nvPr/>
        </p:nvSpPr>
        <p:spPr bwMode="auto">
          <a:xfrm>
            <a:off x="4914190" y="4514126"/>
            <a:ext cx="555008" cy="530878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36"/>
          <p:cNvSpPr>
            <a:spLocks noEditPoints="1"/>
          </p:cNvSpPr>
          <p:nvPr/>
        </p:nvSpPr>
        <p:spPr bwMode="auto">
          <a:xfrm>
            <a:off x="4977702" y="5495910"/>
            <a:ext cx="479623" cy="520839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054" y="2732680"/>
            <a:ext cx="3590346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1123" y="2202927"/>
            <a:ext cx="2431095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89426" y="2498993"/>
            <a:ext cx="1196494" cy="811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396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293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11120" y="3257046"/>
            <a:ext cx="484728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10800000">
            <a:off x="6689427" y="5237901"/>
            <a:ext cx="2071550" cy="930408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195993 w 1324964"/>
              <a:gd name="connsiteY7" fmla="*/ 688586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195993" y="688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445183" y="5477627"/>
            <a:ext cx="750205" cy="54123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93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43" name="Freeform 42"/>
          <p:cNvSpPr/>
          <p:nvPr/>
        </p:nvSpPr>
        <p:spPr>
          <a:xfrm rot="10800000">
            <a:off x="6689427" y="4142210"/>
            <a:ext cx="2071550" cy="930408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195993 w 1324964"/>
              <a:gd name="connsiteY7" fmla="*/ 688586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195993" y="688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Group 184"/>
          <p:cNvGrpSpPr/>
          <p:nvPr/>
        </p:nvGrpSpPr>
        <p:grpSpPr>
          <a:xfrm>
            <a:off x="6889290" y="4259414"/>
            <a:ext cx="324197" cy="696003"/>
            <a:chOff x="6213475" y="1668463"/>
            <a:chExt cx="227013" cy="487362"/>
          </a:xfrm>
          <a:solidFill>
            <a:schemeClr val="bg1"/>
          </a:solidFill>
        </p:grpSpPr>
        <p:sp>
          <p:nvSpPr>
            <p:cNvPr id="46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4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99"/>
            <p:cNvSpPr>
              <a:spLocks/>
            </p:cNvSpPr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4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Text Placeholder 3"/>
          <p:cNvSpPr txBox="1">
            <a:spLocks/>
          </p:cNvSpPr>
          <p:nvPr/>
        </p:nvSpPr>
        <p:spPr>
          <a:xfrm>
            <a:off x="7445183" y="4381937"/>
            <a:ext cx="750205" cy="54123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93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75%</a:t>
            </a:r>
          </a:p>
        </p:txBody>
      </p:sp>
      <p:grpSp>
        <p:nvGrpSpPr>
          <p:cNvPr id="49" name="Group 179"/>
          <p:cNvGrpSpPr/>
          <p:nvPr/>
        </p:nvGrpSpPr>
        <p:grpSpPr>
          <a:xfrm>
            <a:off x="6914453" y="5352653"/>
            <a:ext cx="273867" cy="700901"/>
            <a:chOff x="5054600" y="1652588"/>
            <a:chExt cx="187325" cy="479424"/>
          </a:xfrm>
          <a:solidFill>
            <a:schemeClr val="bg1"/>
          </a:solidFill>
        </p:grpSpPr>
        <p:sp>
          <p:nvSpPr>
            <p:cNvPr id="50" name="Freeform 96"/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4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4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3"/>
          <p:cNvSpPr txBox="1">
            <a:spLocks/>
          </p:cNvSpPr>
          <p:nvPr/>
        </p:nvSpPr>
        <p:spPr>
          <a:xfrm>
            <a:off x="8744285" y="4272046"/>
            <a:ext cx="1875513" cy="6311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418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459,769K</a:t>
            </a:r>
            <a:endParaRPr lang="en-US" sz="439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4285" y="5386836"/>
            <a:ext cx="1875513" cy="6311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418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700,769K</a:t>
            </a:r>
            <a:endParaRPr lang="en-US" sz="439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54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55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36" grpId="0"/>
      <p:bldP spid="38" grpId="0"/>
      <p:bldP spid="39" grpId="0"/>
      <p:bldP spid="40" grpId="0"/>
      <p:bldP spid="41" grpId="0" animBg="1"/>
      <p:bldP spid="42" grpId="0"/>
      <p:bldP spid="43" grpId="0" animBg="1"/>
      <p:bldP spid="48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1658088"/>
            <a:ext cx="12914403" cy="557456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5" y="1168053"/>
            <a:ext cx="12857163" cy="3757873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chemeClr val="accent2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4089298" cy="896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2" dirty="0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</a:t>
              </a:r>
              <a:r>
                <a:rPr lang="en-US" altLang="zh-CN" sz="7592" dirty="0" smtClean="0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Four</a:t>
              </a:r>
              <a:endParaRPr lang="en-US" altLang="zh-CN" sz="7592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53056" y="4750334"/>
            <a:ext cx="2823859" cy="2482318"/>
            <a:chOff x="251475" y="3378248"/>
            <a:chExt cx="2007972" cy="1765251"/>
          </a:xfrm>
        </p:grpSpPr>
        <p:sp>
          <p:nvSpPr>
            <p:cNvPr id="19" name="Rectangle 18"/>
            <p:cNvSpPr/>
            <p:nvPr/>
          </p:nvSpPr>
          <p:spPr>
            <a:xfrm>
              <a:off x="251475" y="3378248"/>
              <a:ext cx="2007972" cy="17652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557" name="Group 88"/>
            <p:cNvGrpSpPr>
              <a:grpSpLocks/>
            </p:cNvGrpSpPr>
            <p:nvPr/>
          </p:nvGrpSpPr>
          <p:grpSpPr bwMode="auto">
            <a:xfrm>
              <a:off x="367388" y="3887824"/>
              <a:ext cx="1823765" cy="838393"/>
              <a:chOff x="784763" y="661554"/>
              <a:chExt cx="1340365" cy="45563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84763" y="661554"/>
                <a:ext cx="1340365" cy="11894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14506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5734" y="831715"/>
                <a:ext cx="1298423" cy="285473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1285829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3435863" y="4750334"/>
            <a:ext cx="2823858" cy="2482318"/>
            <a:chOff x="2443299" y="3378248"/>
            <a:chExt cx="2007972" cy="1765251"/>
          </a:xfrm>
        </p:grpSpPr>
        <p:sp>
          <p:nvSpPr>
            <p:cNvPr id="21" name="Rectangle 20"/>
            <p:cNvSpPr/>
            <p:nvPr/>
          </p:nvSpPr>
          <p:spPr>
            <a:xfrm>
              <a:off x="2443299" y="3378248"/>
              <a:ext cx="2007972" cy="17652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553" name="Group 88"/>
            <p:cNvGrpSpPr>
              <a:grpSpLocks/>
            </p:cNvGrpSpPr>
            <p:nvPr/>
          </p:nvGrpSpPr>
          <p:grpSpPr bwMode="auto">
            <a:xfrm>
              <a:off x="2551275" y="3887825"/>
              <a:ext cx="1823766" cy="862489"/>
              <a:chOff x="784823" y="661554"/>
              <a:chExt cx="1340365" cy="46872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84823" y="661554"/>
                <a:ext cx="1340365" cy="11894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14506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5794" y="844810"/>
                <a:ext cx="1298424" cy="285473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1285829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Down Arrow Callout 1"/>
          <p:cNvSpPr/>
          <p:nvPr/>
        </p:nvSpPr>
        <p:spPr>
          <a:xfrm>
            <a:off x="353056" y="0"/>
            <a:ext cx="2823859" cy="5074017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9443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29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 </a:t>
            </a:r>
            <a:endParaRPr lang="en-US" sz="1406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435863" y="0"/>
            <a:ext cx="2823858" cy="5074017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94434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29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 </a:t>
            </a:r>
            <a:endParaRPr lang="en-US" sz="1406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1627" y="1873218"/>
            <a:ext cx="5257063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14506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81626" y="1461160"/>
            <a:ext cx="256480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4506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681626" y="3370119"/>
            <a:ext cx="5257064" cy="825392"/>
            <a:chOff x="4033795" y="1014154"/>
            <a:chExt cx="3738310" cy="586624"/>
          </a:xfrm>
        </p:grpSpPr>
        <p:grpSp>
          <p:nvGrpSpPr>
            <p:cNvPr id="22548" name="Group 29"/>
            <p:cNvGrpSpPr>
              <a:grpSpLocks/>
            </p:cNvGrpSpPr>
            <p:nvPr/>
          </p:nvGrpSpPr>
          <p:grpSpPr bwMode="auto">
            <a:xfrm>
              <a:off x="4398895" y="1014154"/>
              <a:ext cx="3373210" cy="586624"/>
              <a:chOff x="798814" y="1702989"/>
              <a:chExt cx="1860586" cy="586624"/>
            </a:xfrm>
          </p:grpSpPr>
          <p:sp>
            <p:nvSpPr>
              <p:cNvPr id="32" name="Text Placeholder 3"/>
              <p:cNvSpPr txBox="1">
                <a:spLocks/>
              </p:cNvSpPr>
              <p:nvPr/>
            </p:nvSpPr>
            <p:spPr>
              <a:xfrm>
                <a:off x="798814" y="1702989"/>
                <a:ext cx="1005988" cy="218744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29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Text Placeholder 3"/>
              <p:cNvSpPr txBox="1">
                <a:spLocks/>
              </p:cNvSpPr>
              <p:nvPr/>
            </p:nvSpPr>
            <p:spPr>
              <a:xfrm>
                <a:off x="798814" y="2042706"/>
                <a:ext cx="1860586" cy="246907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29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033795" y="1235377"/>
              <a:ext cx="202902" cy="2187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4506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681626" y="4551222"/>
            <a:ext cx="5257064" cy="825178"/>
            <a:chOff x="4033795" y="1836597"/>
            <a:chExt cx="3738310" cy="586472"/>
          </a:xfrm>
        </p:grpSpPr>
        <p:grpSp>
          <p:nvGrpSpPr>
            <p:cNvPr id="22544" name="Group 29"/>
            <p:cNvGrpSpPr>
              <a:grpSpLocks/>
            </p:cNvGrpSpPr>
            <p:nvPr/>
          </p:nvGrpSpPr>
          <p:grpSpPr bwMode="auto">
            <a:xfrm>
              <a:off x="4398895" y="1836597"/>
              <a:ext cx="3373210" cy="586472"/>
              <a:chOff x="798814" y="1703141"/>
              <a:chExt cx="1860586" cy="586472"/>
            </a:xfrm>
          </p:grpSpPr>
          <p:sp>
            <p:nvSpPr>
              <p:cNvPr id="22546" name="Text Placeholder 3"/>
              <p:cNvSpPr txBox="1">
                <a:spLocks/>
              </p:cNvSpPr>
              <p:nvPr/>
            </p:nvSpPr>
            <p:spPr bwMode="auto">
              <a:xfrm>
                <a:off x="798970" y="1703141"/>
                <a:ext cx="1005988" cy="21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29">
                  <a:spcBef>
                    <a:spcPct val="20000"/>
                  </a:spcBef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Text Placeholder 3"/>
              <p:cNvSpPr txBox="1">
                <a:spLocks/>
              </p:cNvSpPr>
              <p:nvPr/>
            </p:nvSpPr>
            <p:spPr>
              <a:xfrm>
                <a:off x="798814" y="2042706"/>
                <a:ext cx="1860586" cy="246907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29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45" name="Rectangle 35"/>
            <p:cNvSpPr>
              <a:spLocks noChangeArrowheads="1"/>
            </p:cNvSpPr>
            <p:nvPr/>
          </p:nvSpPr>
          <p:spPr bwMode="auto">
            <a:xfrm>
              <a:off x="4033795" y="2058322"/>
              <a:ext cx="202902" cy="21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81626" y="5684420"/>
            <a:ext cx="5257064" cy="872859"/>
            <a:chOff x="4033795" y="1801071"/>
            <a:chExt cx="3738309" cy="621842"/>
          </a:xfrm>
        </p:grpSpPr>
        <p:grpSp>
          <p:nvGrpSpPr>
            <p:cNvPr id="22540" name="Group 29"/>
            <p:cNvGrpSpPr>
              <a:grpSpLocks/>
            </p:cNvGrpSpPr>
            <p:nvPr/>
          </p:nvGrpSpPr>
          <p:grpSpPr bwMode="auto">
            <a:xfrm>
              <a:off x="4398895" y="1801071"/>
              <a:ext cx="3373209" cy="621842"/>
              <a:chOff x="798814" y="1667615"/>
              <a:chExt cx="1860586" cy="621842"/>
            </a:xfrm>
          </p:grpSpPr>
          <p:sp>
            <p:nvSpPr>
              <p:cNvPr id="22542" name="Text Placeholder 3"/>
              <p:cNvSpPr txBox="1">
                <a:spLocks/>
              </p:cNvSpPr>
              <p:nvPr/>
            </p:nvSpPr>
            <p:spPr bwMode="auto">
              <a:xfrm>
                <a:off x="798970" y="1667615"/>
                <a:ext cx="1005988" cy="289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29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Text Placeholder 3"/>
              <p:cNvSpPr txBox="1">
                <a:spLocks/>
              </p:cNvSpPr>
              <p:nvPr/>
            </p:nvSpPr>
            <p:spPr>
              <a:xfrm>
                <a:off x="798814" y="2041960"/>
                <a:ext cx="1860586" cy="247497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29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41" name="Rectangle 40"/>
            <p:cNvSpPr>
              <a:spLocks noChangeArrowheads="1"/>
            </p:cNvSpPr>
            <p:nvPr/>
          </p:nvSpPr>
          <p:spPr bwMode="auto">
            <a:xfrm>
              <a:off x="4033795" y="2058322"/>
              <a:ext cx="202902" cy="32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36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37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>
                <a:spLocks/>
              </p:cNvSpPr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>
                <a:spLocks/>
              </p:cNvSpPr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>
                <a:spLocks/>
              </p:cNvSpPr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>
                <a:spLocks/>
              </p:cNvSpPr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>
                <a:spLocks/>
              </p:cNvSpPr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>
                <a:spLocks/>
              </p:cNvSpPr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>
                <a:spLocks/>
              </p:cNvSpPr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>
                <a:spLocks/>
              </p:cNvSpPr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>
                <a:spLocks/>
              </p:cNvSpPr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>
              <a:spLocks/>
            </p:cNvSpPr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55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56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05310" y="1837577"/>
            <a:ext cx="5428221" cy="4135095"/>
            <a:chOff x="5788722" y="1742391"/>
            <a:chExt cx="5147040" cy="3920900"/>
          </a:xfrm>
        </p:grpSpPr>
        <p:sp>
          <p:nvSpPr>
            <p:cNvPr id="11" name="等腰三角形 25"/>
            <p:cNvSpPr/>
            <p:nvPr/>
          </p:nvSpPr>
          <p:spPr>
            <a:xfrm flipV="1">
              <a:off x="7409641" y="4391638"/>
              <a:ext cx="1932259" cy="1271653"/>
            </a:xfrm>
            <a:prstGeom prst="triangl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14"/>
            <p:cNvSpPr/>
            <p:nvPr/>
          </p:nvSpPr>
          <p:spPr>
            <a:xfrm>
              <a:off x="7425230" y="4229395"/>
              <a:ext cx="1932259" cy="162241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15"/>
            <p:cNvSpPr/>
            <p:nvPr/>
          </p:nvSpPr>
          <p:spPr>
            <a:xfrm>
              <a:off x="6564258" y="3176577"/>
              <a:ext cx="3605487" cy="1103742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7"/>
            <p:cNvSpPr/>
            <p:nvPr/>
          </p:nvSpPr>
          <p:spPr>
            <a:xfrm>
              <a:off x="5788722" y="1904632"/>
              <a:ext cx="5147040" cy="1103742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68010" y="3014336"/>
              <a:ext cx="3605487" cy="162241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14"/>
            <p:cNvSpPr/>
            <p:nvPr/>
          </p:nvSpPr>
          <p:spPr>
            <a:xfrm>
              <a:off x="5788722" y="1742391"/>
              <a:ext cx="5147040" cy="162241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0858" y="2151824"/>
              <a:ext cx="3704492" cy="2672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14116" y="3350066"/>
              <a:ext cx="2377978" cy="4073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0535" y="4518585"/>
              <a:ext cx="905135" cy="967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11827" y="2640207"/>
            <a:ext cx="104985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11826" y="3962130"/>
            <a:ext cx="190990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50359" y="5209290"/>
            <a:ext cx="277734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256092" y="3563636"/>
            <a:ext cx="796987" cy="796987"/>
            <a:chOff x="4035292" y="3379040"/>
            <a:chExt cx="755703" cy="755703"/>
          </a:xfrm>
        </p:grpSpPr>
        <p:sp>
          <p:nvSpPr>
            <p:cNvPr id="55" name="Oval 54"/>
            <p:cNvSpPr/>
            <p:nvPr/>
          </p:nvSpPr>
          <p:spPr>
            <a:xfrm>
              <a:off x="4035292" y="3379040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217239" y="3566835"/>
              <a:ext cx="383755" cy="384412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58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256092" y="4810797"/>
            <a:ext cx="796987" cy="796987"/>
            <a:chOff x="4035292" y="4561598"/>
            <a:chExt cx="755703" cy="755703"/>
          </a:xfrm>
        </p:grpSpPr>
        <p:sp>
          <p:nvSpPr>
            <p:cNvPr id="56" name="Oval 55"/>
            <p:cNvSpPr/>
            <p:nvPr/>
          </p:nvSpPr>
          <p:spPr>
            <a:xfrm>
              <a:off x="4035292" y="4561598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290009" y="4747243"/>
              <a:ext cx="263709" cy="384412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68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256092" y="2241714"/>
            <a:ext cx="796987" cy="796987"/>
            <a:chOff x="4035292" y="2125593"/>
            <a:chExt cx="755703" cy="755703"/>
          </a:xfrm>
        </p:grpSpPr>
        <p:sp>
          <p:nvSpPr>
            <p:cNvPr id="40" name="Oval 39"/>
            <p:cNvSpPr/>
            <p:nvPr/>
          </p:nvSpPr>
          <p:spPr>
            <a:xfrm>
              <a:off x="4035292" y="2125593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221265" y="2311566"/>
              <a:ext cx="383755" cy="383755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71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just" defTabSz="241082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2021427" y="2095085"/>
            <a:ext cx="2093702" cy="750315"/>
            <a:chOff x="195396" y="2043090"/>
            <a:chExt cx="3704492" cy="711448"/>
          </a:xfrm>
        </p:grpSpPr>
        <p:sp>
          <p:nvSpPr>
            <p:cNvPr id="75" name="TextBox 74"/>
            <p:cNvSpPr txBox="1"/>
            <p:nvPr/>
          </p:nvSpPr>
          <p:spPr>
            <a:xfrm>
              <a:off x="1647098" y="2043090"/>
              <a:ext cx="2223638" cy="2239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5396" y="2347187"/>
              <a:ext cx="3704492" cy="407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36887" y="3387238"/>
            <a:ext cx="2110194" cy="750315"/>
            <a:chOff x="195396" y="2043090"/>
            <a:chExt cx="3733672" cy="711448"/>
          </a:xfrm>
        </p:grpSpPr>
        <p:sp>
          <p:nvSpPr>
            <p:cNvPr id="79" name="TextBox 78"/>
            <p:cNvSpPr txBox="1"/>
            <p:nvPr/>
          </p:nvSpPr>
          <p:spPr>
            <a:xfrm>
              <a:off x="1705430" y="2043090"/>
              <a:ext cx="2223638" cy="2239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5396" y="2347187"/>
              <a:ext cx="3704492" cy="407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63592" y="4659429"/>
            <a:ext cx="2093702" cy="750315"/>
            <a:chOff x="195396" y="2043090"/>
            <a:chExt cx="3704492" cy="711448"/>
          </a:xfrm>
        </p:grpSpPr>
        <p:sp>
          <p:nvSpPr>
            <p:cNvPr id="82" name="TextBox 81"/>
            <p:cNvSpPr txBox="1"/>
            <p:nvPr/>
          </p:nvSpPr>
          <p:spPr>
            <a:xfrm>
              <a:off x="1664565" y="2043090"/>
              <a:ext cx="2223638" cy="2239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5396" y="2347187"/>
              <a:ext cx="3704492" cy="407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48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49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4427562" y="3600493"/>
            <a:ext cx="2201649" cy="659741"/>
          </a:xfrm>
          <a:custGeom>
            <a:avLst/>
            <a:gdLst/>
            <a:ahLst/>
            <a:cxnLst>
              <a:cxn ang="0">
                <a:pos x="1168" y="350"/>
              </a:cxn>
              <a:cxn ang="0">
                <a:pos x="172" y="350"/>
              </a:cxn>
              <a:cxn ang="0">
                <a:pos x="0" y="0"/>
              </a:cxn>
              <a:cxn ang="0">
                <a:pos x="936" y="0"/>
              </a:cxn>
              <a:cxn ang="0">
                <a:pos x="1168" y="0"/>
              </a:cxn>
              <a:cxn ang="0">
                <a:pos x="1168" y="350"/>
              </a:cxn>
            </a:cxnLst>
            <a:rect l="0" t="0" r="r" b="b"/>
            <a:pathLst>
              <a:path w="1168" h="350">
                <a:moveTo>
                  <a:pt x="1168" y="350"/>
                </a:moveTo>
                <a:lnTo>
                  <a:pt x="172" y="350"/>
                </a:lnTo>
                <a:lnTo>
                  <a:pt x="0" y="0"/>
                </a:lnTo>
                <a:lnTo>
                  <a:pt x="936" y="0"/>
                </a:lnTo>
                <a:lnTo>
                  <a:pt x="1168" y="0"/>
                </a:lnTo>
                <a:lnTo>
                  <a:pt x="1168" y="35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4099578" y="2933212"/>
            <a:ext cx="2092320" cy="667281"/>
          </a:xfrm>
          <a:custGeom>
            <a:avLst/>
            <a:gdLst/>
            <a:ahLst/>
            <a:cxnLst>
              <a:cxn ang="0">
                <a:pos x="174" y="354"/>
              </a:cxn>
              <a:cxn ang="0">
                <a:pos x="0" y="0"/>
              </a:cxn>
              <a:cxn ang="0">
                <a:pos x="818" y="0"/>
              </a:cxn>
              <a:cxn ang="0">
                <a:pos x="1110" y="0"/>
              </a:cxn>
              <a:cxn ang="0">
                <a:pos x="1110" y="354"/>
              </a:cxn>
              <a:cxn ang="0">
                <a:pos x="174" y="354"/>
              </a:cxn>
            </a:cxnLst>
            <a:rect l="0" t="0" r="r" b="b"/>
            <a:pathLst>
              <a:path w="1110" h="354">
                <a:moveTo>
                  <a:pt x="174" y="354"/>
                </a:moveTo>
                <a:lnTo>
                  <a:pt x="0" y="0"/>
                </a:lnTo>
                <a:lnTo>
                  <a:pt x="818" y="0"/>
                </a:lnTo>
                <a:lnTo>
                  <a:pt x="1110" y="0"/>
                </a:lnTo>
                <a:lnTo>
                  <a:pt x="1110" y="354"/>
                </a:lnTo>
                <a:lnTo>
                  <a:pt x="174" y="35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3892980" y="2436709"/>
            <a:ext cx="1775645" cy="499330"/>
          </a:xfrm>
          <a:custGeom>
            <a:avLst/>
            <a:gdLst/>
            <a:ahLst/>
            <a:cxnLst>
              <a:cxn ang="0">
                <a:pos x="124" y="251"/>
              </a:cxn>
              <a:cxn ang="0">
                <a:pos x="0" y="0"/>
              </a:cxn>
              <a:cxn ang="0">
                <a:pos x="942" y="0"/>
              </a:cxn>
              <a:cxn ang="0">
                <a:pos x="942" y="251"/>
              </a:cxn>
              <a:cxn ang="0">
                <a:pos x="124" y="251"/>
              </a:cxn>
            </a:cxnLst>
            <a:rect l="0" t="0" r="r" b="b"/>
            <a:pathLst>
              <a:path w="942" h="251">
                <a:moveTo>
                  <a:pt x="124" y="251"/>
                </a:moveTo>
                <a:lnTo>
                  <a:pt x="0" y="0"/>
                </a:lnTo>
                <a:lnTo>
                  <a:pt x="942" y="0"/>
                </a:lnTo>
                <a:lnTo>
                  <a:pt x="942" y="251"/>
                </a:lnTo>
                <a:lnTo>
                  <a:pt x="124" y="2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060913" y="4886044"/>
            <a:ext cx="2403343" cy="721946"/>
          </a:xfrm>
          <a:custGeom>
            <a:avLst/>
            <a:gdLst/>
            <a:ahLst/>
            <a:cxnLst>
              <a:cxn ang="0">
                <a:pos x="186" y="383"/>
              </a:cxn>
              <a:cxn ang="0">
                <a:pos x="0" y="0"/>
              </a:cxn>
              <a:cxn ang="0">
                <a:pos x="1049" y="0"/>
              </a:cxn>
              <a:cxn ang="0">
                <a:pos x="1275" y="0"/>
              </a:cxn>
              <a:cxn ang="0">
                <a:pos x="1275" y="383"/>
              </a:cxn>
              <a:cxn ang="0">
                <a:pos x="186" y="383"/>
              </a:cxn>
            </a:cxnLst>
            <a:rect l="0" t="0" r="r" b="b"/>
            <a:pathLst>
              <a:path w="1275" h="383">
                <a:moveTo>
                  <a:pt x="186" y="383"/>
                </a:moveTo>
                <a:lnTo>
                  <a:pt x="0" y="0"/>
                </a:lnTo>
                <a:lnTo>
                  <a:pt x="1049" y="0"/>
                </a:lnTo>
                <a:lnTo>
                  <a:pt x="1275" y="0"/>
                </a:lnTo>
                <a:lnTo>
                  <a:pt x="1275" y="383"/>
                </a:lnTo>
                <a:lnTo>
                  <a:pt x="186" y="38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751779" y="4260233"/>
            <a:ext cx="2286473" cy="625811"/>
          </a:xfrm>
          <a:custGeom>
            <a:avLst/>
            <a:gdLst/>
            <a:ahLst/>
            <a:cxnLst>
              <a:cxn ang="0">
                <a:pos x="1213" y="332"/>
              </a:cxn>
              <a:cxn ang="0">
                <a:pos x="164" y="332"/>
              </a:cxn>
              <a:cxn ang="0">
                <a:pos x="0" y="0"/>
              </a:cxn>
              <a:cxn ang="0">
                <a:pos x="996" y="0"/>
              </a:cxn>
              <a:cxn ang="0">
                <a:pos x="1213" y="0"/>
              </a:cxn>
              <a:cxn ang="0">
                <a:pos x="1213" y="332"/>
              </a:cxn>
            </a:cxnLst>
            <a:rect l="0" t="0" r="r" b="b"/>
            <a:pathLst>
              <a:path w="1213" h="332">
                <a:moveTo>
                  <a:pt x="1213" y="332"/>
                </a:moveTo>
                <a:lnTo>
                  <a:pt x="164" y="332"/>
                </a:lnTo>
                <a:lnTo>
                  <a:pt x="0" y="0"/>
                </a:lnTo>
                <a:lnTo>
                  <a:pt x="996" y="0"/>
                </a:lnTo>
                <a:lnTo>
                  <a:pt x="1213" y="0"/>
                </a:lnTo>
                <a:lnTo>
                  <a:pt x="1213" y="33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561230" y="2432939"/>
            <a:ext cx="1905707" cy="3472121"/>
          </a:xfrm>
          <a:custGeom>
            <a:avLst/>
            <a:gdLst/>
            <a:ahLst/>
            <a:cxnLst>
              <a:cxn ang="0">
                <a:pos x="391" y="621"/>
              </a:cxn>
              <a:cxn ang="0">
                <a:pos x="481" y="806"/>
              </a:cxn>
              <a:cxn ang="0">
                <a:pos x="488" y="818"/>
              </a:cxn>
              <a:cxn ang="0">
                <a:pos x="371" y="889"/>
              </a:cxn>
              <a:cxn ang="0">
                <a:pos x="21" y="220"/>
              </a:cxn>
              <a:cxn ang="0">
                <a:pos x="11" y="196"/>
              </a:cxn>
              <a:cxn ang="0">
                <a:pos x="0" y="161"/>
              </a:cxn>
              <a:cxn ang="0">
                <a:pos x="0" y="162"/>
              </a:cxn>
              <a:cxn ang="0">
                <a:pos x="22" y="121"/>
              </a:cxn>
              <a:cxn ang="0">
                <a:pos x="85" y="0"/>
              </a:cxn>
              <a:cxn ang="0">
                <a:pos x="145" y="121"/>
              </a:cxn>
              <a:cxn ang="0">
                <a:pos x="229" y="292"/>
              </a:cxn>
              <a:cxn ang="0">
                <a:pos x="312" y="461"/>
              </a:cxn>
              <a:cxn ang="0">
                <a:pos x="391" y="621"/>
              </a:cxn>
            </a:cxnLst>
            <a:rect l="0" t="0" r="r" b="b"/>
            <a:pathLst>
              <a:path w="488" h="889">
                <a:moveTo>
                  <a:pt x="391" y="621"/>
                </a:moveTo>
                <a:cubicBezTo>
                  <a:pt x="481" y="806"/>
                  <a:pt x="481" y="806"/>
                  <a:pt x="481" y="806"/>
                </a:cubicBezTo>
                <a:cubicBezTo>
                  <a:pt x="488" y="818"/>
                  <a:pt x="488" y="818"/>
                  <a:pt x="488" y="818"/>
                </a:cubicBezTo>
                <a:cubicBezTo>
                  <a:pt x="456" y="846"/>
                  <a:pt x="417" y="870"/>
                  <a:pt x="371" y="889"/>
                </a:cubicBezTo>
                <a:cubicBezTo>
                  <a:pt x="185" y="552"/>
                  <a:pt x="68" y="329"/>
                  <a:pt x="21" y="220"/>
                </a:cubicBezTo>
                <a:cubicBezTo>
                  <a:pt x="18" y="211"/>
                  <a:pt x="14" y="203"/>
                  <a:pt x="11" y="196"/>
                </a:cubicBezTo>
                <a:cubicBezTo>
                  <a:pt x="6" y="182"/>
                  <a:pt x="2" y="170"/>
                  <a:pt x="0" y="161"/>
                </a:cubicBezTo>
                <a:cubicBezTo>
                  <a:pt x="0" y="161"/>
                  <a:pt x="0" y="162"/>
                  <a:pt x="0" y="162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85" y="0"/>
                  <a:pt x="85" y="0"/>
                  <a:pt x="85" y="0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229" y="292"/>
                  <a:pt x="229" y="292"/>
                  <a:pt x="229" y="292"/>
                </a:cubicBezTo>
                <a:cubicBezTo>
                  <a:pt x="312" y="461"/>
                  <a:pt x="312" y="461"/>
                  <a:pt x="312" y="461"/>
                </a:cubicBezTo>
                <a:lnTo>
                  <a:pt x="391" y="62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182351" y="2906069"/>
            <a:ext cx="1826540" cy="3155445"/>
            <a:chOff x="1388507" y="1927729"/>
            <a:chExt cx="1495733" cy="2583959"/>
          </a:xfrm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86418" y="1927729"/>
              <a:ext cx="83354" cy="131205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0" y="18"/>
                </a:cxn>
                <a:cxn ang="0">
                  <a:pos x="26" y="0"/>
                </a:cxn>
                <a:cxn ang="0">
                  <a:pos x="4" y="41"/>
                </a:cxn>
                <a:cxn ang="0">
                  <a:pos x="4" y="40"/>
                </a:cxn>
              </a:cxnLst>
              <a:rect l="0" t="0" r="r" b="b"/>
              <a:pathLst>
                <a:path w="26" h="41">
                  <a:moveTo>
                    <a:pt x="4" y="40"/>
                  </a:moveTo>
                  <a:cubicBezTo>
                    <a:pt x="1" y="33"/>
                    <a:pt x="0" y="25"/>
                    <a:pt x="0" y="18"/>
                  </a:cubicBezTo>
                  <a:cubicBezTo>
                    <a:pt x="4" y="6"/>
                    <a:pt x="13" y="0"/>
                    <a:pt x="26" y="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88507" y="1984841"/>
              <a:ext cx="1495733" cy="252684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0" y="151"/>
                </a:cxn>
                <a:cxn ang="0">
                  <a:pos x="93" y="0"/>
                </a:cxn>
                <a:cxn ang="0">
                  <a:pos x="97" y="22"/>
                </a:cxn>
                <a:cxn ang="0">
                  <a:pos x="108" y="57"/>
                </a:cxn>
                <a:cxn ang="0">
                  <a:pos x="118" y="81"/>
                </a:cxn>
                <a:cxn ang="0">
                  <a:pos x="468" y="750"/>
                </a:cxn>
                <a:cxn ang="0">
                  <a:pos x="321" y="790"/>
                </a:cxn>
                <a:cxn ang="0">
                  <a:pos x="7" y="214"/>
                </a:cxn>
                <a:cxn ang="0">
                  <a:pos x="0" y="192"/>
                </a:cxn>
              </a:cxnLst>
              <a:rect l="0" t="0" r="r" b="b"/>
              <a:pathLst>
                <a:path w="468" h="790">
                  <a:moveTo>
                    <a:pt x="0" y="192"/>
                  </a:moveTo>
                  <a:cubicBezTo>
                    <a:pt x="20" y="151"/>
                    <a:pt x="20" y="151"/>
                    <a:pt x="20" y="15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7"/>
                    <a:pt x="94" y="15"/>
                    <a:pt x="97" y="22"/>
                  </a:cubicBezTo>
                  <a:cubicBezTo>
                    <a:pt x="99" y="31"/>
                    <a:pt x="103" y="43"/>
                    <a:pt x="108" y="57"/>
                  </a:cubicBezTo>
                  <a:cubicBezTo>
                    <a:pt x="111" y="64"/>
                    <a:pt x="115" y="72"/>
                    <a:pt x="118" y="81"/>
                  </a:cubicBezTo>
                  <a:cubicBezTo>
                    <a:pt x="165" y="190"/>
                    <a:pt x="282" y="413"/>
                    <a:pt x="468" y="750"/>
                  </a:cubicBezTo>
                  <a:cubicBezTo>
                    <a:pt x="425" y="767"/>
                    <a:pt x="376" y="780"/>
                    <a:pt x="321" y="790"/>
                  </a:cubicBezTo>
                  <a:cubicBezTo>
                    <a:pt x="142" y="495"/>
                    <a:pt x="37" y="303"/>
                    <a:pt x="7" y="214"/>
                  </a:cubicBezTo>
                  <a:cubicBezTo>
                    <a:pt x="4" y="206"/>
                    <a:pt x="2" y="198"/>
                    <a:pt x="0" y="1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09126" y="3565808"/>
            <a:ext cx="1626733" cy="2546598"/>
            <a:chOff x="1082877" y="2467983"/>
            <a:chExt cx="1332113" cy="2085381"/>
          </a:xfrm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76158" y="2467983"/>
              <a:ext cx="77179" cy="131205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" y="16"/>
                </a:cxn>
                <a:cxn ang="0">
                  <a:pos x="24" y="0"/>
                </a:cxn>
                <a:cxn ang="0">
                  <a:pos x="4" y="41"/>
                </a:cxn>
              </a:cxnLst>
              <a:rect l="0" t="0" r="r" b="b"/>
              <a:pathLst>
                <a:path w="24" h="41">
                  <a:moveTo>
                    <a:pt x="4" y="41"/>
                  </a:moveTo>
                  <a:cubicBezTo>
                    <a:pt x="1" y="32"/>
                    <a:pt x="0" y="24"/>
                    <a:pt x="1" y="16"/>
                  </a:cubicBezTo>
                  <a:cubicBezTo>
                    <a:pt x="6" y="5"/>
                    <a:pt x="13" y="0"/>
                    <a:pt x="24" y="0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82877" y="2518921"/>
              <a:ext cx="1332113" cy="2034443"/>
            </a:xfrm>
            <a:custGeom>
              <a:avLst/>
              <a:gdLst/>
              <a:ahLst/>
              <a:cxnLst>
                <a:cxn ang="0">
                  <a:pos x="250" y="636"/>
                </a:cxn>
                <a:cxn ang="0">
                  <a:pos x="31" y="257"/>
                </a:cxn>
                <a:cxn ang="0">
                  <a:pos x="0" y="189"/>
                </a:cxn>
                <a:cxn ang="0">
                  <a:pos x="18" y="153"/>
                </a:cxn>
                <a:cxn ang="0">
                  <a:pos x="93" y="0"/>
                </a:cxn>
                <a:cxn ang="0">
                  <a:pos x="96" y="25"/>
                </a:cxn>
                <a:cxn ang="0">
                  <a:pos x="103" y="47"/>
                </a:cxn>
                <a:cxn ang="0">
                  <a:pos x="417" y="623"/>
                </a:cxn>
                <a:cxn ang="0">
                  <a:pos x="289" y="636"/>
                </a:cxn>
                <a:cxn ang="0">
                  <a:pos x="250" y="636"/>
                </a:cxn>
              </a:cxnLst>
              <a:rect l="0" t="0" r="r" b="b"/>
              <a:pathLst>
                <a:path w="417" h="636">
                  <a:moveTo>
                    <a:pt x="250" y="636"/>
                  </a:moveTo>
                  <a:cubicBezTo>
                    <a:pt x="150" y="477"/>
                    <a:pt x="77" y="351"/>
                    <a:pt x="31" y="257"/>
                  </a:cubicBezTo>
                  <a:cubicBezTo>
                    <a:pt x="19" y="232"/>
                    <a:pt x="8" y="210"/>
                    <a:pt x="0" y="1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8"/>
                    <a:pt x="93" y="16"/>
                    <a:pt x="96" y="25"/>
                  </a:cubicBezTo>
                  <a:cubicBezTo>
                    <a:pt x="98" y="31"/>
                    <a:pt x="100" y="39"/>
                    <a:pt x="103" y="47"/>
                  </a:cubicBezTo>
                  <a:cubicBezTo>
                    <a:pt x="133" y="136"/>
                    <a:pt x="238" y="328"/>
                    <a:pt x="417" y="623"/>
                  </a:cubicBezTo>
                  <a:cubicBezTo>
                    <a:pt x="378" y="629"/>
                    <a:pt x="335" y="634"/>
                    <a:pt x="289" y="636"/>
                  </a:cubicBezTo>
                  <a:cubicBezTo>
                    <a:pt x="276" y="636"/>
                    <a:pt x="263" y="636"/>
                    <a:pt x="250" y="636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37786" y="4225549"/>
            <a:ext cx="1345871" cy="1886859"/>
            <a:chOff x="778791" y="3008237"/>
            <a:chExt cx="1102119" cy="1545128"/>
          </a:xfrm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065897" y="3008237"/>
              <a:ext cx="74092" cy="11576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3" y="0"/>
                </a:cxn>
                <a:cxn ang="0">
                  <a:pos x="5" y="36"/>
                </a:cxn>
                <a:cxn ang="0">
                  <a:pos x="2" y="12"/>
                </a:cxn>
              </a:cxnLst>
              <a:rect l="0" t="0" r="r" b="b"/>
              <a:pathLst>
                <a:path w="23" h="36">
                  <a:moveTo>
                    <a:pt x="2" y="12"/>
                  </a:moveTo>
                  <a:cubicBezTo>
                    <a:pt x="5" y="5"/>
                    <a:pt x="12" y="1"/>
                    <a:pt x="23" y="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28"/>
                    <a:pt x="0" y="20"/>
                    <a:pt x="2" y="1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778791" y="3046827"/>
              <a:ext cx="1102119" cy="1506538"/>
            </a:xfrm>
            <a:custGeom>
              <a:avLst/>
              <a:gdLst/>
              <a:ahLst/>
              <a:cxnLst>
                <a:cxn ang="0">
                  <a:pos x="154" y="447"/>
                </a:cxn>
                <a:cxn ang="0">
                  <a:pos x="13" y="215"/>
                </a:cxn>
                <a:cxn ang="0">
                  <a:pos x="0" y="188"/>
                </a:cxn>
                <a:cxn ang="0">
                  <a:pos x="19" y="148"/>
                </a:cxn>
                <a:cxn ang="0">
                  <a:pos x="92" y="0"/>
                </a:cxn>
                <a:cxn ang="0">
                  <a:pos x="95" y="24"/>
                </a:cxn>
                <a:cxn ang="0">
                  <a:pos x="126" y="92"/>
                </a:cxn>
                <a:cxn ang="0">
                  <a:pos x="345" y="471"/>
                </a:cxn>
                <a:cxn ang="0">
                  <a:pos x="154" y="447"/>
                </a:cxn>
              </a:cxnLst>
              <a:rect l="0" t="0" r="r" b="b"/>
              <a:pathLst>
                <a:path w="345" h="471">
                  <a:moveTo>
                    <a:pt x="154" y="447"/>
                  </a:moveTo>
                  <a:cubicBezTo>
                    <a:pt x="96" y="366"/>
                    <a:pt x="49" y="289"/>
                    <a:pt x="13" y="215"/>
                  </a:cubicBezTo>
                  <a:cubicBezTo>
                    <a:pt x="9" y="206"/>
                    <a:pt x="4" y="197"/>
                    <a:pt x="0" y="18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8"/>
                    <a:pt x="91" y="16"/>
                    <a:pt x="95" y="24"/>
                  </a:cubicBezTo>
                  <a:cubicBezTo>
                    <a:pt x="103" y="45"/>
                    <a:pt x="114" y="67"/>
                    <a:pt x="126" y="92"/>
                  </a:cubicBezTo>
                  <a:cubicBezTo>
                    <a:pt x="172" y="186"/>
                    <a:pt x="245" y="312"/>
                    <a:pt x="345" y="471"/>
                  </a:cubicBezTo>
                  <a:cubicBezTo>
                    <a:pt x="277" y="469"/>
                    <a:pt x="213" y="461"/>
                    <a:pt x="154" y="44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09802" y="4851361"/>
            <a:ext cx="929292" cy="1166797"/>
            <a:chOff x="510207" y="3520707"/>
            <a:chExt cx="760987" cy="955478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763355" y="3520707"/>
              <a:ext cx="75636" cy="1281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" y="40"/>
                </a:cxn>
                <a:cxn ang="0">
                  <a:pos x="1" y="14"/>
                </a:cxn>
                <a:cxn ang="0">
                  <a:pos x="24" y="0"/>
                </a:cxn>
              </a:cxnLst>
              <a:rect l="0" t="0" r="r" b="b"/>
              <a:pathLst>
                <a:path w="24" h="40">
                  <a:moveTo>
                    <a:pt x="24" y="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1" y="31"/>
                    <a:pt x="0" y="23"/>
                    <a:pt x="1" y="14"/>
                  </a:cubicBezTo>
                  <a:cubicBezTo>
                    <a:pt x="6" y="5"/>
                    <a:pt x="14" y="0"/>
                    <a:pt x="2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10207" y="3565471"/>
              <a:ext cx="760987" cy="91071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4" y="26"/>
                </a:cxn>
                <a:cxn ang="0">
                  <a:pos x="97" y="53"/>
                </a:cxn>
                <a:cxn ang="0">
                  <a:pos x="238" y="285"/>
                </a:cxn>
                <a:cxn ang="0">
                  <a:pos x="0" y="174"/>
                </a:cxn>
                <a:cxn ang="0">
                  <a:pos x="80" y="0"/>
                </a:cxn>
              </a:cxnLst>
              <a:rect l="0" t="0" r="r" b="b"/>
              <a:pathLst>
                <a:path w="238" h="285">
                  <a:moveTo>
                    <a:pt x="80" y="0"/>
                  </a:moveTo>
                  <a:cubicBezTo>
                    <a:pt x="79" y="9"/>
                    <a:pt x="80" y="17"/>
                    <a:pt x="84" y="26"/>
                  </a:cubicBezTo>
                  <a:cubicBezTo>
                    <a:pt x="88" y="35"/>
                    <a:pt x="93" y="44"/>
                    <a:pt x="97" y="53"/>
                  </a:cubicBezTo>
                  <a:cubicBezTo>
                    <a:pt x="133" y="127"/>
                    <a:pt x="180" y="204"/>
                    <a:pt x="238" y="285"/>
                  </a:cubicBezTo>
                  <a:cubicBezTo>
                    <a:pt x="148" y="263"/>
                    <a:pt x="69" y="226"/>
                    <a:pt x="0" y="174"/>
                  </a:cubicBezTo>
                  <a:lnTo>
                    <a:pt x="8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 Placeholder 3"/>
          <p:cNvSpPr txBox="1">
            <a:spLocks/>
          </p:cNvSpPr>
          <p:nvPr/>
        </p:nvSpPr>
        <p:spPr>
          <a:xfrm>
            <a:off x="5016712" y="2556676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416068" y="4446228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5544308" y="3129257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6004583" y="3787424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6870073" y="5111856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28" name="Freeform 182"/>
          <p:cNvSpPr>
            <a:spLocks noEditPoints="1"/>
          </p:cNvSpPr>
          <p:nvPr/>
        </p:nvSpPr>
        <p:spPr bwMode="auto">
          <a:xfrm>
            <a:off x="2274369" y="5375047"/>
            <a:ext cx="316204" cy="29543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2712201" y="5110708"/>
            <a:ext cx="403134" cy="29342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22"/>
          <p:cNvSpPr>
            <a:spLocks noEditPoints="1"/>
          </p:cNvSpPr>
          <p:nvPr/>
        </p:nvSpPr>
        <p:spPr bwMode="auto">
          <a:xfrm>
            <a:off x="3306305" y="4753263"/>
            <a:ext cx="251256" cy="361356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3783658" y="4443935"/>
            <a:ext cx="376477" cy="36089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4246139" y="4101673"/>
            <a:ext cx="415391" cy="32219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8063685" y="242065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6"/>
          <p:cNvSpPr>
            <a:spLocks noEditPoints="1"/>
          </p:cNvSpPr>
          <p:nvPr/>
        </p:nvSpPr>
        <p:spPr bwMode="auto">
          <a:xfrm>
            <a:off x="8063685" y="3165077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6"/>
          <p:cNvSpPr>
            <a:spLocks noEditPoints="1"/>
          </p:cNvSpPr>
          <p:nvPr/>
        </p:nvSpPr>
        <p:spPr bwMode="auto">
          <a:xfrm>
            <a:off x="8063685" y="3909500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8063685" y="465392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46"/>
          <p:cNvSpPr>
            <a:spLocks noEditPoints="1"/>
          </p:cNvSpPr>
          <p:nvPr/>
        </p:nvSpPr>
        <p:spPr bwMode="auto">
          <a:xfrm>
            <a:off x="8063685" y="5401065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8579109" y="2327333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8579109" y="2594724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8579109" y="3071010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8579109" y="3338401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8579109" y="3802082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8579109" y="4069472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8579109" y="4545758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2"/>
          <p:cNvSpPr txBox="1">
            <a:spLocks/>
          </p:cNvSpPr>
          <p:nvPr/>
        </p:nvSpPr>
        <p:spPr>
          <a:xfrm>
            <a:off x="8579109" y="4813149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7"/>
          <p:cNvSpPr txBox="1">
            <a:spLocks/>
          </p:cNvSpPr>
          <p:nvPr/>
        </p:nvSpPr>
        <p:spPr>
          <a:xfrm>
            <a:off x="8579109" y="5289435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 Placeholder 2"/>
          <p:cNvSpPr txBox="1">
            <a:spLocks/>
          </p:cNvSpPr>
          <p:nvPr/>
        </p:nvSpPr>
        <p:spPr>
          <a:xfrm>
            <a:off x="8579109" y="5556825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46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47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1" y="-344115"/>
            <a:ext cx="7232650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59" y="1456085"/>
            <a:ext cx="6136605" cy="6136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1" y="2561877"/>
            <a:ext cx="4678735" cy="4678735"/>
          </a:xfrm>
          <a:prstGeom prst="rect">
            <a:avLst/>
          </a:prstGeom>
        </p:spPr>
      </p:pic>
      <p:sp>
        <p:nvSpPr>
          <p:cNvPr id="27" name="TextBox 23"/>
          <p:cNvSpPr txBox="1"/>
          <p:nvPr/>
        </p:nvSpPr>
        <p:spPr>
          <a:xfrm>
            <a:off x="6941965" y="3821341"/>
            <a:ext cx="4026523" cy="499065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适用于家长会</a:t>
            </a:r>
            <a:r>
              <a:rPr lang="en-US" altLang="zh-CN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教师说课</a:t>
            </a:r>
            <a:r>
              <a:rPr lang="en-US" altLang="zh-CN" sz="2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0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6941965" y="3084653"/>
            <a:ext cx="4752528" cy="745286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+mn-lt"/>
              </a:rPr>
              <a:t>感谢聆听 批评指导</a:t>
            </a:r>
            <a:endParaRPr lang="zh-CN" altLang="en-US" sz="40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6941966" y="4412637"/>
            <a:ext cx="496001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b="1" cap="all" dirty="0">
                <a:solidFill>
                  <a:schemeClr val="bg1"/>
                </a:solidFill>
              </a:rPr>
              <a:t>Applicable to the parent/teacher speaking lesson/work report</a:t>
            </a:r>
            <a:endParaRPr lang="zh-CN" altLang="zh-CN" sz="1200" cap="all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17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1658088"/>
            <a:ext cx="12914403" cy="557456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5" y="1168053"/>
            <a:ext cx="12857163" cy="3757873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chemeClr val="accent2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4163781" cy="89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2" dirty="0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One</a:t>
              </a: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79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45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54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3" y="3859647"/>
            <a:ext cx="12858044" cy="2754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09773" y="5127005"/>
            <a:ext cx="53505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3" y="6614304"/>
            <a:ext cx="12858044" cy="243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809772" y="4539473"/>
            <a:ext cx="2614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809772" y="4964046"/>
            <a:ext cx="53505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1245976" y="4632023"/>
            <a:ext cx="1205442" cy="1207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37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393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2784032" y="4632023"/>
            <a:ext cx="1207673" cy="1207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80" anchor="ctr"/>
          <a:lstStyle/>
          <a:p>
            <a:pPr algn="ctr" defTabSz="14506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37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393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4331013" y="4632023"/>
            <a:ext cx="1207675" cy="1207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37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393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13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14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21" grpId="0"/>
      <p:bldP spid="39" grpId="0" animBg="1"/>
      <p:bldP spid="40" grpId="0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28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29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70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75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矩形 13"/>
          <p:cNvSpPr>
            <a:spLocks noChangeArrowheads="1"/>
          </p:cNvSpPr>
          <p:nvPr/>
        </p:nvSpPr>
        <p:spPr bwMode="auto">
          <a:xfrm>
            <a:off x="258184" y="1618671"/>
            <a:ext cx="3010256" cy="36916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368893" y="1613648"/>
            <a:ext cx="3010256" cy="369166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6479602" y="1613648"/>
            <a:ext cx="3010256" cy="369166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9590311" y="1578490"/>
            <a:ext cx="3010256" cy="369166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12800" y="5980905"/>
            <a:ext cx="11233150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812800" y="5626374"/>
            <a:ext cx="1838795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8" name="原创设计师QQ598969553      _1"/>
          <p:cNvSpPr/>
          <p:nvPr/>
        </p:nvSpPr>
        <p:spPr bwMode="auto">
          <a:xfrm>
            <a:off x="354" y="0"/>
            <a:ext cx="453157" cy="9040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669"/>
          </a:p>
        </p:txBody>
      </p:sp>
      <p:sp>
        <p:nvSpPr>
          <p:cNvPr id="9" name="原创设计师QQ598969553      _2"/>
          <p:cNvSpPr>
            <a:spLocks/>
          </p:cNvSpPr>
          <p:nvPr/>
        </p:nvSpPr>
        <p:spPr bwMode="auto">
          <a:xfrm>
            <a:off x="140988" y="316987"/>
            <a:ext cx="303593" cy="6094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/>
          </a:p>
        </p:txBody>
      </p:sp>
      <p:sp>
        <p:nvSpPr>
          <p:cNvPr id="10" name="原创设计师QQ598969553      _3"/>
          <p:cNvSpPr>
            <a:spLocks noChangeArrowheads="1"/>
          </p:cNvSpPr>
          <p:nvPr/>
        </p:nvSpPr>
        <p:spPr bwMode="auto">
          <a:xfrm>
            <a:off x="605607" y="291903"/>
            <a:ext cx="2154436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1658088"/>
            <a:ext cx="12914403" cy="557456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5" y="1168053"/>
            <a:ext cx="12857163" cy="3757873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chemeClr val="accent2"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3964652" cy="896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2" dirty="0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</a:t>
              </a:r>
              <a:r>
                <a:rPr lang="en-US" altLang="zh-CN" sz="7592" dirty="0" smtClean="0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Two</a:t>
              </a:r>
              <a:endParaRPr lang="en-US" altLang="zh-CN" sz="7592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9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16C05ED-EAF4-491E-A9CE-5E01F99CB9D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45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heme/theme1.xml><?xml version="1.0" encoding="utf-8"?>
<a:theme xmlns:a="http://schemas.openxmlformats.org/drawingml/2006/main" name="自定义设计方案">
  <a:themeElements>
    <a:clrScheme name="自定义 9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F00"/>
      </a:accent1>
      <a:accent2>
        <a:srgbClr val="088F39"/>
      </a:accent2>
      <a:accent3>
        <a:srgbClr val="FFBF00"/>
      </a:accent3>
      <a:accent4>
        <a:srgbClr val="088F39"/>
      </a:accent4>
      <a:accent5>
        <a:srgbClr val="FFBF00"/>
      </a:accent5>
      <a:accent6>
        <a:srgbClr val="088F39"/>
      </a:accent6>
      <a:hlink>
        <a:srgbClr val="FFBF00"/>
      </a:hlink>
      <a:folHlink>
        <a:srgbClr val="088F3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3934</Words>
  <Application>Microsoft Office PowerPoint</Application>
  <PresentationFormat>自定义</PresentationFormat>
  <Paragraphs>287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2016-10-17T14:00:15Z</dcterms:created>
  <dcterms:modified xsi:type="dcterms:W3CDTF">2017-09-30T07:29:31Z</dcterms:modified>
</cp:coreProperties>
</file>