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8"/>
  </p:notesMasterIdLst>
  <p:handoutMasterIdLst>
    <p:handoutMasterId r:id="rId29"/>
  </p:handoutMasterIdLst>
  <p:sldIdLst>
    <p:sldId id="3142" r:id="rId2"/>
    <p:sldId id="3126" r:id="rId3"/>
    <p:sldId id="3128" r:id="rId4"/>
    <p:sldId id="3120" r:id="rId5"/>
    <p:sldId id="3109" r:id="rId6"/>
    <p:sldId id="3110" r:id="rId7"/>
    <p:sldId id="3132" r:id="rId8"/>
    <p:sldId id="3137" r:id="rId9"/>
    <p:sldId id="3133" r:id="rId10"/>
    <p:sldId id="3111" r:id="rId11"/>
    <p:sldId id="3112" r:id="rId12"/>
    <p:sldId id="3134" r:id="rId13"/>
    <p:sldId id="3138" r:id="rId14"/>
    <p:sldId id="3135" r:id="rId15"/>
    <p:sldId id="3113" r:id="rId16"/>
    <p:sldId id="3114" r:id="rId17"/>
    <p:sldId id="3136" r:id="rId18"/>
    <p:sldId id="3115" r:id="rId19"/>
    <p:sldId id="3139" r:id="rId20"/>
    <p:sldId id="3116" r:id="rId21"/>
    <p:sldId id="3117" r:id="rId22"/>
    <p:sldId id="3118" r:id="rId23"/>
    <p:sldId id="3119" r:id="rId24"/>
    <p:sldId id="3140" r:id="rId25"/>
    <p:sldId id="3141" r:id="rId26"/>
    <p:sldId id="3143"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B689"/>
    <a:srgbClr val="79B50F"/>
    <a:srgbClr val="09B0DE"/>
    <a:srgbClr val="6669D2"/>
    <a:srgbClr val="33BE9B"/>
    <a:srgbClr val="33FCC4"/>
    <a:srgbClr val="42D2FB"/>
    <a:srgbClr val="A78357"/>
    <a:srgbClr val="28C7D4"/>
    <a:srgbClr val="F9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58" autoAdjust="0"/>
    <p:restoredTop sz="92986" autoAdjust="0"/>
  </p:normalViewPr>
  <p:slideViewPr>
    <p:cSldViewPr>
      <p:cViewPr>
        <p:scale>
          <a:sx n="66" d="100"/>
          <a:sy n="66" d="100"/>
        </p:scale>
        <p:origin x="-846" y="-132"/>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2017/8/29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2017/8/29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1747"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258C887-E232-4797-8683-7782C6E058F0}" type="slidenum">
              <a:rPr lang="zh-CN" altLang="en-US"/>
              <a:pPr/>
              <a:t>1</a:t>
            </a:fld>
            <a:endParaRPr lang="en-US" altLang="zh-CN"/>
          </a:p>
        </p:txBody>
      </p:sp>
    </p:spTree>
    <p:extLst>
      <p:ext uri="{BB962C8B-B14F-4D97-AF65-F5344CB8AC3E}">
        <p14:creationId xmlns:p14="http://schemas.microsoft.com/office/powerpoint/2010/main" val="291771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65233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9139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77543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50472AE-2A01-4B67-97BF-DE575521EE85}" type="slidenum">
              <a:rPr lang="zh-CN" altLang="en-US"/>
              <a:pPr/>
              <a:t>13</a:t>
            </a:fld>
            <a:endParaRPr lang="en-US" altLang="zh-CN"/>
          </a:p>
        </p:txBody>
      </p:sp>
    </p:spTree>
    <p:extLst>
      <p:ext uri="{BB962C8B-B14F-4D97-AF65-F5344CB8AC3E}">
        <p14:creationId xmlns:p14="http://schemas.microsoft.com/office/powerpoint/2010/main" val="145455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07995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30050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187120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6760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34766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50472AE-2A01-4B67-97BF-DE575521EE85}" type="slidenum">
              <a:rPr lang="zh-CN" altLang="en-US"/>
              <a:pPr/>
              <a:t>19</a:t>
            </a:fld>
            <a:endParaRPr lang="en-US" altLang="zh-CN"/>
          </a:p>
        </p:txBody>
      </p:sp>
    </p:spTree>
    <p:extLst>
      <p:ext uri="{BB962C8B-B14F-4D97-AF65-F5344CB8AC3E}">
        <p14:creationId xmlns:p14="http://schemas.microsoft.com/office/powerpoint/2010/main" val="294530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a:t>
            </a:fld>
            <a:endParaRPr lang="zh-CN" altLang="en-US"/>
          </a:p>
        </p:txBody>
      </p:sp>
    </p:spTree>
    <p:extLst>
      <p:ext uri="{BB962C8B-B14F-4D97-AF65-F5344CB8AC3E}">
        <p14:creationId xmlns:p14="http://schemas.microsoft.com/office/powerpoint/2010/main" val="1689174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98804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99348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167558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129298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7195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54876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1747"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258C887-E232-4797-8683-7782C6E058F0}" type="slidenum">
              <a:rPr lang="zh-CN" altLang="en-US"/>
              <a:pPr/>
              <a:t>26</a:t>
            </a:fld>
            <a:endParaRPr lang="en-US" altLang="zh-CN"/>
          </a:p>
        </p:txBody>
      </p:sp>
    </p:spTree>
    <p:extLst>
      <p:ext uri="{BB962C8B-B14F-4D97-AF65-F5344CB8AC3E}">
        <p14:creationId xmlns:p14="http://schemas.microsoft.com/office/powerpoint/2010/main" val="20098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50472AE-2A01-4B67-97BF-DE575521EE85}" type="slidenum">
              <a:rPr lang="zh-CN" altLang="en-US"/>
              <a:pPr/>
              <a:t>3</a:t>
            </a:fld>
            <a:endParaRPr lang="en-US" altLang="zh-CN"/>
          </a:p>
        </p:txBody>
      </p:sp>
    </p:spTree>
    <p:extLst>
      <p:ext uri="{BB962C8B-B14F-4D97-AF65-F5344CB8AC3E}">
        <p14:creationId xmlns:p14="http://schemas.microsoft.com/office/powerpoint/2010/main" val="52750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10375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66896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85518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73005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50472AE-2A01-4B67-97BF-DE575521EE85}" type="slidenum">
              <a:rPr lang="zh-CN" altLang="en-US"/>
              <a:pPr/>
              <a:t>8</a:t>
            </a:fld>
            <a:endParaRPr lang="en-US" altLang="zh-CN"/>
          </a:p>
        </p:txBody>
      </p:sp>
    </p:spTree>
    <p:extLst>
      <p:ext uri="{BB962C8B-B14F-4D97-AF65-F5344CB8AC3E}">
        <p14:creationId xmlns:p14="http://schemas.microsoft.com/office/powerpoint/2010/main" val="216123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40757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6" name="Group 1"/>
          <p:cNvGrpSpPr>
            <a:grpSpLocks/>
          </p:cNvGrpSpPr>
          <p:nvPr userDrawn="1"/>
        </p:nvGrpSpPr>
        <p:grpSpPr bwMode="auto">
          <a:xfrm>
            <a:off x="-187664" y="-28462"/>
            <a:ext cx="5738881" cy="987793"/>
            <a:chOff x="0" y="0"/>
            <a:chExt cx="5441032" cy="935456"/>
          </a:xfrm>
        </p:grpSpPr>
        <p:grpSp>
          <p:nvGrpSpPr>
            <p:cNvPr id="7" name="组合 33"/>
            <p:cNvGrpSpPr>
              <a:grpSpLocks/>
            </p:cNvGrpSpPr>
            <p:nvPr/>
          </p:nvGrpSpPr>
          <p:grpSpPr bwMode="auto">
            <a:xfrm>
              <a:off x="0" y="0"/>
              <a:ext cx="4430303" cy="935456"/>
              <a:chOff x="0" y="0"/>
              <a:chExt cx="2170465" cy="483228"/>
            </a:xfrm>
          </p:grpSpPr>
          <p:sp>
            <p:nvSpPr>
              <p:cNvPr id="9" name="矩形 34"/>
              <p:cNvSpPr>
                <a:spLocks noChangeArrowheads="1"/>
              </p:cNvSpPr>
              <p:nvPr/>
            </p:nvSpPr>
            <p:spPr bwMode="auto">
              <a:xfrm>
                <a:off x="79102" y="14136"/>
                <a:ext cx="2091363" cy="469092"/>
              </a:xfrm>
              <a:prstGeom prst="rect">
                <a:avLst/>
              </a:prstGeom>
              <a:solidFill>
                <a:srgbClr val="FFC000"/>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a:endParaRPr lang="zh-CN" altLang="zh-CN" sz="12128">
                  <a:solidFill>
                    <a:srgbClr val="FFC000"/>
                  </a:solidFill>
                  <a:latin typeface="Segoe Media Center Light" charset="0"/>
                  <a:ea typeface="方正细等线简体" charset="-122"/>
                  <a:sym typeface="Segoe Media Center Light" charset="0"/>
                </a:endParaRPr>
              </a:p>
            </p:txBody>
          </p:sp>
          <p:sp>
            <p:nvSpPr>
              <p:cNvPr id="10" name="矩形 35"/>
              <p:cNvSpPr>
                <a:spLocks noChangeArrowheads="1"/>
              </p:cNvSpPr>
              <p:nvPr/>
            </p:nvSpPr>
            <p:spPr bwMode="auto">
              <a:xfrm>
                <a:off x="0" y="0"/>
                <a:ext cx="533146" cy="47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endParaRPr lang="zh-CN" altLang="en-US" sz="569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TextBox 45"/>
            <p:cNvSpPr>
              <a:spLocks noChangeArrowheads="1"/>
            </p:cNvSpPr>
            <p:nvPr/>
          </p:nvSpPr>
          <p:spPr bwMode="auto">
            <a:xfrm>
              <a:off x="544122" y="214022"/>
              <a:ext cx="4896910" cy="6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600" dirty="0">
                  <a:solidFill>
                    <a:schemeClr val="accent1"/>
                  </a:solidFill>
                  <a:latin typeface="方正粗谭黑简体" panose="02000000000000000000" pitchFamily="2" charset="-122"/>
                  <a:ea typeface="方正粗谭黑简体" panose="02000000000000000000" pitchFamily="2" charset="-122"/>
                  <a:sym typeface="Arial" panose="020B0604020202020204" pitchFamily="34" charset="0"/>
                </a:rPr>
                <a:t>请替换文字内容</a:t>
              </a:r>
              <a:endParaRPr lang="zh-CN" altLang="en-US" sz="3200" dirty="0">
                <a:solidFill>
                  <a:schemeClr val="accent1"/>
                </a:solidFill>
                <a:latin typeface="方正粗谭黑简体" panose="02000000000000000000" pitchFamily="2" charset="-122"/>
                <a:ea typeface="方正粗谭黑简体" panose="02000000000000000000" pitchFamily="2" charset="-122"/>
                <a:sym typeface="微软雅黑" panose="020B0503020204020204" pitchFamily="34" charset="-122"/>
              </a:endParaRPr>
            </a:p>
          </p:txBody>
        </p:sp>
      </p:grpSp>
      <p:sp>
        <p:nvSpPr>
          <p:cNvPr id="11" name="矩形 34"/>
          <p:cNvSpPr>
            <a:spLocks noChangeArrowheads="1"/>
          </p:cNvSpPr>
          <p:nvPr userDrawn="1"/>
        </p:nvSpPr>
        <p:spPr bwMode="auto">
          <a:xfrm>
            <a:off x="1604840" y="6640513"/>
            <a:ext cx="11266772" cy="610148"/>
          </a:xfrm>
          <a:prstGeom prst="rect">
            <a:avLst/>
          </a:prstGeom>
          <a:solidFill>
            <a:srgbClr val="3F3F3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a:endParaRPr lang="zh-CN" altLang="zh-CN" sz="12128">
              <a:solidFill>
                <a:srgbClr val="FFFFFF"/>
              </a:solidFill>
              <a:latin typeface="Segoe Media Center Light" charset="0"/>
              <a:ea typeface="方正细等线简体" charset="-122"/>
              <a:sym typeface="Segoe Media Center Light" charset="0"/>
            </a:endParaRPr>
          </a:p>
        </p:txBody>
      </p:sp>
      <p:sp>
        <p:nvSpPr>
          <p:cNvPr id="12" name="任意多边形 15"/>
          <p:cNvSpPr>
            <a:spLocks noChangeArrowheads="1"/>
          </p:cNvSpPr>
          <p:nvPr userDrawn="1"/>
        </p:nvSpPr>
        <p:spPr bwMode="auto">
          <a:xfrm>
            <a:off x="11133765" y="662993"/>
            <a:ext cx="3294874" cy="1225532"/>
          </a:xfrm>
          <a:custGeom>
            <a:avLst/>
            <a:gdLst>
              <a:gd name="T0" fmla="*/ 0 w 3124200"/>
              <a:gd name="T1" fmla="*/ 0 h 1162050"/>
              <a:gd name="T2" fmla="*/ 1123950 w 3124200"/>
              <a:gd name="T3" fmla="*/ 1162050 h 1162050"/>
              <a:gd name="T4" fmla="*/ 3124200 w 3124200"/>
              <a:gd name="T5" fmla="*/ 781050 h 1162050"/>
              <a:gd name="T6" fmla="*/ 0 w 3124200"/>
              <a:gd name="T7" fmla="*/ 0 h 1162050"/>
              <a:gd name="T8" fmla="*/ 0 60000 65536"/>
              <a:gd name="T9" fmla="*/ 0 60000 65536"/>
              <a:gd name="T10" fmla="*/ 0 60000 65536"/>
              <a:gd name="T11" fmla="*/ 0 60000 65536"/>
              <a:gd name="T12" fmla="*/ 0 w 3124200"/>
              <a:gd name="T13" fmla="*/ 0 h 1162050"/>
              <a:gd name="T14" fmla="*/ 3124200 w 3124200"/>
              <a:gd name="T15" fmla="*/ 1162050 h 1162050"/>
            </a:gdLst>
            <a:ahLst/>
            <a:cxnLst>
              <a:cxn ang="T8">
                <a:pos x="T0" y="T1"/>
              </a:cxn>
              <a:cxn ang="T9">
                <a:pos x="T2" y="T3"/>
              </a:cxn>
              <a:cxn ang="T10">
                <a:pos x="T4" y="T5"/>
              </a:cxn>
              <a:cxn ang="T11">
                <a:pos x="T6" y="T7"/>
              </a:cxn>
            </a:cxnLst>
            <a:rect l="T12" t="T13" r="T14" b="T15"/>
            <a:pathLst>
              <a:path w="3124200" h="1162050">
                <a:moveTo>
                  <a:pt x="0" y="0"/>
                </a:moveTo>
                <a:lnTo>
                  <a:pt x="1123950" y="1162050"/>
                </a:lnTo>
                <a:lnTo>
                  <a:pt x="3124200" y="781050"/>
                </a:lnTo>
                <a:lnTo>
                  <a:pt x="0" y="0"/>
                </a:lnTo>
                <a:close/>
              </a:path>
            </a:pathLst>
          </a:custGeom>
          <a:solidFill>
            <a:srgbClr val="3F3F3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直角三角形 16"/>
          <p:cNvSpPr>
            <a:spLocks noChangeArrowheads="1"/>
          </p:cNvSpPr>
          <p:nvPr userDrawn="1"/>
        </p:nvSpPr>
        <p:spPr bwMode="auto">
          <a:xfrm flipH="1" flipV="1">
            <a:off x="8627452" y="-23439"/>
            <a:ext cx="4244159" cy="1178654"/>
          </a:xfrm>
          <a:prstGeom prst="rtTriangle">
            <a:avLst/>
          </a:prstGeom>
          <a:solidFill>
            <a:srgbClr val="FFC0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任意多边形 17"/>
          <p:cNvSpPr>
            <a:spLocks noChangeArrowheads="1"/>
          </p:cNvSpPr>
          <p:nvPr userDrawn="1"/>
        </p:nvSpPr>
        <p:spPr bwMode="auto">
          <a:xfrm>
            <a:off x="353" y="6643199"/>
            <a:ext cx="4157100" cy="607462"/>
          </a:xfrm>
          <a:custGeom>
            <a:avLst/>
            <a:gdLst>
              <a:gd name="T0" fmla="*/ 0 w 3942413"/>
              <a:gd name="T1" fmla="*/ 0 h 719528"/>
              <a:gd name="T2" fmla="*/ 3942413 w 3942413"/>
              <a:gd name="T3" fmla="*/ 14990 h 719528"/>
              <a:gd name="T4" fmla="*/ 2038662 w 3942413"/>
              <a:gd name="T5" fmla="*/ 704538 h 719528"/>
              <a:gd name="T6" fmla="*/ 0 w 3942413"/>
              <a:gd name="T7" fmla="*/ 719528 h 719528"/>
              <a:gd name="T8" fmla="*/ 0 w 3942413"/>
              <a:gd name="T9" fmla="*/ 0 h 719528"/>
              <a:gd name="T10" fmla="*/ 0 60000 65536"/>
              <a:gd name="T11" fmla="*/ 0 60000 65536"/>
              <a:gd name="T12" fmla="*/ 0 60000 65536"/>
              <a:gd name="T13" fmla="*/ 0 60000 65536"/>
              <a:gd name="T14" fmla="*/ 0 60000 65536"/>
              <a:gd name="T15" fmla="*/ 0 w 3942413"/>
              <a:gd name="T16" fmla="*/ 0 h 719528"/>
              <a:gd name="T17" fmla="*/ 3942413 w 3942413"/>
              <a:gd name="T18" fmla="*/ 719528 h 719528"/>
            </a:gdLst>
            <a:ahLst/>
            <a:cxnLst>
              <a:cxn ang="T10">
                <a:pos x="T0" y="T1"/>
              </a:cxn>
              <a:cxn ang="T11">
                <a:pos x="T2" y="T3"/>
              </a:cxn>
              <a:cxn ang="T12">
                <a:pos x="T4" y="T5"/>
              </a:cxn>
              <a:cxn ang="T13">
                <a:pos x="T6" y="T7"/>
              </a:cxn>
              <a:cxn ang="T14">
                <a:pos x="T8" y="T9"/>
              </a:cxn>
            </a:cxnLst>
            <a:rect l="T15" t="T16" r="T17" b="T18"/>
            <a:pathLst>
              <a:path w="3942413" h="719528">
                <a:moveTo>
                  <a:pt x="0" y="0"/>
                </a:moveTo>
                <a:lnTo>
                  <a:pt x="3942413" y="14990"/>
                </a:lnTo>
                <a:lnTo>
                  <a:pt x="2038662" y="704538"/>
                </a:lnTo>
                <a:lnTo>
                  <a:pt x="0" y="719528"/>
                </a:lnTo>
                <a:lnTo>
                  <a:pt x="0" y="0"/>
                </a:lnTo>
                <a:close/>
              </a:path>
            </a:pathLst>
          </a:custGeom>
          <a:solidFill>
            <a:srgbClr val="FFC0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41060454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pPr>
                <a:defRPr/>
              </a:pPr>
              <a:t>2017/8/29</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pPr/>
              <a:t>‹#›</a:t>
            </a:fld>
            <a:endParaRPr lang="zh-CN" altLang="en-US"/>
          </a:p>
        </p:txBody>
      </p:sp>
    </p:spTree>
    <p:extLst>
      <p:ext uri="{BB962C8B-B14F-4D97-AF65-F5344CB8AC3E}">
        <p14:creationId xmlns:p14="http://schemas.microsoft.com/office/powerpoint/2010/main" val="4180471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pPr>
                <a:defRPr/>
              </a:pPr>
              <a:t>2017/8/29</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3653459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2017/8/29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7"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47" y="447"/>
            <a:ext cx="12856458" cy="730318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18" name="等腰三角形 17"/>
          <p:cNvSpPr/>
          <p:nvPr/>
        </p:nvSpPr>
        <p:spPr>
          <a:xfrm flipV="1">
            <a:off x="1147" y="447"/>
            <a:ext cx="8055374" cy="2198545"/>
          </a:xfrm>
          <a:prstGeom prst="triangle">
            <a:avLst>
              <a:gd name="adj" fmla="val 1692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等腰三角形 44"/>
          <p:cNvSpPr/>
          <p:nvPr/>
        </p:nvSpPr>
        <p:spPr>
          <a:xfrm rot="9666872" flipH="1">
            <a:off x="3913884" y="607559"/>
            <a:ext cx="4506456" cy="653983"/>
          </a:xfrm>
          <a:prstGeom prst="triangle">
            <a:avLst>
              <a:gd name="adj" fmla="val 90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Freeform 10"/>
          <p:cNvSpPr>
            <a:spLocks noEditPoints="1"/>
          </p:cNvSpPr>
          <p:nvPr/>
        </p:nvSpPr>
        <p:spPr bwMode="auto">
          <a:xfrm>
            <a:off x="5211133" y="4345078"/>
            <a:ext cx="445741" cy="447787"/>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3"/>
          </a:solidFill>
          <a:ln>
            <a:noFill/>
          </a:ln>
          <a:extLst/>
        </p:spPr>
        <p:txBody>
          <a:bodyPr vert="horz" wrap="square" lIns="96385" tIns="48192" rIns="96385" bIns="48192" numCol="1" anchor="t" anchorCtr="0" compatLnSpc="1">
            <a:prstTxWarp prst="textNoShape">
              <a:avLst/>
            </a:prstTxWarp>
          </a:bodyPr>
          <a:lstStyle/>
          <a:p>
            <a:pPr defTabSz="1285700">
              <a:defRPr/>
            </a:pPr>
            <a:endParaRPr lang="zh-CN" altLang="en-US" sz="2531" kern="0">
              <a:solidFill>
                <a:srgbClr val="294A5A"/>
              </a:solidFill>
            </a:endParaRPr>
          </a:p>
        </p:txBody>
      </p:sp>
      <p:sp>
        <p:nvSpPr>
          <p:cNvPr id="34" name="Rectangle 4"/>
          <p:cNvSpPr txBox="1">
            <a:spLocks noChangeArrowheads="1"/>
          </p:cNvSpPr>
          <p:nvPr/>
        </p:nvSpPr>
        <p:spPr bwMode="auto">
          <a:xfrm>
            <a:off x="5774769" y="4376343"/>
            <a:ext cx="4283894" cy="360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5" tIns="48192" rIns="96385" bIns="4819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85700">
              <a:defRPr/>
            </a:pPr>
            <a:r>
              <a:rPr lang="zh-CN" altLang="en-US" sz="2531" b="0" kern="0" dirty="0">
                <a:solidFill>
                  <a:schemeClr val="accent3"/>
                </a:solidFill>
                <a:latin typeface="Arial"/>
                <a:ea typeface="微软雅黑"/>
              </a:rPr>
              <a:t>这里可以输入公司</a:t>
            </a:r>
            <a:r>
              <a:rPr lang="en-US" altLang="zh-CN" sz="2531" b="0" kern="0" dirty="0">
                <a:solidFill>
                  <a:schemeClr val="accent3"/>
                </a:solidFill>
                <a:latin typeface="Arial"/>
                <a:ea typeface="微软雅黑"/>
              </a:rPr>
              <a:t>/</a:t>
            </a:r>
            <a:r>
              <a:rPr lang="zh-CN" altLang="en-US" sz="2531" b="0" kern="0" dirty="0">
                <a:solidFill>
                  <a:schemeClr val="accent3"/>
                </a:solidFill>
                <a:latin typeface="Arial"/>
                <a:ea typeface="微软雅黑"/>
              </a:rPr>
              <a:t>团队名称</a:t>
            </a:r>
          </a:p>
        </p:txBody>
      </p:sp>
      <p:sp>
        <p:nvSpPr>
          <p:cNvPr id="36" name="TextBox 40"/>
          <p:cNvSpPr txBox="1"/>
          <p:nvPr/>
        </p:nvSpPr>
        <p:spPr>
          <a:xfrm>
            <a:off x="5120742" y="3514184"/>
            <a:ext cx="6568281" cy="830894"/>
          </a:xfrm>
          <a:prstGeom prst="rect">
            <a:avLst/>
          </a:prstGeom>
          <a:noFill/>
        </p:spPr>
        <p:txBody>
          <a:bodyPr wrap="square" rtlCol="0">
            <a:spAutoFit/>
          </a:bodyPr>
          <a:lstStyle/>
          <a:p>
            <a:r>
              <a:rPr lang="zh-CN" altLang="en-US" sz="4800" dirty="0" smtClean="0">
                <a:solidFill>
                  <a:schemeClr val="accent2"/>
                </a:solidFill>
                <a:latin typeface="方正粗谭黑简体" panose="02000000000000000000" pitchFamily="2" charset="-122"/>
                <a:ea typeface="方正粗谭黑简体" panose="02000000000000000000" pitchFamily="2" charset="-122"/>
              </a:rPr>
              <a:t>医药行业工作总结汇报</a:t>
            </a:r>
            <a:endParaRPr lang="zh-CN" altLang="en-US" sz="4800" dirty="0">
              <a:solidFill>
                <a:schemeClr val="accent2"/>
              </a:solidFill>
              <a:latin typeface="方正粗谭黑简体" panose="02000000000000000000" pitchFamily="2" charset="-122"/>
              <a:ea typeface="方正粗谭黑简体" panose="02000000000000000000" pitchFamily="2" charset="-122"/>
            </a:endParaRPr>
          </a:p>
        </p:txBody>
      </p:sp>
      <p:sp>
        <p:nvSpPr>
          <p:cNvPr id="46" name="TextBox 43"/>
          <p:cNvSpPr txBox="1"/>
          <p:nvPr/>
        </p:nvSpPr>
        <p:spPr>
          <a:xfrm>
            <a:off x="5380544" y="5111325"/>
            <a:ext cx="1988533" cy="351913"/>
          </a:xfrm>
          <a:prstGeom prst="rect">
            <a:avLst/>
          </a:prstGeom>
          <a:noFill/>
        </p:spPr>
        <p:txBody>
          <a:bodyPr wrap="square" rtlCol="0">
            <a:spAutoFit/>
          </a:bodyPr>
          <a:lstStyle/>
          <a:p>
            <a:r>
              <a:rPr lang="zh-CN" altLang="en-US" sz="1687" dirty="0">
                <a:solidFill>
                  <a:schemeClr val="accent2"/>
                </a:solidFill>
                <a:latin typeface="方正兰亭黑简体" panose="02000000000000000000" pitchFamily="2" charset="-122"/>
                <a:ea typeface="方正兰亭黑简体" panose="02000000000000000000" pitchFamily="2" charset="-122"/>
              </a:rPr>
              <a:t>汇报人：壹德设计</a:t>
            </a:r>
          </a:p>
        </p:txBody>
      </p:sp>
      <p:sp>
        <p:nvSpPr>
          <p:cNvPr id="47" name="TextBox 49"/>
          <p:cNvSpPr txBox="1"/>
          <p:nvPr/>
        </p:nvSpPr>
        <p:spPr>
          <a:xfrm>
            <a:off x="7291887" y="5125634"/>
            <a:ext cx="1853444" cy="351913"/>
          </a:xfrm>
          <a:prstGeom prst="rect">
            <a:avLst/>
          </a:prstGeom>
          <a:noFill/>
        </p:spPr>
        <p:txBody>
          <a:bodyPr wrap="square" rtlCol="0">
            <a:spAutoFit/>
          </a:bodyPr>
          <a:lstStyle/>
          <a:p>
            <a:r>
              <a:rPr lang="zh-CN" altLang="en-US" sz="1687" dirty="0">
                <a:solidFill>
                  <a:schemeClr val="accent2"/>
                </a:solidFill>
                <a:latin typeface="方正兰亭黑简体" panose="02000000000000000000" pitchFamily="2" charset="-122"/>
                <a:ea typeface="方正兰亭黑简体" panose="02000000000000000000" pitchFamily="2" charset="-122"/>
              </a:rPr>
              <a:t>日期：</a:t>
            </a:r>
            <a:r>
              <a:rPr lang="en-US" altLang="zh-CN" sz="1687" dirty="0">
                <a:solidFill>
                  <a:schemeClr val="accent2"/>
                </a:solidFill>
                <a:latin typeface="方正兰亭黑简体" panose="02000000000000000000" pitchFamily="2" charset="-122"/>
                <a:ea typeface="方正兰亭黑简体" panose="02000000000000000000" pitchFamily="2" charset="-122"/>
              </a:rPr>
              <a:t>17.08.08</a:t>
            </a:r>
            <a:endParaRPr lang="zh-CN" altLang="en-US" sz="1687" dirty="0">
              <a:solidFill>
                <a:schemeClr val="accent2"/>
              </a:solidFill>
              <a:latin typeface="方正兰亭黑简体" panose="02000000000000000000" pitchFamily="2" charset="-122"/>
              <a:ea typeface="方正兰亭黑简体" panose="02000000000000000000" pitchFamily="2" charset="-122"/>
            </a:endParaRPr>
          </a:p>
        </p:txBody>
      </p:sp>
      <p:pic>
        <p:nvPicPr>
          <p:cNvPr id="2" name="Weezer - You Might Thin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752140"/>
            <a:ext cx="609600" cy="609600"/>
          </a:xfrm>
          <a:prstGeom prst="rect">
            <a:avLst/>
          </a:prstGeom>
        </p:spPr>
      </p:pic>
    </p:spTree>
    <p:extLst>
      <p:ext uri="{BB962C8B-B14F-4D97-AF65-F5344CB8AC3E}">
        <p14:creationId xmlns:p14="http://schemas.microsoft.com/office/powerpoint/2010/main" val="942803457"/>
      </p:ext>
    </p:extLst>
  </p:cSld>
  <p:clrMapOvr>
    <a:masterClrMapping/>
  </p:clrMapOvr>
  <mc:AlternateContent xmlns:mc="http://schemas.openxmlformats.org/markup-compatibility/2006" xmlns:p14="http://schemas.microsoft.com/office/powerpoint/2010/main">
    <mc:Choice Requires="p14">
      <p:transition p14:dur="0" advTm="4000"/>
    </mc:Choice>
    <mc:Fallback xmlns="">
      <p:transition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fill="hold"/>
                                        <p:tgtEl>
                                          <p:spTgt spid="31"/>
                                        </p:tgtEl>
                                        <p:attrNameLst>
                                          <p:attrName>ppt_x</p:attrName>
                                        </p:attrNameLst>
                                      </p:cBhvr>
                                      <p:tavLst>
                                        <p:tav tm="0">
                                          <p:val>
                                            <p:strVal val="#ppt_x"/>
                                          </p:val>
                                        </p:tav>
                                        <p:tav tm="100000">
                                          <p:val>
                                            <p:strVal val="#ppt_x"/>
                                          </p:val>
                                        </p:tav>
                                      </p:tavLst>
                                    </p:anim>
                                    <p:anim calcmode="lin" valueType="num">
                                      <p:cBhvr additive="base">
                                        <p:cTn id="11" dur="500" fill="hold"/>
                                        <p:tgtEl>
                                          <p:spTgt spid="31"/>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125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400" fill="hold"/>
                                        <p:tgtEl>
                                          <p:spTgt spid="33"/>
                                        </p:tgtEl>
                                        <p:attrNameLst>
                                          <p:attrName>ppt_x</p:attrName>
                                        </p:attrNameLst>
                                      </p:cBhvr>
                                      <p:tavLst>
                                        <p:tav tm="0">
                                          <p:val>
                                            <p:strVal val="0-#ppt_w/2"/>
                                          </p:val>
                                        </p:tav>
                                        <p:tav tm="100000">
                                          <p:val>
                                            <p:strVal val="#ppt_x"/>
                                          </p:val>
                                        </p:tav>
                                      </p:tavLst>
                                    </p:anim>
                                    <p:anim calcmode="lin" valueType="num">
                                      <p:cBhvr additive="base">
                                        <p:cTn id="30" dur="4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400" fill="hold"/>
                                        <p:tgtEl>
                                          <p:spTgt spid="34"/>
                                        </p:tgtEl>
                                        <p:attrNameLst>
                                          <p:attrName>ppt_x</p:attrName>
                                        </p:attrNameLst>
                                      </p:cBhvr>
                                      <p:tavLst>
                                        <p:tav tm="0">
                                          <p:val>
                                            <p:strVal val="0-#ppt_w/2"/>
                                          </p:val>
                                        </p:tav>
                                        <p:tav tm="100000">
                                          <p:val>
                                            <p:strVal val="#ppt_x"/>
                                          </p:val>
                                        </p:tav>
                                      </p:tavLst>
                                    </p:anim>
                                    <p:anim calcmode="lin" valueType="num">
                                      <p:cBhvr additive="base">
                                        <p:cTn id="34" dur="4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42"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300"/>
                                        <p:tgtEl>
                                          <p:spTgt spid="46"/>
                                        </p:tgtEl>
                                      </p:cBhvr>
                                    </p:animEffect>
                                    <p:anim calcmode="lin" valueType="num">
                                      <p:cBhvr>
                                        <p:cTn id="39" dur="300" fill="hold"/>
                                        <p:tgtEl>
                                          <p:spTgt spid="46"/>
                                        </p:tgtEl>
                                        <p:attrNameLst>
                                          <p:attrName>ppt_x</p:attrName>
                                        </p:attrNameLst>
                                      </p:cBhvr>
                                      <p:tavLst>
                                        <p:tav tm="0">
                                          <p:val>
                                            <p:strVal val="#ppt_x"/>
                                          </p:val>
                                        </p:tav>
                                        <p:tav tm="100000">
                                          <p:val>
                                            <p:strVal val="#ppt_x"/>
                                          </p:val>
                                        </p:tav>
                                      </p:tavLst>
                                    </p:anim>
                                    <p:anim calcmode="lin" valueType="num">
                                      <p:cBhvr>
                                        <p:cTn id="40" dur="300" fill="hold"/>
                                        <p:tgtEl>
                                          <p:spTgt spid="46"/>
                                        </p:tgtEl>
                                        <p:attrNameLst>
                                          <p:attrName>ppt_y</p:attrName>
                                        </p:attrNameLst>
                                      </p:cBhvr>
                                      <p:tavLst>
                                        <p:tav tm="0">
                                          <p:val>
                                            <p:strVal val="#ppt_y+.1"/>
                                          </p:val>
                                        </p:tav>
                                        <p:tav tm="100000">
                                          <p:val>
                                            <p:strVal val="#ppt_y"/>
                                          </p:val>
                                        </p:tav>
                                      </p:tavLst>
                                    </p:anim>
                                  </p:childTnLst>
                                </p:cTn>
                              </p:par>
                            </p:childTnLst>
                          </p:cTn>
                        </p:par>
                        <p:par>
                          <p:cTn id="41" fill="hold">
                            <p:stCondLst>
                              <p:cond delay="2950"/>
                            </p:stCondLst>
                            <p:childTnLst>
                              <p:par>
                                <p:cTn id="42" presetID="42"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300"/>
                                        <p:tgtEl>
                                          <p:spTgt spid="47"/>
                                        </p:tgtEl>
                                      </p:cBhvr>
                                    </p:animEffect>
                                    <p:anim calcmode="lin" valueType="num">
                                      <p:cBhvr>
                                        <p:cTn id="45" dur="300" fill="hold"/>
                                        <p:tgtEl>
                                          <p:spTgt spid="47"/>
                                        </p:tgtEl>
                                        <p:attrNameLst>
                                          <p:attrName>ppt_x</p:attrName>
                                        </p:attrNameLst>
                                      </p:cBhvr>
                                      <p:tavLst>
                                        <p:tav tm="0">
                                          <p:val>
                                            <p:strVal val="#ppt_x"/>
                                          </p:val>
                                        </p:tav>
                                        <p:tav tm="100000">
                                          <p:val>
                                            <p:strVal val="#ppt_x"/>
                                          </p:val>
                                        </p:tav>
                                      </p:tavLst>
                                    </p:anim>
                                    <p:anim calcmode="lin" valueType="num">
                                      <p:cBhvr>
                                        <p:cTn id="46" dur="3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2"/>
                </p:tgtEl>
              </p:cMediaNode>
            </p:audio>
          </p:childTnLst>
        </p:cTn>
      </p:par>
    </p:tnLst>
    <p:bldLst>
      <p:bldP spid="31" grpId="0" animBg="1"/>
      <p:bldP spid="18" grpId="0" animBg="1"/>
      <p:bldP spid="45" grpId="0" animBg="1"/>
      <p:bldP spid="33" grpId="0" animBg="1"/>
      <p:bldP spid="34" grpId="0"/>
      <p:bldP spid="36" grpId="0"/>
      <p:bldP spid="46"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35"/>
          <p:cNvCxnSpPr/>
          <p:nvPr/>
        </p:nvCxnSpPr>
        <p:spPr>
          <a:xfrm flipV="1">
            <a:off x="8083827" y="2123611"/>
            <a:ext cx="877298" cy="652900"/>
          </a:xfrm>
          <a:prstGeom prst="bentConnector3">
            <a:avLst>
              <a:gd name="adj1" fmla="val 50000"/>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flipH="1" flipV="1">
            <a:off x="3861032" y="2123611"/>
            <a:ext cx="877298" cy="652900"/>
          </a:xfrm>
          <a:prstGeom prst="bentConnector3">
            <a:avLst>
              <a:gd name="adj1" fmla="val 50000"/>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flipH="1">
            <a:off x="3861032" y="5023676"/>
            <a:ext cx="877298" cy="652900"/>
          </a:xfrm>
          <a:prstGeom prst="bentConnector3">
            <a:avLst>
              <a:gd name="adj1" fmla="val 50000"/>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8" name="Elbow Connector 207"/>
          <p:cNvCxnSpPr/>
          <p:nvPr/>
        </p:nvCxnSpPr>
        <p:spPr>
          <a:xfrm>
            <a:off x="8105225" y="5023676"/>
            <a:ext cx="877298" cy="652900"/>
          </a:xfrm>
          <a:prstGeom prst="bentConnector3">
            <a:avLst>
              <a:gd name="adj1" fmla="val 50000"/>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9670141" y="1655028"/>
            <a:ext cx="2193761" cy="1082366"/>
            <a:chOff x="8187119" y="1848938"/>
            <a:chExt cx="2080125" cy="1026300"/>
          </a:xfrm>
        </p:grpSpPr>
        <p:sp>
          <p:nvSpPr>
            <p:cNvPr id="268" name="TextBox 267"/>
            <p:cNvSpPr txBox="1"/>
            <p:nvPr/>
          </p:nvSpPr>
          <p:spPr>
            <a:xfrm>
              <a:off x="8187119" y="1848938"/>
              <a:ext cx="1294648" cy="333725"/>
            </a:xfrm>
            <a:prstGeom prst="rect">
              <a:avLst/>
            </a:prstGeom>
            <a:noFill/>
          </p:spPr>
          <p:txBody>
            <a:bodyPr wrap="none" rtlCol="0">
              <a:spAutoFit/>
            </a:bodyPr>
            <a:lstStyle/>
            <a:p>
              <a:r>
                <a:rPr lang="en-GB" sz="1687"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Weaknessess</a:t>
              </a:r>
              <a:endParaRPr lang="en-GB"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269" name="TextBox 268"/>
            <p:cNvSpPr txBox="1"/>
            <p:nvPr/>
          </p:nvSpPr>
          <p:spPr>
            <a:xfrm>
              <a:off x="8273287" y="2136412"/>
              <a:ext cx="1993957" cy="738826"/>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metaradip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impeanda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70" name="Group 269"/>
          <p:cNvGrpSpPr/>
          <p:nvPr/>
        </p:nvGrpSpPr>
        <p:grpSpPr>
          <a:xfrm>
            <a:off x="9685447" y="5148169"/>
            <a:ext cx="2178455" cy="1082366"/>
            <a:chOff x="8187119" y="1848938"/>
            <a:chExt cx="2065611" cy="1026300"/>
          </a:xfrm>
        </p:grpSpPr>
        <p:sp>
          <p:nvSpPr>
            <p:cNvPr id="271" name="TextBox 270"/>
            <p:cNvSpPr txBox="1"/>
            <p:nvPr/>
          </p:nvSpPr>
          <p:spPr>
            <a:xfrm>
              <a:off x="8187119" y="1848938"/>
              <a:ext cx="1404754" cy="333725"/>
            </a:xfrm>
            <a:prstGeom prst="rect">
              <a:avLst/>
            </a:prstGeom>
            <a:noFill/>
          </p:spPr>
          <p:txBody>
            <a:bodyPr wrap="none" rtlCol="0">
              <a:spAutoFit/>
            </a:bodyPr>
            <a:lstStyle/>
            <a:p>
              <a:r>
                <a:rPr lang="en-GB"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Opportunities</a:t>
              </a:r>
            </a:p>
          </p:txBody>
        </p:sp>
        <p:sp>
          <p:nvSpPr>
            <p:cNvPr id="272" name="TextBox 271"/>
            <p:cNvSpPr txBox="1"/>
            <p:nvPr/>
          </p:nvSpPr>
          <p:spPr>
            <a:xfrm>
              <a:off x="8273287" y="2136412"/>
              <a:ext cx="1979443" cy="738826"/>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metaradip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impeanda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73" name="Group 272"/>
          <p:cNvGrpSpPr/>
          <p:nvPr/>
        </p:nvGrpSpPr>
        <p:grpSpPr>
          <a:xfrm>
            <a:off x="847275" y="1655028"/>
            <a:ext cx="2315166" cy="1082366"/>
            <a:chOff x="8922507" y="1848938"/>
            <a:chExt cx="2195241" cy="1026300"/>
          </a:xfrm>
        </p:grpSpPr>
        <p:sp>
          <p:nvSpPr>
            <p:cNvPr id="274" name="TextBox 273"/>
            <p:cNvSpPr txBox="1"/>
            <p:nvPr/>
          </p:nvSpPr>
          <p:spPr>
            <a:xfrm>
              <a:off x="10170504" y="1848938"/>
              <a:ext cx="947244" cy="333725"/>
            </a:xfrm>
            <a:prstGeom prst="rect">
              <a:avLst/>
            </a:prstGeom>
            <a:noFill/>
          </p:spPr>
          <p:txBody>
            <a:bodyPr wrap="none" rtlCol="0">
              <a:spAutoFit/>
            </a:body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Strengths</a:t>
              </a:r>
            </a:p>
          </p:txBody>
        </p:sp>
        <p:sp>
          <p:nvSpPr>
            <p:cNvPr id="275" name="TextBox 274"/>
            <p:cNvSpPr txBox="1"/>
            <p:nvPr/>
          </p:nvSpPr>
          <p:spPr>
            <a:xfrm>
              <a:off x="8922507" y="2136412"/>
              <a:ext cx="2070811" cy="738826"/>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metaradip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impeanda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76" name="Group 275"/>
          <p:cNvGrpSpPr/>
          <p:nvPr/>
        </p:nvGrpSpPr>
        <p:grpSpPr>
          <a:xfrm>
            <a:off x="847275" y="5148169"/>
            <a:ext cx="2316077" cy="1082366"/>
            <a:chOff x="8922507" y="1848938"/>
            <a:chExt cx="2196105" cy="1026300"/>
          </a:xfrm>
        </p:grpSpPr>
        <p:sp>
          <p:nvSpPr>
            <p:cNvPr id="277" name="TextBox 276"/>
            <p:cNvSpPr txBox="1"/>
            <p:nvPr/>
          </p:nvSpPr>
          <p:spPr>
            <a:xfrm>
              <a:off x="10329445" y="1848938"/>
              <a:ext cx="789167" cy="333725"/>
            </a:xfrm>
            <a:prstGeom prst="rect">
              <a:avLst/>
            </a:prstGeom>
            <a:noFill/>
          </p:spPr>
          <p:txBody>
            <a:bodyPr wrap="none" rtlCol="0">
              <a:spAutoFit/>
            </a:body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Threats</a:t>
              </a:r>
            </a:p>
          </p:txBody>
        </p:sp>
        <p:sp>
          <p:nvSpPr>
            <p:cNvPr id="278" name="TextBox 277"/>
            <p:cNvSpPr txBox="1"/>
            <p:nvPr/>
          </p:nvSpPr>
          <p:spPr>
            <a:xfrm>
              <a:off x="8922507" y="2136412"/>
              <a:ext cx="2070811" cy="738826"/>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metaradip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impeanda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10" name="Group 9"/>
          <p:cNvGrpSpPr/>
          <p:nvPr/>
        </p:nvGrpSpPr>
        <p:grpSpPr>
          <a:xfrm>
            <a:off x="4170142" y="1647927"/>
            <a:ext cx="4525457" cy="4507721"/>
            <a:chOff x="3953794" y="1562565"/>
            <a:chExt cx="4291039" cy="4274222"/>
          </a:xfrm>
        </p:grpSpPr>
        <p:grpSp>
          <p:nvGrpSpPr>
            <p:cNvPr id="279" name="Group 278"/>
            <p:cNvGrpSpPr/>
            <p:nvPr/>
          </p:nvGrpSpPr>
          <p:grpSpPr>
            <a:xfrm>
              <a:off x="3953794" y="1562565"/>
              <a:ext cx="4291039" cy="4274222"/>
              <a:chOff x="3832771" y="1401201"/>
              <a:chExt cx="4775200" cy="4756486"/>
            </a:xfrm>
          </p:grpSpPr>
          <p:sp>
            <p:nvSpPr>
              <p:cNvPr id="3" name="Freeform 5"/>
              <p:cNvSpPr>
                <a:spLocks/>
              </p:cNvSpPr>
              <p:nvPr/>
            </p:nvSpPr>
            <p:spPr bwMode="auto">
              <a:xfrm>
                <a:off x="6223044" y="1660549"/>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chemeClr val="accent2"/>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6"/>
              <p:cNvSpPr>
                <a:spLocks/>
              </p:cNvSpPr>
              <p:nvPr/>
            </p:nvSpPr>
            <p:spPr bwMode="auto">
              <a:xfrm>
                <a:off x="4086771" y="1401201"/>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7"/>
              <p:cNvSpPr>
                <a:spLocks/>
              </p:cNvSpPr>
              <p:nvPr/>
            </p:nvSpPr>
            <p:spPr bwMode="auto">
              <a:xfrm>
                <a:off x="3832771" y="3500044"/>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8"/>
              <p:cNvSpPr>
                <a:spLocks/>
              </p:cNvSpPr>
              <p:nvPr/>
            </p:nvSpPr>
            <p:spPr bwMode="auto">
              <a:xfrm>
                <a:off x="5918244" y="3911792"/>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chemeClr val="accent3"/>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80" name="Text Box 6"/>
            <p:cNvSpPr txBox="1">
              <a:spLocks noChangeArrowheads="1"/>
            </p:cNvSpPr>
            <p:nvPr/>
          </p:nvSpPr>
          <p:spPr bwMode="auto">
            <a:xfrm>
              <a:off x="4627079" y="2235827"/>
              <a:ext cx="517092" cy="8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zh-CN" sz="5062"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S</a:t>
              </a:r>
            </a:p>
          </p:txBody>
        </p:sp>
        <p:sp>
          <p:nvSpPr>
            <p:cNvPr id="281" name="Text Box 6"/>
            <p:cNvSpPr txBox="1">
              <a:spLocks noChangeArrowheads="1"/>
            </p:cNvSpPr>
            <p:nvPr/>
          </p:nvSpPr>
          <p:spPr bwMode="auto">
            <a:xfrm>
              <a:off x="6852846" y="2249274"/>
              <a:ext cx="790688" cy="8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zh-CN" sz="5062"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W</a:t>
              </a:r>
            </a:p>
          </p:txBody>
        </p:sp>
        <p:sp>
          <p:nvSpPr>
            <p:cNvPr id="282" name="Text Box 6"/>
            <p:cNvSpPr txBox="1">
              <a:spLocks noChangeArrowheads="1"/>
            </p:cNvSpPr>
            <p:nvPr/>
          </p:nvSpPr>
          <p:spPr bwMode="auto">
            <a:xfrm>
              <a:off x="7024277" y="4361007"/>
              <a:ext cx="653889" cy="8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zh-CN" sz="5062"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O</a:t>
              </a:r>
            </a:p>
          </p:txBody>
        </p:sp>
        <p:sp>
          <p:nvSpPr>
            <p:cNvPr id="283" name="Text Box 6"/>
            <p:cNvSpPr txBox="1">
              <a:spLocks noChangeArrowheads="1"/>
            </p:cNvSpPr>
            <p:nvPr/>
          </p:nvSpPr>
          <p:spPr bwMode="auto">
            <a:xfrm>
              <a:off x="4463342" y="4361007"/>
              <a:ext cx="585492" cy="8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zh-CN" sz="5062"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T</a:t>
              </a:r>
            </a:p>
          </p:txBody>
        </p:sp>
      </p:grpSp>
      <p:grpSp>
        <p:nvGrpSpPr>
          <p:cNvPr id="2" name="Group 1"/>
          <p:cNvGrpSpPr/>
          <p:nvPr/>
        </p:nvGrpSpPr>
        <p:grpSpPr>
          <a:xfrm>
            <a:off x="3183687" y="1814718"/>
            <a:ext cx="617788" cy="617788"/>
            <a:chOff x="3018437" y="1720715"/>
            <a:chExt cx="585787" cy="585787"/>
          </a:xfrm>
        </p:grpSpPr>
        <p:sp>
          <p:nvSpPr>
            <p:cNvPr id="95" name="Oval 94"/>
            <p:cNvSpPr/>
            <p:nvPr/>
          </p:nvSpPr>
          <p:spPr>
            <a:xfrm flipH="1">
              <a:off x="3018437" y="1720715"/>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4" name="Freeform 2"/>
            <p:cNvSpPr>
              <a:spLocks noChangeArrowheads="1"/>
            </p:cNvSpPr>
            <p:nvPr/>
          </p:nvSpPr>
          <p:spPr bwMode="auto">
            <a:xfrm>
              <a:off x="3141249" y="1836306"/>
              <a:ext cx="350634" cy="350634"/>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9013932" y="1814718"/>
            <a:ext cx="617788" cy="617788"/>
            <a:chOff x="8546677" y="1720715"/>
            <a:chExt cx="585787" cy="585787"/>
          </a:xfrm>
        </p:grpSpPr>
        <p:sp>
          <p:nvSpPr>
            <p:cNvPr id="38" name="Oval 37"/>
            <p:cNvSpPr/>
            <p:nvPr/>
          </p:nvSpPr>
          <p:spPr>
            <a:xfrm>
              <a:off x="8546677" y="172071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5" name="Freeform 3"/>
            <p:cNvSpPr>
              <a:spLocks noChangeArrowheads="1"/>
            </p:cNvSpPr>
            <p:nvPr/>
          </p:nvSpPr>
          <p:spPr bwMode="auto">
            <a:xfrm>
              <a:off x="8659546" y="1880514"/>
              <a:ext cx="349571" cy="268326"/>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9035330" y="5367682"/>
            <a:ext cx="617788" cy="617788"/>
            <a:chOff x="8566966" y="5089636"/>
            <a:chExt cx="585787" cy="585787"/>
          </a:xfrm>
        </p:grpSpPr>
        <p:sp>
          <p:nvSpPr>
            <p:cNvPr id="210" name="Oval 209"/>
            <p:cNvSpPr/>
            <p:nvPr/>
          </p:nvSpPr>
          <p:spPr>
            <a:xfrm flipV="1">
              <a:off x="8566966" y="5089636"/>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6" name="Freeform 71"/>
            <p:cNvSpPr>
              <a:spLocks noEditPoints="1"/>
            </p:cNvSpPr>
            <p:nvPr/>
          </p:nvSpPr>
          <p:spPr bwMode="auto">
            <a:xfrm>
              <a:off x="8759086" y="5225743"/>
              <a:ext cx="196869" cy="298758"/>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3183687" y="5367681"/>
            <a:ext cx="617788" cy="617788"/>
            <a:chOff x="3018437" y="5089635"/>
            <a:chExt cx="585787" cy="585787"/>
          </a:xfrm>
        </p:grpSpPr>
        <p:sp>
          <p:nvSpPr>
            <p:cNvPr id="153" name="Oval 152"/>
            <p:cNvSpPr/>
            <p:nvPr/>
          </p:nvSpPr>
          <p:spPr>
            <a:xfrm flipH="1" flipV="1">
              <a:off x="3018437" y="5089635"/>
              <a:ext cx="585787"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7" name="Shape 227"/>
            <p:cNvSpPr/>
            <p:nvPr/>
          </p:nvSpPr>
          <p:spPr>
            <a:xfrm>
              <a:off x="3147688" y="5209782"/>
              <a:ext cx="318855" cy="34011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40181" tIns="40181" rIns="40181" bIns="40181" numCol="1" anchor="ctr">
              <a:noAutofit/>
            </a:bodyPr>
            <a:lstStyle/>
            <a:p>
              <a:pPr defTabSz="482163">
                <a:defRPr sz="1200">
                  <a:solidFill>
                    <a:srgbClr val="000000"/>
                  </a:solidFill>
                  <a:latin typeface="Helvetica"/>
                  <a:ea typeface="Helvetica"/>
                  <a:cs typeface="Helvetica"/>
                  <a:sym typeface="Helvetica"/>
                </a:defRPr>
              </a:pPr>
              <a:endParaRPr sz="1266">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242131075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right)">
                                      <p:cBhvr>
                                        <p:cTn id="14" dur="500"/>
                                        <p:tgtEl>
                                          <p:spTgt spid="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wipe(right)">
                                      <p:cBhvr>
                                        <p:cTn id="22" dur="500"/>
                                        <p:tgtEl>
                                          <p:spTgt spid="27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67"/>
                                        </p:tgtEl>
                                        <p:attrNameLst>
                                          <p:attrName>style.visibility</p:attrName>
                                        </p:attrNameLst>
                                      </p:cBhvr>
                                      <p:to>
                                        <p:strVal val="visible"/>
                                      </p:to>
                                    </p:set>
                                    <p:animEffect transition="in" filter="wipe(left)">
                                      <p:cBhvr>
                                        <p:cTn id="34" dur="500"/>
                                        <p:tgtEl>
                                          <p:spTgt spid="267"/>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08"/>
                                        </p:tgtEl>
                                        <p:attrNameLst>
                                          <p:attrName>style.visibility</p:attrName>
                                        </p:attrNameLst>
                                      </p:cBhvr>
                                      <p:to>
                                        <p:strVal val="visible"/>
                                      </p:to>
                                    </p:set>
                                    <p:animEffect transition="in" filter="wipe(left)">
                                      <p:cBhvr>
                                        <p:cTn id="38" dur="500"/>
                                        <p:tgtEl>
                                          <p:spTgt spid="208"/>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0"/>
                                        </p:tgtEl>
                                        <p:attrNameLst>
                                          <p:attrName>style.visibility</p:attrName>
                                        </p:attrNameLst>
                                      </p:cBhvr>
                                      <p:to>
                                        <p:strVal val="visible"/>
                                      </p:to>
                                    </p:set>
                                    <p:animEffect transition="in" filter="wipe(left)">
                                      <p:cBhvr>
                                        <p:cTn id="46" dur="500"/>
                                        <p:tgtEl>
                                          <p:spTgt spid="270"/>
                                        </p:tgtEl>
                                      </p:cBhvr>
                                    </p:animEffect>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right)">
                                      <p:cBhvr>
                                        <p:cTn id="50" dur="500"/>
                                        <p:tgtEl>
                                          <p:spTgt spid="151"/>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6000"/>
                            </p:stCondLst>
                            <p:childTnLst>
                              <p:par>
                                <p:cTn id="56" presetID="22" presetClass="entr" presetSubtype="2" fill="hold" nodeType="afterEffect">
                                  <p:stCondLst>
                                    <p:cond delay="0"/>
                                  </p:stCondLst>
                                  <p:childTnLst>
                                    <p:set>
                                      <p:cBhvr>
                                        <p:cTn id="57" dur="1" fill="hold">
                                          <p:stCondLst>
                                            <p:cond delay="0"/>
                                          </p:stCondLst>
                                        </p:cTn>
                                        <p:tgtEl>
                                          <p:spTgt spid="276"/>
                                        </p:tgtEl>
                                        <p:attrNameLst>
                                          <p:attrName>style.visibility</p:attrName>
                                        </p:attrNameLst>
                                      </p:cBhvr>
                                      <p:to>
                                        <p:strVal val="visible"/>
                                      </p:to>
                                    </p:set>
                                    <p:animEffect transition="in" filter="wipe(right)">
                                      <p:cBhvr>
                                        <p:cTn id="58"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038478" y="4977709"/>
            <a:ext cx="1202841" cy="1202840"/>
            <a:chOff x="3828951" y="3938814"/>
            <a:chExt cx="1140534" cy="1140533"/>
          </a:xfrm>
        </p:grpSpPr>
        <p:sp>
          <p:nvSpPr>
            <p:cNvPr id="13" name="Oval 12"/>
            <p:cNvSpPr/>
            <p:nvPr/>
          </p:nvSpPr>
          <p:spPr>
            <a:xfrm>
              <a:off x="3828951" y="3938814"/>
              <a:ext cx="1140534" cy="114053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14" name="Group 13"/>
            <p:cNvGrpSpPr/>
            <p:nvPr/>
          </p:nvGrpSpPr>
          <p:grpSpPr>
            <a:xfrm>
              <a:off x="4179290" y="4285202"/>
              <a:ext cx="439856" cy="395289"/>
              <a:chOff x="5583238" y="3892551"/>
              <a:chExt cx="360363" cy="323850"/>
            </a:xfrm>
            <a:solidFill>
              <a:schemeClr val="bg1"/>
            </a:solidFill>
          </p:grpSpPr>
          <p:sp>
            <p:nvSpPr>
              <p:cNvPr id="15"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1" name="Freeform 40"/>
          <p:cNvSpPr>
            <a:spLocks noEditPoints="1"/>
          </p:cNvSpPr>
          <p:nvPr/>
        </p:nvSpPr>
        <p:spPr bwMode="auto">
          <a:xfrm>
            <a:off x="5677051" y="4133724"/>
            <a:ext cx="1619350" cy="1928794"/>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44"/>
          <p:cNvGrpSpPr/>
          <p:nvPr/>
        </p:nvGrpSpPr>
        <p:grpSpPr>
          <a:xfrm>
            <a:off x="8575405" y="3584825"/>
            <a:ext cx="3116614" cy="942198"/>
            <a:chOff x="1603804" y="2220559"/>
            <a:chExt cx="2955174" cy="893393"/>
          </a:xfrm>
        </p:grpSpPr>
        <p:sp>
          <p:nvSpPr>
            <p:cNvPr id="46"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Communication</a:t>
              </a:r>
            </a:p>
          </p:txBody>
        </p:sp>
        <p:sp>
          <p:nvSpPr>
            <p:cNvPr id="47" name="TextBox 46"/>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8" name="Group 47"/>
          <p:cNvGrpSpPr/>
          <p:nvPr/>
        </p:nvGrpSpPr>
        <p:grpSpPr>
          <a:xfrm>
            <a:off x="9037491" y="5043722"/>
            <a:ext cx="3116614" cy="942198"/>
            <a:chOff x="1603804" y="2220559"/>
            <a:chExt cx="2955174" cy="893393"/>
          </a:xfrm>
        </p:grpSpPr>
        <p:sp>
          <p:nvSpPr>
            <p:cNvPr id="49"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 Design</a:t>
              </a:r>
            </a:p>
          </p:txBody>
        </p:sp>
        <p:sp>
          <p:nvSpPr>
            <p:cNvPr id="50" name="TextBox 49"/>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1" name="Group 50"/>
          <p:cNvGrpSpPr/>
          <p:nvPr/>
        </p:nvGrpSpPr>
        <p:grpSpPr>
          <a:xfrm>
            <a:off x="1231162" y="3584102"/>
            <a:ext cx="3121667" cy="942198"/>
            <a:chOff x="1679271" y="2220559"/>
            <a:chExt cx="2959965" cy="893393"/>
          </a:xfrm>
        </p:grpSpPr>
        <p:sp>
          <p:nvSpPr>
            <p:cNvPr id="52"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Organising</a:t>
              </a:r>
            </a:p>
          </p:txBody>
        </p:sp>
        <p:sp>
          <p:nvSpPr>
            <p:cNvPr id="53" name="TextBox 52"/>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4" name="Group 53"/>
          <p:cNvGrpSpPr/>
          <p:nvPr/>
        </p:nvGrpSpPr>
        <p:grpSpPr>
          <a:xfrm>
            <a:off x="762379" y="5043722"/>
            <a:ext cx="3121667" cy="942198"/>
            <a:chOff x="1679271" y="2220559"/>
            <a:chExt cx="2959965" cy="893393"/>
          </a:xfrm>
        </p:grpSpPr>
        <p:sp>
          <p:nvSpPr>
            <p:cNvPr id="55"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Leadership</a:t>
              </a:r>
            </a:p>
          </p:txBody>
        </p:sp>
        <p:sp>
          <p:nvSpPr>
            <p:cNvPr id="56" name="TextBox 55"/>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7" name="Group 56"/>
          <p:cNvGrpSpPr/>
          <p:nvPr/>
        </p:nvGrpSpPr>
        <p:grpSpPr>
          <a:xfrm>
            <a:off x="4649886" y="1539689"/>
            <a:ext cx="3575649" cy="970609"/>
            <a:chOff x="4410635" y="1328376"/>
            <a:chExt cx="3390431" cy="920332"/>
          </a:xfrm>
        </p:grpSpPr>
        <p:sp>
          <p:nvSpPr>
            <p:cNvPr id="58" name="Text Placeholder 2"/>
            <p:cNvSpPr txBox="1">
              <a:spLocks/>
            </p:cNvSpPr>
            <p:nvPr/>
          </p:nvSpPr>
          <p:spPr>
            <a:xfrm>
              <a:off x="5070611" y="1328376"/>
              <a:ext cx="2067076"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Computing Skill</a:t>
              </a:r>
            </a:p>
          </p:txBody>
        </p:sp>
        <p:sp>
          <p:nvSpPr>
            <p:cNvPr id="59" name="TextBox 58"/>
            <p:cNvSpPr txBox="1"/>
            <p:nvPr/>
          </p:nvSpPr>
          <p:spPr>
            <a:xfrm>
              <a:off x="4410635" y="1607038"/>
              <a:ext cx="3390431" cy="641670"/>
            </a:xfrm>
            <a:prstGeom prst="rect">
              <a:avLst/>
            </a:prstGeom>
            <a:noFill/>
          </p:spPr>
          <p:txBody>
            <a:bodyPr wrap="square" rtlCol="0">
              <a:spAutoFit/>
            </a:bodyPr>
            <a:lstStyle/>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5787624" y="2580628"/>
            <a:ext cx="1202841" cy="1202840"/>
            <a:chOff x="5487492" y="2446951"/>
            <a:chExt cx="1140534" cy="1140533"/>
          </a:xfrm>
        </p:grpSpPr>
        <p:sp>
          <p:nvSpPr>
            <p:cNvPr id="19" name="Oval 18"/>
            <p:cNvSpPr/>
            <p:nvPr/>
          </p:nvSpPr>
          <p:spPr>
            <a:xfrm>
              <a:off x="5487492" y="2446951"/>
              <a:ext cx="1140534" cy="114053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0" name="Shape 940"/>
            <p:cNvSpPr/>
            <p:nvPr/>
          </p:nvSpPr>
          <p:spPr>
            <a:xfrm>
              <a:off x="5755632" y="2807806"/>
              <a:ext cx="626948" cy="417677"/>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7169496" y="3544181"/>
            <a:ext cx="1202841" cy="1202840"/>
            <a:chOff x="6797783" y="3360593"/>
            <a:chExt cx="1140534" cy="1140533"/>
          </a:xfrm>
        </p:grpSpPr>
        <p:sp>
          <p:nvSpPr>
            <p:cNvPr id="28" name="Oval 27"/>
            <p:cNvSpPr/>
            <p:nvPr/>
          </p:nvSpPr>
          <p:spPr>
            <a:xfrm>
              <a:off x="6797783" y="3360593"/>
              <a:ext cx="1140534" cy="114053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1" name="Freeform 11"/>
            <p:cNvSpPr>
              <a:spLocks noEditPoints="1"/>
            </p:cNvSpPr>
            <p:nvPr/>
          </p:nvSpPr>
          <p:spPr bwMode="auto">
            <a:xfrm>
              <a:off x="7135740" y="3705602"/>
              <a:ext cx="524509" cy="434156"/>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7631448" y="4977708"/>
            <a:ext cx="1202841" cy="1202840"/>
            <a:chOff x="7235806" y="4719863"/>
            <a:chExt cx="1140534" cy="1140533"/>
          </a:xfrm>
        </p:grpSpPr>
        <p:sp>
          <p:nvSpPr>
            <p:cNvPr id="33" name="Oval 32"/>
            <p:cNvSpPr/>
            <p:nvPr/>
          </p:nvSpPr>
          <p:spPr>
            <a:xfrm>
              <a:off x="7235806" y="4719863"/>
              <a:ext cx="1140534" cy="114053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62" name="Group 61"/>
            <p:cNvGrpSpPr/>
            <p:nvPr/>
          </p:nvGrpSpPr>
          <p:grpSpPr>
            <a:xfrm>
              <a:off x="7577135" y="5063525"/>
              <a:ext cx="467425" cy="453208"/>
              <a:chOff x="4411266" y="2303265"/>
              <a:chExt cx="325040" cy="315154"/>
            </a:xfrm>
            <a:solidFill>
              <a:schemeClr val="bg1"/>
            </a:solidFill>
          </p:grpSpPr>
          <p:sp>
            <p:nvSpPr>
              <p:cNvPr id="63"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 name="Group 4"/>
          <p:cNvGrpSpPr/>
          <p:nvPr/>
        </p:nvGrpSpPr>
        <p:grpSpPr>
          <a:xfrm>
            <a:off x="4489067" y="3544181"/>
            <a:ext cx="1202841" cy="1202840"/>
            <a:chOff x="4256200" y="3360593"/>
            <a:chExt cx="1140534" cy="1140533"/>
          </a:xfrm>
        </p:grpSpPr>
        <p:sp>
          <p:nvSpPr>
            <p:cNvPr id="25" name="Oval 24"/>
            <p:cNvSpPr/>
            <p:nvPr/>
          </p:nvSpPr>
          <p:spPr>
            <a:xfrm>
              <a:off x="4256200" y="3360593"/>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65" name="Group 64"/>
            <p:cNvGrpSpPr/>
            <p:nvPr/>
          </p:nvGrpSpPr>
          <p:grpSpPr>
            <a:xfrm>
              <a:off x="4569824" y="3639786"/>
              <a:ext cx="537185" cy="596560"/>
              <a:chOff x="7502526" y="2405063"/>
              <a:chExt cx="301625" cy="334964"/>
            </a:xfrm>
            <a:solidFill>
              <a:schemeClr val="bg1"/>
            </a:solidFill>
          </p:grpSpPr>
          <p:sp>
            <p:nvSpPr>
              <p:cNvPr id="66"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Tree>
    <p:extLst>
      <p:ext uri="{BB962C8B-B14F-4D97-AF65-F5344CB8AC3E}">
        <p14:creationId xmlns:p14="http://schemas.microsoft.com/office/powerpoint/2010/main" val="237622645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2"/>
          <p:cNvSpPr txBox="1">
            <a:spLocks/>
          </p:cNvSpPr>
          <p:nvPr/>
        </p:nvSpPr>
        <p:spPr>
          <a:xfrm>
            <a:off x="8112510" y="3229409"/>
            <a:ext cx="4050148" cy="18447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799"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799"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8" name="Rectangle 27"/>
          <p:cNvSpPr/>
          <p:nvPr/>
        </p:nvSpPr>
        <p:spPr>
          <a:xfrm>
            <a:off x="707" y="2335700"/>
            <a:ext cx="7530727" cy="36339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0654208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7"/>
            <a:ext cx="12856458" cy="730318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rot="10800000" flipH="1" flipV="1">
            <a:off x="1147" y="4933220"/>
            <a:ext cx="3593558" cy="2328002"/>
          </a:xfrm>
          <a:prstGeom prst="triangle">
            <a:avLst>
              <a:gd name="adj" fmla="val 502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等腰三角形 7"/>
          <p:cNvSpPr/>
          <p:nvPr/>
        </p:nvSpPr>
        <p:spPr>
          <a:xfrm>
            <a:off x="2355934" y="377660"/>
            <a:ext cx="10501671" cy="6883561"/>
          </a:xfrm>
          <a:prstGeom prst="triangle">
            <a:avLst>
              <a:gd name="adj" fmla="val 48962"/>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2"/>
          <p:cNvGrpSpPr>
            <a:grpSpLocks/>
          </p:cNvGrpSpPr>
          <p:nvPr/>
        </p:nvGrpSpPr>
        <p:grpSpPr bwMode="auto">
          <a:xfrm>
            <a:off x="7036487" y="2187831"/>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6" name="TextBox 1"/>
            <p:cNvSpPr txBox="1">
              <a:spLocks noChangeArrowheads="1"/>
            </p:cNvSpPr>
            <p:nvPr/>
          </p:nvSpPr>
          <p:spPr bwMode="auto">
            <a:xfrm>
              <a:off x="5219442" y="1340290"/>
              <a:ext cx="404012" cy="68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5624" dirty="0" smtClean="0">
                  <a:solidFill>
                    <a:schemeClr val="accent4"/>
                  </a:solidFill>
                  <a:latin typeface="Impact" panose="020B0806030902050204" pitchFamily="34" charset="0"/>
                </a:rPr>
                <a:t>3</a:t>
              </a:r>
              <a:endParaRPr lang="zh-CN" altLang="en-US" sz="5624" dirty="0">
                <a:solidFill>
                  <a:schemeClr val="accent4"/>
                </a:solidFill>
                <a:latin typeface="Impact" panose="020B0806030902050204" pitchFamily="34" charset="0"/>
              </a:endParaRP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4500" dirty="0">
                <a:solidFill>
                  <a:schemeClr val="bg1"/>
                </a:solidFill>
                <a:latin typeface="微软雅黑" panose="020B0503020204020204" pitchFamily="34" charset="-122"/>
                <a:ea typeface="微软雅黑" panose="020B0503020204020204" pitchFamily="34" charset="-122"/>
              </a:rPr>
              <a:t>这里添加标题</a:t>
            </a:r>
          </a:p>
        </p:txBody>
      </p:sp>
      <p:sp>
        <p:nvSpPr>
          <p:cNvPr id="13" name="矩形 12"/>
          <p:cNvSpPr/>
          <p:nvPr/>
        </p:nvSpPr>
        <p:spPr>
          <a:xfrm>
            <a:off x="5719593" y="4312717"/>
            <a:ext cx="2665785" cy="369286"/>
          </a:xfrm>
          <a:prstGeom prst="rect">
            <a:avLst/>
          </a:prstGeom>
          <a:noFill/>
          <a:ln>
            <a:noFill/>
          </a:ln>
        </p:spPr>
        <p:txBody>
          <a:bodyPr wrap="none">
            <a:spAutoFit/>
          </a:bodyPr>
          <a:lstStyle/>
          <a:p>
            <a:pPr fontAlgn="auto">
              <a:spcBef>
                <a:spcPts val="0"/>
              </a:spcBef>
              <a:spcAft>
                <a:spcPts val="0"/>
              </a:spcAft>
              <a:defRPr/>
            </a:pPr>
            <a:r>
              <a:rPr lang="en-US" altLang="zh-CN" dirty="0">
                <a:solidFill>
                  <a:schemeClr val="bg1"/>
                </a:solidFill>
                <a:latin typeface="Courier New" panose="02070309020205020404" pitchFamily="49" charset="0"/>
                <a:ea typeface="微软雅黑" pitchFamily="34" charset="-122"/>
                <a:cs typeface="Courier New" panose="02070309020205020404" pitchFamily="49" charset="0"/>
              </a:rPr>
              <a:t>ADD YOUR TEXT HERE</a:t>
            </a:r>
            <a:endParaRPr lang="zh-CN" altLang="en-US" dirty="0">
              <a:solidFill>
                <a:schemeClr val="bg1"/>
              </a:solidFill>
              <a:latin typeface="Courier New" panose="02070309020205020404" pitchFamily="49" charset="0"/>
              <a:ea typeface="微软雅黑" pitchFamily="34" charset="-122"/>
              <a:cs typeface="Courier New" panose="02070309020205020404" pitchFamily="49" charset="0"/>
            </a:endParaRPr>
          </a:p>
        </p:txBody>
      </p:sp>
    </p:spTree>
    <p:extLst>
      <p:ext uri="{BB962C8B-B14F-4D97-AF65-F5344CB8AC3E}">
        <p14:creationId xmlns:p14="http://schemas.microsoft.com/office/powerpoint/2010/main" val="16952314"/>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49" presetClass="entr" presetSubtype="0" decel="100000" fill="hold" nodeType="withEffect">
                                  <p:stCondLst>
                                    <p:cond delay="125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par>
                                <p:cTn id="24" presetID="30" presetClass="entr" presetSubtype="0" fill="hold" grpId="0"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600" decel="100000"/>
                                        <p:tgtEl>
                                          <p:spTgt spid="13"/>
                                        </p:tgtEl>
                                      </p:cBhvr>
                                    </p:animEffect>
                                    <p:anim calcmode="lin" valueType="num">
                                      <p:cBhvr>
                                        <p:cTn id="27" dur="600" decel="100000" fill="hold"/>
                                        <p:tgtEl>
                                          <p:spTgt spid="13"/>
                                        </p:tgtEl>
                                        <p:attrNameLst>
                                          <p:attrName>style.rotation</p:attrName>
                                        </p:attrNameLst>
                                      </p:cBhvr>
                                      <p:tavLst>
                                        <p:tav tm="0">
                                          <p:val>
                                            <p:fltVal val="-90"/>
                                          </p:val>
                                        </p:tav>
                                        <p:tav tm="100000">
                                          <p:val>
                                            <p:fltVal val="0"/>
                                          </p:val>
                                        </p:tav>
                                      </p:tavLst>
                                    </p:anim>
                                    <p:anim calcmode="lin" valueType="num">
                                      <p:cBhvr>
                                        <p:cTn id="28" dur="600" decel="100000" fill="hold"/>
                                        <p:tgtEl>
                                          <p:spTgt spid="13"/>
                                        </p:tgtEl>
                                        <p:attrNameLst>
                                          <p:attrName>ppt_x</p:attrName>
                                        </p:attrNameLst>
                                      </p:cBhvr>
                                      <p:tavLst>
                                        <p:tav tm="0">
                                          <p:val>
                                            <p:strVal val="#ppt_x+0.4"/>
                                          </p:val>
                                        </p:tav>
                                        <p:tav tm="100000">
                                          <p:val>
                                            <p:strVal val="#ppt_x-0.05"/>
                                          </p:val>
                                        </p:tav>
                                      </p:tavLst>
                                    </p:anim>
                                    <p:anim calcmode="lin" valueType="num">
                                      <p:cBhvr>
                                        <p:cTn id="29" dur="600" decel="100000" fill="hold"/>
                                        <p:tgtEl>
                                          <p:spTgt spid="13"/>
                                        </p:tgtEl>
                                        <p:attrNameLst>
                                          <p:attrName>ppt_y</p:attrName>
                                        </p:attrNameLst>
                                      </p:cBhvr>
                                      <p:tavLst>
                                        <p:tav tm="0">
                                          <p:val>
                                            <p:strVal val="#ppt_y-0.4"/>
                                          </p:val>
                                        </p:tav>
                                        <p:tav tm="100000">
                                          <p:val>
                                            <p:strVal val="#ppt_y+0.1"/>
                                          </p:val>
                                        </p:tav>
                                      </p:tavLst>
                                    </p:anim>
                                    <p:anim calcmode="lin" valueType="num">
                                      <p:cBhvr>
                                        <p:cTn id="30" dur="150" accel="100000" fill="hold">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id="31" dur="150" accel="100000" fill="hold">
                                          <p:stCondLst>
                                            <p:cond delay="6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600" decel="100000"/>
                                        <p:tgtEl>
                                          <p:spTgt spid="12"/>
                                        </p:tgtEl>
                                      </p:cBhvr>
                                    </p:animEffect>
                                    <p:anim calcmode="lin" valueType="num">
                                      <p:cBhvr>
                                        <p:cTn id="35" dur="600" decel="100000" fill="hold"/>
                                        <p:tgtEl>
                                          <p:spTgt spid="12"/>
                                        </p:tgtEl>
                                        <p:attrNameLst>
                                          <p:attrName>style.rotation</p:attrName>
                                        </p:attrNameLst>
                                      </p:cBhvr>
                                      <p:tavLst>
                                        <p:tav tm="0">
                                          <p:val>
                                            <p:fltVal val="-90"/>
                                          </p:val>
                                        </p:tav>
                                        <p:tav tm="100000">
                                          <p:val>
                                            <p:fltVal val="0"/>
                                          </p:val>
                                        </p:tav>
                                      </p:tavLst>
                                    </p:anim>
                                    <p:anim calcmode="lin" valueType="num">
                                      <p:cBhvr>
                                        <p:cTn id="36" dur="600" decel="100000" fill="hold"/>
                                        <p:tgtEl>
                                          <p:spTgt spid="12"/>
                                        </p:tgtEl>
                                        <p:attrNameLst>
                                          <p:attrName>ppt_x</p:attrName>
                                        </p:attrNameLst>
                                      </p:cBhvr>
                                      <p:tavLst>
                                        <p:tav tm="0">
                                          <p:val>
                                            <p:strVal val="#ppt_x+0.4"/>
                                          </p:val>
                                        </p:tav>
                                        <p:tav tm="100000">
                                          <p:val>
                                            <p:strVal val="#ppt_x-0.05"/>
                                          </p:val>
                                        </p:tav>
                                      </p:tavLst>
                                    </p:anim>
                                    <p:anim calcmode="lin" valueType="num">
                                      <p:cBhvr>
                                        <p:cTn id="37" dur="600" decel="100000" fill="hold"/>
                                        <p:tgtEl>
                                          <p:spTgt spid="12"/>
                                        </p:tgtEl>
                                        <p:attrNameLst>
                                          <p:attrName>ppt_y</p:attrName>
                                        </p:attrNameLst>
                                      </p:cBhvr>
                                      <p:tavLst>
                                        <p:tav tm="0">
                                          <p:val>
                                            <p:strVal val="#ppt_y-0.4"/>
                                          </p:val>
                                        </p:tav>
                                        <p:tav tm="100000">
                                          <p:val>
                                            <p:strVal val="#ppt_y+0.1"/>
                                          </p:val>
                                        </p:tav>
                                      </p:tavLst>
                                    </p:anim>
                                    <p:anim calcmode="lin" valueType="num">
                                      <p:cBhvr>
                                        <p:cTn id="38" dur="150" accel="100000" fill="hold">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id="39" dur="150" accel="100000" fill="hold">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7093350" y="2353961"/>
            <a:ext cx="1765093" cy="1521633"/>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546828" y="161033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7088102" y="4061474"/>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989751" y="2353961"/>
            <a:ext cx="1765093" cy="1521633"/>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989751" y="406147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566772" y="4822043"/>
            <a:ext cx="1765093" cy="1521633"/>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455013" y="3200320"/>
            <a:ext cx="7934279" cy="1531416"/>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a:extLst/>
            </p:spPr>
            <p:txBody>
              <a:bodyPr vert="horz" wrap="square" lIns="91046" tIns="45523" rIns="91046" bIns="45523" numCol="1" anchor="t" anchorCtr="0" compatLnSpc="1">
                <a:prstTxWarp prst="textNoShape">
                  <a:avLst/>
                </a:prstTxWarp>
              </a:bodyPr>
              <a:lstStyle/>
              <a:p>
                <a:pP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a:extLst/>
            </p:spPr>
            <p:txBody>
              <a:bodyPr vert="horz" wrap="square" lIns="91046" tIns="45523" rIns="91046" bIns="45523" numCol="1" anchor="t" anchorCtr="0" compatLnSpc="1">
                <a:prstTxWarp prst="textNoShape">
                  <a:avLst/>
                </a:prstTxWarp>
              </a:bodyPr>
              <a:lstStyle/>
              <a:p>
                <a:pP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headEnd/>
                  <a:tailEnd/>
                </a:ln>
                <a:extLst/>
              </p:spPr>
              <p:txBody>
                <a:bodyPr vert="horz" wrap="square" lIns="91046" tIns="45523" rIns="91046" bIns="45523" numCol="1" anchor="t" anchorCtr="0" compatLnSpc="1">
                  <a:prstTxWarp prst="textNoShape">
                    <a:avLst/>
                  </a:prstTxWarp>
                </a:bodyPr>
                <a:lstStyle/>
                <a:p>
                  <a:pP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a:spLocks/>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headEnd/>
                  <a:tailEnd/>
                </a:ln>
                <a:extLst/>
              </p:spPr>
              <p:txBody>
                <a:bodyPr vert="horz" wrap="square" lIns="91046" tIns="45523" rIns="91046" bIns="45523" numCol="1" anchor="t" anchorCtr="0" compatLnSpc="1">
                  <a:prstTxWarp prst="textNoShape">
                    <a:avLst/>
                  </a:prstTxWarp>
                </a:bodyPr>
                <a:lstStyle/>
                <a:p>
                  <a:pPr>
                    <a:lnSpc>
                      <a:spcPct val="150000"/>
                    </a:lnSpc>
                  </a:pPr>
                  <a:endParaRPr lang="en-US" sz="1276">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a:spLocks/>
          </p:cNvSpPr>
          <p:nvPr/>
        </p:nvSpPr>
        <p:spPr>
          <a:xfrm>
            <a:off x="154368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a:spLocks/>
          </p:cNvSpPr>
          <p:nvPr/>
        </p:nvSpPr>
        <p:spPr>
          <a:xfrm>
            <a:off x="1529274"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2"/>
          <p:cNvSpPr txBox="1">
            <a:spLocks/>
          </p:cNvSpPr>
          <p:nvPr/>
        </p:nvSpPr>
        <p:spPr>
          <a:xfrm>
            <a:off x="862784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a:spLocks/>
          </p:cNvSpPr>
          <p:nvPr/>
        </p:nvSpPr>
        <p:spPr>
          <a:xfrm>
            <a:off x="9589301"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2"/>
          <p:cNvSpPr txBox="1">
            <a:spLocks/>
          </p:cNvSpPr>
          <p:nvPr/>
        </p:nvSpPr>
        <p:spPr>
          <a:xfrm>
            <a:off x="154368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3"/>
          <p:cNvSpPr txBox="1">
            <a:spLocks/>
          </p:cNvSpPr>
          <p:nvPr/>
        </p:nvSpPr>
        <p:spPr>
          <a:xfrm>
            <a:off x="1529274"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2"/>
          <p:cNvSpPr txBox="1">
            <a:spLocks/>
          </p:cNvSpPr>
          <p:nvPr/>
        </p:nvSpPr>
        <p:spPr>
          <a:xfrm>
            <a:off x="862784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3"/>
          <p:cNvSpPr txBox="1">
            <a:spLocks/>
          </p:cNvSpPr>
          <p:nvPr/>
        </p:nvSpPr>
        <p:spPr>
          <a:xfrm>
            <a:off x="9589301"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291348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06134" y="2188893"/>
            <a:ext cx="4721023" cy="3651088"/>
            <a:chOff x="1617421" y="2075509"/>
            <a:chExt cx="4476475" cy="3461962"/>
          </a:xfrm>
          <a:solidFill>
            <a:schemeClr val="accent2"/>
          </a:solidFill>
        </p:grpSpPr>
        <p:grpSp>
          <p:nvGrpSpPr>
            <p:cNvPr id="13" name="Group 12"/>
            <p:cNvGrpSpPr/>
            <p:nvPr/>
          </p:nvGrpSpPr>
          <p:grpSpPr>
            <a:xfrm>
              <a:off x="1617421" y="3397529"/>
              <a:ext cx="2139940" cy="2139941"/>
              <a:chOff x="1617421" y="3397529"/>
              <a:chExt cx="2139940" cy="2139941"/>
            </a:xfrm>
            <a:grpFill/>
          </p:grpSpPr>
          <p:grpSp>
            <p:nvGrpSpPr>
              <p:cNvPr id="2" name="Group 1"/>
              <p:cNvGrpSpPr/>
              <p:nvPr/>
            </p:nvGrpSpPr>
            <p:grpSpPr>
              <a:xfrm>
                <a:off x="1617421" y="3397529"/>
                <a:ext cx="2139940" cy="2139941"/>
                <a:chOff x="1617421" y="3397529"/>
                <a:chExt cx="2139940" cy="2139941"/>
              </a:xfrm>
              <a:grpFill/>
            </p:grpSpPr>
            <p:sp>
              <p:nvSpPr>
                <p:cNvPr id="4" name="Freeform 9"/>
                <p:cNvSpPr>
                  <a:spLocks/>
                </p:cNvSpPr>
                <p:nvPr/>
              </p:nvSpPr>
              <p:spPr bwMode="auto">
                <a:xfrm rot="13500000">
                  <a:off x="1617420" y="3397530"/>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1" name="Freeform 63"/>
                <p:cNvSpPr>
                  <a:spLocks/>
                </p:cNvSpPr>
                <p:nvPr/>
              </p:nvSpPr>
              <p:spPr bwMode="auto">
                <a:xfrm>
                  <a:off x="2304975" y="4345531"/>
                  <a:ext cx="744815" cy="235822"/>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Oval 7"/>
              <p:cNvSpPr/>
              <p:nvPr/>
            </p:nvSpPr>
            <p:spPr>
              <a:xfrm rot="2700000">
                <a:off x="1885011" y="3584618"/>
                <a:ext cx="492388" cy="492388"/>
              </a:xfrm>
              <a:prstGeom prst="ellipse">
                <a:avLst/>
              </a:prstGeom>
              <a:solidFill>
                <a:schemeClr val="bg1"/>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E9F8E"/>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6" name="Group 15"/>
            <p:cNvGrpSpPr/>
            <p:nvPr/>
          </p:nvGrpSpPr>
          <p:grpSpPr>
            <a:xfrm>
              <a:off x="2782415" y="2075509"/>
              <a:ext cx="2139941" cy="2322860"/>
              <a:chOff x="2782415" y="2075509"/>
              <a:chExt cx="2139941" cy="2322860"/>
            </a:xfrm>
            <a:grpFill/>
          </p:grpSpPr>
          <p:grpSp>
            <p:nvGrpSpPr>
              <p:cNvPr id="3" name="Group 2"/>
              <p:cNvGrpSpPr/>
              <p:nvPr/>
            </p:nvGrpSpPr>
            <p:grpSpPr>
              <a:xfrm>
                <a:off x="2782415" y="2258428"/>
                <a:ext cx="2139941" cy="2139941"/>
                <a:chOff x="2782415" y="2258428"/>
                <a:chExt cx="2139941" cy="2139941"/>
              </a:xfrm>
              <a:grpFill/>
            </p:grpSpPr>
            <p:sp>
              <p:nvSpPr>
                <p:cNvPr id="6" name="Freeform 9"/>
                <p:cNvSpPr>
                  <a:spLocks/>
                </p:cNvSpPr>
                <p:nvPr/>
              </p:nvSpPr>
              <p:spPr bwMode="auto">
                <a:xfrm rot="2700000">
                  <a:off x="2782415" y="2258428"/>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2" name="Group 101"/>
                <p:cNvGrpSpPr/>
                <p:nvPr/>
              </p:nvGrpSpPr>
              <p:grpSpPr>
                <a:xfrm>
                  <a:off x="3684643" y="3004461"/>
                  <a:ext cx="330596" cy="690583"/>
                  <a:chOff x="392948" y="304311"/>
                  <a:chExt cx="1589091" cy="3319466"/>
                </a:xfrm>
                <a:grpFill/>
              </p:grpSpPr>
              <p:sp>
                <p:nvSpPr>
                  <p:cNvPr id="103"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4" name="Group 103"/>
                  <p:cNvGrpSpPr/>
                  <p:nvPr/>
                </p:nvGrpSpPr>
                <p:grpSpPr>
                  <a:xfrm>
                    <a:off x="853323" y="304311"/>
                    <a:ext cx="698501" cy="1446214"/>
                    <a:chOff x="853323" y="304311"/>
                    <a:chExt cx="698501" cy="1446214"/>
                  </a:xfrm>
                  <a:grpFill/>
                </p:grpSpPr>
                <p:sp>
                  <p:nvSpPr>
                    <p:cNvPr id="105" name="Freeform 10"/>
                    <p:cNvSpPr>
                      <a:spLocks/>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6" name="Freeform 11"/>
                    <p:cNvSpPr>
                      <a:spLocks/>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Freeform 12"/>
                    <p:cNvSpPr>
                      <a:spLocks/>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8" name="Freeform 13"/>
                    <p:cNvSpPr>
                      <a:spLocks/>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Freeform 14"/>
                    <p:cNvSpPr>
                      <a:spLocks/>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Freeform 15"/>
                    <p:cNvSpPr>
                      <a:spLocks/>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1" name="Freeform 16"/>
                    <p:cNvSpPr>
                      <a:spLocks/>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2" name="Freeform 17"/>
                    <p:cNvSpPr>
                      <a:spLocks/>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3" name="Freeform 18"/>
                    <p:cNvSpPr>
                      <a:spLocks/>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4" name="Freeform 19"/>
                    <p:cNvSpPr>
                      <a:spLocks/>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5" name="Freeform 20"/>
                    <p:cNvSpPr>
                      <a:spLocks/>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6" name="Freeform 21"/>
                    <p:cNvSpPr>
                      <a:spLocks/>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7" name="Freeform 22"/>
                    <p:cNvSpPr>
                      <a:spLocks/>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8" name="Freeform 23"/>
                    <p:cNvSpPr>
                      <a:spLocks/>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9" name="Freeform 24"/>
                    <p:cNvSpPr>
                      <a:spLocks/>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0" name="Freeform 25"/>
                    <p:cNvSpPr>
                      <a:spLocks/>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1" name="Freeform 26"/>
                    <p:cNvSpPr>
                      <a:spLocks/>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2" name="Freeform 27"/>
                    <p:cNvSpPr>
                      <a:spLocks/>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Freeform 28"/>
                    <p:cNvSpPr>
                      <a:spLocks/>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4" name="Freeform 29"/>
                    <p:cNvSpPr>
                      <a:spLocks/>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Freeform 30"/>
                    <p:cNvSpPr>
                      <a:spLocks/>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Freeform 31"/>
                    <p:cNvSpPr>
                      <a:spLocks/>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7" name="Freeform 32"/>
                    <p:cNvSpPr>
                      <a:spLocks/>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Freeform 33"/>
                    <p:cNvSpPr>
                      <a:spLocks/>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9" name="Freeform 34"/>
                    <p:cNvSpPr>
                      <a:spLocks/>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0" name="Freeform 35"/>
                    <p:cNvSpPr>
                      <a:spLocks/>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Freeform 36"/>
                    <p:cNvSpPr>
                      <a:spLocks/>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2" name="Freeform 37"/>
                    <p:cNvSpPr>
                      <a:spLocks/>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3" name="Freeform 38"/>
                    <p:cNvSpPr>
                      <a:spLocks/>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4" name="Freeform 39"/>
                    <p:cNvSpPr>
                      <a:spLocks/>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5"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Freeform 41"/>
                    <p:cNvSpPr>
                      <a:spLocks/>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7" name="Freeform 42"/>
                    <p:cNvSpPr>
                      <a:spLocks/>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8"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9" name="Freeform 44"/>
                    <p:cNvSpPr>
                      <a:spLocks/>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0" name="Freeform 45"/>
                    <p:cNvSpPr>
                      <a:spLocks/>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1"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2" name="Freeform 47"/>
                    <p:cNvSpPr>
                      <a:spLocks/>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3" name="Freeform 48"/>
                    <p:cNvSpPr>
                      <a:spLocks/>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4"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5" name="Freeform 50"/>
                    <p:cNvSpPr>
                      <a:spLocks/>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6" name="Freeform 51"/>
                    <p:cNvSpPr>
                      <a:spLocks/>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7"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8" name="Freeform 53"/>
                    <p:cNvSpPr>
                      <a:spLocks/>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9" name="Freeform 54"/>
                    <p:cNvSpPr>
                      <a:spLocks/>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0"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1" name="Freeform 56"/>
                    <p:cNvSpPr>
                      <a:spLocks/>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2" name="Freeform 57"/>
                    <p:cNvSpPr>
                      <a:spLocks/>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3"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4"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11" name="Oval 10"/>
              <p:cNvSpPr/>
              <p:nvPr/>
            </p:nvSpPr>
            <p:spPr>
              <a:xfrm rot="2700000">
                <a:off x="3606191" y="2075509"/>
                <a:ext cx="492388" cy="492388"/>
              </a:xfrm>
              <a:prstGeom prst="ellipse">
                <a:avLst/>
              </a:prstGeom>
              <a:solidFill>
                <a:schemeClr val="bg1"/>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3953956" y="3397530"/>
              <a:ext cx="2139940" cy="2139941"/>
              <a:chOff x="3953956" y="3397530"/>
              <a:chExt cx="2139940" cy="2139941"/>
            </a:xfrm>
            <a:grpFill/>
          </p:grpSpPr>
          <p:grpSp>
            <p:nvGrpSpPr>
              <p:cNvPr id="10" name="Group 9"/>
              <p:cNvGrpSpPr/>
              <p:nvPr/>
            </p:nvGrpSpPr>
            <p:grpSpPr>
              <a:xfrm>
                <a:off x="3953956" y="3397530"/>
                <a:ext cx="2139940" cy="2139941"/>
                <a:chOff x="3953956" y="3397530"/>
                <a:chExt cx="2139940" cy="2139941"/>
              </a:xfrm>
              <a:grpFill/>
            </p:grpSpPr>
            <p:sp>
              <p:nvSpPr>
                <p:cNvPr id="5" name="Freeform 9"/>
                <p:cNvSpPr>
                  <a:spLocks/>
                </p:cNvSpPr>
                <p:nvPr/>
              </p:nvSpPr>
              <p:spPr bwMode="auto">
                <a:xfrm rot="13500000">
                  <a:off x="3953955" y="3397531"/>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8" name="Shape 1094"/>
                <p:cNvSpPr/>
                <p:nvPr/>
              </p:nvSpPr>
              <p:spPr>
                <a:xfrm>
                  <a:off x="4832968" y="4315576"/>
                  <a:ext cx="414098" cy="295732"/>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4" name="Oval 13"/>
              <p:cNvSpPr/>
              <p:nvPr/>
            </p:nvSpPr>
            <p:spPr>
              <a:xfrm rot="2700000">
                <a:off x="5359343" y="3595187"/>
                <a:ext cx="492388" cy="492388"/>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9" name="TextBox 8"/>
          <p:cNvSpPr txBox="1"/>
          <p:nvPr/>
        </p:nvSpPr>
        <p:spPr>
          <a:xfrm>
            <a:off x="1939785" y="3856480"/>
            <a:ext cx="631943" cy="369332"/>
          </a:xfrm>
          <a:prstGeom prst="rect">
            <a:avLst/>
          </a:prstGeom>
          <a:noFill/>
        </p:spPr>
        <p:txBody>
          <a:bodyPr wrap="square" rtlCol="0">
            <a:spAutoFit/>
          </a:bodyPr>
          <a:lstStyle/>
          <a:p>
            <a:pPr algn="ctr"/>
            <a:r>
              <a:rPr lang="id-ID" b="1" smtClean="0">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01</a:t>
            </a:r>
            <a:endParaRPr lang="id-ID" b="1">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2" name="TextBox 11"/>
          <p:cNvSpPr txBox="1"/>
          <p:nvPr/>
        </p:nvSpPr>
        <p:spPr>
          <a:xfrm>
            <a:off x="3742584" y="2256393"/>
            <a:ext cx="631943" cy="369332"/>
          </a:xfrm>
          <a:prstGeom prst="rect">
            <a:avLst/>
          </a:prstGeom>
          <a:noFill/>
        </p:spPr>
        <p:txBody>
          <a:bodyPr wrap="square" rtlCol="0">
            <a:spAutoFit/>
          </a:bodyPr>
          <a:lstStyle/>
          <a:p>
            <a:pPr algn="ctr"/>
            <a:r>
              <a:rPr lang="en-US" b="1" smtClean="0">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02</a:t>
            </a:r>
            <a:endParaRPr lang="id-ID" b="1">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5" name="TextBox 14"/>
          <p:cNvSpPr txBox="1"/>
          <p:nvPr/>
        </p:nvSpPr>
        <p:spPr>
          <a:xfrm>
            <a:off x="5591139" y="3865942"/>
            <a:ext cx="631943" cy="369332"/>
          </a:xfrm>
          <a:prstGeom prst="rect">
            <a:avLst/>
          </a:prstGeom>
          <a:noFill/>
        </p:spPr>
        <p:txBody>
          <a:bodyPr wrap="square" rtlCol="0">
            <a:spAutoFit/>
          </a:bodyPr>
          <a:lstStyle/>
          <a:p>
            <a:pPr algn="ctr"/>
            <a:r>
              <a:rPr lang="en-US" b="1" smtClean="0">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03</a:t>
            </a:r>
            <a:endParaRPr lang="id-ID" b="1">
              <a:solidFill>
                <a:schemeClr val="bg2">
                  <a:lumMod val="1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31" name="Group 30"/>
          <p:cNvGrpSpPr/>
          <p:nvPr/>
        </p:nvGrpSpPr>
        <p:grpSpPr>
          <a:xfrm>
            <a:off x="8126827" y="2836900"/>
            <a:ext cx="3475190" cy="724523"/>
            <a:chOff x="8689522" y="2412324"/>
            <a:chExt cx="3295176" cy="686993"/>
          </a:xfrm>
        </p:grpSpPr>
        <p:sp>
          <p:nvSpPr>
            <p:cNvPr id="32" name="TextBox 31"/>
            <p:cNvSpPr txBox="1"/>
            <p:nvPr/>
          </p:nvSpPr>
          <p:spPr>
            <a:xfrm>
              <a:off x="8689522" y="2412324"/>
              <a:ext cx="561172"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Rice</a:t>
              </a:r>
            </a:p>
          </p:txBody>
        </p:sp>
        <p:sp>
          <p:nvSpPr>
            <p:cNvPr id="33" name="Rectangle 32"/>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satan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panam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34" name="Group 33"/>
          <p:cNvGrpSpPr/>
          <p:nvPr/>
        </p:nvGrpSpPr>
        <p:grpSpPr>
          <a:xfrm>
            <a:off x="8126827" y="3771862"/>
            <a:ext cx="3475190" cy="724523"/>
            <a:chOff x="8689522" y="2412324"/>
            <a:chExt cx="3295176" cy="686993"/>
          </a:xfrm>
        </p:grpSpPr>
        <p:sp>
          <p:nvSpPr>
            <p:cNvPr id="35" name="TextBox 34"/>
            <p:cNvSpPr txBox="1"/>
            <p:nvPr/>
          </p:nvSpPr>
          <p:spPr>
            <a:xfrm>
              <a:off x="8689522" y="2412324"/>
              <a:ext cx="629571"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Corn</a:t>
              </a:r>
            </a:p>
          </p:txBody>
        </p:sp>
        <p:sp>
          <p:nvSpPr>
            <p:cNvPr id="36" name="Rectangle 35"/>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satan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panam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37" name="Group 36"/>
          <p:cNvGrpSpPr/>
          <p:nvPr/>
        </p:nvGrpSpPr>
        <p:grpSpPr>
          <a:xfrm>
            <a:off x="8126827" y="4671434"/>
            <a:ext cx="3475190" cy="724523"/>
            <a:chOff x="8689522" y="2412324"/>
            <a:chExt cx="3295176" cy="686993"/>
          </a:xfrm>
        </p:grpSpPr>
        <p:sp>
          <p:nvSpPr>
            <p:cNvPr id="38" name="TextBox 37"/>
            <p:cNvSpPr txBox="1"/>
            <p:nvPr/>
          </p:nvSpPr>
          <p:spPr>
            <a:xfrm>
              <a:off x="8689522" y="2412324"/>
              <a:ext cx="686661"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Wood</a:t>
              </a:r>
            </a:p>
          </p:txBody>
        </p:sp>
        <p:sp>
          <p:nvSpPr>
            <p:cNvPr id="39" name="Rectangle 38"/>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satan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panam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40" name="Group 39"/>
          <p:cNvGrpSpPr/>
          <p:nvPr/>
        </p:nvGrpSpPr>
        <p:grpSpPr>
          <a:xfrm>
            <a:off x="7322240" y="2885875"/>
            <a:ext cx="617788" cy="617788"/>
            <a:chOff x="6942614" y="1898187"/>
            <a:chExt cx="585787" cy="585787"/>
          </a:xfrm>
        </p:grpSpPr>
        <p:sp>
          <p:nvSpPr>
            <p:cNvPr id="41" name="Oval 40"/>
            <p:cNvSpPr/>
            <p:nvPr/>
          </p:nvSpPr>
          <p:spPr>
            <a:xfrm>
              <a:off x="6942614" y="1898187"/>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63"/>
            <p:cNvSpPr>
              <a:spLocks/>
            </p:cNvSpPr>
            <p:nvPr/>
          </p:nvSpPr>
          <p:spPr bwMode="auto">
            <a:xfrm>
              <a:off x="7024983" y="2119039"/>
              <a:ext cx="408116" cy="129217"/>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7322240" y="3802884"/>
            <a:ext cx="617788" cy="617788"/>
            <a:chOff x="6942614" y="3605895"/>
            <a:chExt cx="585787" cy="585787"/>
          </a:xfrm>
        </p:grpSpPr>
        <p:sp>
          <p:nvSpPr>
            <p:cNvPr id="44" name="Oval 43"/>
            <p:cNvSpPr/>
            <p:nvPr/>
          </p:nvSpPr>
          <p:spPr>
            <a:xfrm>
              <a:off x="6942614" y="360589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44"/>
            <p:cNvGrpSpPr/>
            <p:nvPr/>
          </p:nvGrpSpPr>
          <p:grpSpPr>
            <a:xfrm>
              <a:off x="7126098" y="3698984"/>
              <a:ext cx="224027" cy="467971"/>
              <a:chOff x="392948" y="304311"/>
              <a:chExt cx="1589091" cy="3319466"/>
            </a:xfrm>
            <a:solidFill>
              <a:schemeClr val="bg1"/>
            </a:solidFill>
          </p:grpSpPr>
          <p:sp>
            <p:nvSpPr>
              <p:cNvPr id="46"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7" name="Group 46"/>
              <p:cNvGrpSpPr/>
              <p:nvPr/>
            </p:nvGrpSpPr>
            <p:grpSpPr>
              <a:xfrm>
                <a:off x="853323" y="304311"/>
                <a:ext cx="698501" cy="1446214"/>
                <a:chOff x="853323" y="304311"/>
                <a:chExt cx="698501" cy="1446214"/>
              </a:xfrm>
              <a:grpFill/>
            </p:grpSpPr>
            <p:sp>
              <p:nvSpPr>
                <p:cNvPr id="48" name="Freeform 10"/>
                <p:cNvSpPr>
                  <a:spLocks/>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11"/>
                <p:cNvSpPr>
                  <a:spLocks/>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2"/>
                <p:cNvSpPr>
                  <a:spLocks/>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13"/>
                <p:cNvSpPr>
                  <a:spLocks/>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4"/>
                <p:cNvSpPr>
                  <a:spLocks/>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15"/>
                <p:cNvSpPr>
                  <a:spLocks/>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16"/>
                <p:cNvSpPr>
                  <a:spLocks/>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17"/>
                <p:cNvSpPr>
                  <a:spLocks/>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Freeform 18"/>
                <p:cNvSpPr>
                  <a:spLocks/>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19"/>
                <p:cNvSpPr>
                  <a:spLocks/>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20"/>
                <p:cNvSpPr>
                  <a:spLocks/>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Freeform 21"/>
                <p:cNvSpPr>
                  <a:spLocks/>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22"/>
                <p:cNvSpPr>
                  <a:spLocks/>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23"/>
                <p:cNvSpPr>
                  <a:spLocks/>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24"/>
                <p:cNvSpPr>
                  <a:spLocks/>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Freeform 25"/>
                <p:cNvSpPr>
                  <a:spLocks/>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Freeform 26"/>
                <p:cNvSpPr>
                  <a:spLocks/>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Freeform 27"/>
                <p:cNvSpPr>
                  <a:spLocks/>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Freeform 28"/>
                <p:cNvSpPr>
                  <a:spLocks/>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29"/>
                <p:cNvSpPr>
                  <a:spLocks/>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30"/>
                <p:cNvSpPr>
                  <a:spLocks/>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Freeform 31"/>
                <p:cNvSpPr>
                  <a:spLocks/>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Freeform 32"/>
                <p:cNvSpPr>
                  <a:spLocks/>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Freeform 33"/>
                <p:cNvSpPr>
                  <a:spLocks/>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Freeform 34"/>
                <p:cNvSpPr>
                  <a:spLocks/>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Freeform 35"/>
                <p:cNvSpPr>
                  <a:spLocks/>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Freeform 36"/>
                <p:cNvSpPr>
                  <a:spLocks/>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Freeform 37"/>
                <p:cNvSpPr>
                  <a:spLocks/>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6" name="Freeform 38"/>
                <p:cNvSpPr>
                  <a:spLocks/>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7" name="Freeform 39"/>
                <p:cNvSpPr>
                  <a:spLocks/>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Freeform 41"/>
                <p:cNvSpPr>
                  <a:spLocks/>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0" name="Freeform 42"/>
                <p:cNvSpPr>
                  <a:spLocks/>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2" name="Freeform 44"/>
                <p:cNvSpPr>
                  <a:spLocks/>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45"/>
                <p:cNvSpPr>
                  <a:spLocks/>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Freeform 47"/>
                <p:cNvSpPr>
                  <a:spLocks/>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6" name="Freeform 48"/>
                <p:cNvSpPr>
                  <a:spLocks/>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Freeform 50"/>
                <p:cNvSpPr>
                  <a:spLocks/>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9" name="Freeform 51"/>
                <p:cNvSpPr>
                  <a:spLocks/>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0"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Freeform 53"/>
                <p:cNvSpPr>
                  <a:spLocks/>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2" name="Freeform 54"/>
                <p:cNvSpPr>
                  <a:spLocks/>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4" name="Freeform 56"/>
                <p:cNvSpPr>
                  <a:spLocks/>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Freeform 57"/>
                <p:cNvSpPr>
                  <a:spLocks/>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6"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7"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grpSp>
        <p:nvGrpSpPr>
          <p:cNvPr id="98" name="Group 97"/>
          <p:cNvGrpSpPr/>
          <p:nvPr/>
        </p:nvGrpSpPr>
        <p:grpSpPr>
          <a:xfrm>
            <a:off x="7322240" y="4719893"/>
            <a:ext cx="617788" cy="617788"/>
            <a:chOff x="6942614" y="3637203"/>
            <a:chExt cx="585787" cy="585787"/>
          </a:xfrm>
        </p:grpSpPr>
        <p:sp>
          <p:nvSpPr>
            <p:cNvPr id="99" name="Oval 98"/>
            <p:cNvSpPr/>
            <p:nvPr/>
          </p:nvSpPr>
          <p:spPr>
            <a:xfrm>
              <a:off x="6942614" y="363720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87">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0" name="Shape 1094"/>
            <p:cNvSpPr/>
            <p:nvPr/>
          </p:nvSpPr>
          <p:spPr>
            <a:xfrm>
              <a:off x="7087269" y="3817565"/>
              <a:ext cx="299334" cy="213772"/>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355312892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18542" y="2170463"/>
            <a:ext cx="1753351" cy="2159397"/>
            <a:chOff x="1359367" y="1582344"/>
            <a:chExt cx="1662528" cy="2047541"/>
          </a:xfrm>
        </p:grpSpPr>
        <p:sp>
          <p:nvSpPr>
            <p:cNvPr id="3" name="Oval 2"/>
            <p:cNvSpPr/>
            <p:nvPr/>
          </p:nvSpPr>
          <p:spPr>
            <a:xfrm>
              <a:off x="1530170" y="2850015"/>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 name="Oval 3"/>
            <p:cNvSpPr/>
            <p:nvPr/>
          </p:nvSpPr>
          <p:spPr>
            <a:xfrm>
              <a:off x="1809841" y="2793784"/>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 name="Oval 4"/>
            <p:cNvSpPr/>
            <p:nvPr/>
          </p:nvSpPr>
          <p:spPr>
            <a:xfrm>
              <a:off x="1526639" y="3194738"/>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 name="Oval 5"/>
            <p:cNvSpPr/>
            <p:nvPr/>
          </p:nvSpPr>
          <p:spPr>
            <a:xfrm>
              <a:off x="2011843" y="3125495"/>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 name="Oval 6"/>
            <p:cNvSpPr/>
            <p:nvPr/>
          </p:nvSpPr>
          <p:spPr>
            <a:xfrm>
              <a:off x="2156155" y="2850015"/>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 name="Oval 7"/>
            <p:cNvSpPr/>
            <p:nvPr/>
          </p:nvSpPr>
          <p:spPr>
            <a:xfrm>
              <a:off x="2035345" y="2606003"/>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9" name="Oval 8"/>
            <p:cNvSpPr/>
            <p:nvPr/>
          </p:nvSpPr>
          <p:spPr>
            <a:xfrm>
              <a:off x="2219276" y="3177214"/>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0" name="Oval 9"/>
            <p:cNvSpPr/>
            <p:nvPr/>
          </p:nvSpPr>
          <p:spPr>
            <a:xfrm>
              <a:off x="1735134" y="3183344"/>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1" name="Oval 10"/>
            <p:cNvSpPr/>
            <p:nvPr/>
          </p:nvSpPr>
          <p:spPr>
            <a:xfrm>
              <a:off x="2305954" y="2554284"/>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2" name="Oval 11"/>
            <p:cNvSpPr/>
            <p:nvPr/>
          </p:nvSpPr>
          <p:spPr>
            <a:xfrm>
              <a:off x="1443355" y="2540228"/>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3" name="Oval 12"/>
            <p:cNvSpPr/>
            <p:nvPr/>
          </p:nvSpPr>
          <p:spPr>
            <a:xfrm>
              <a:off x="1711847" y="2482352"/>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4" name="Oval 13"/>
            <p:cNvSpPr/>
            <p:nvPr/>
          </p:nvSpPr>
          <p:spPr>
            <a:xfrm>
              <a:off x="2023173" y="2341140"/>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5" name="Oval 14"/>
            <p:cNvSpPr/>
            <p:nvPr/>
          </p:nvSpPr>
          <p:spPr>
            <a:xfrm>
              <a:off x="1659047" y="2238919"/>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6" name="Oval 15"/>
            <p:cNvSpPr/>
            <p:nvPr/>
          </p:nvSpPr>
          <p:spPr>
            <a:xfrm>
              <a:off x="2523527" y="2452229"/>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7" name="Oval 16"/>
            <p:cNvSpPr/>
            <p:nvPr/>
          </p:nvSpPr>
          <p:spPr>
            <a:xfrm>
              <a:off x="2293782" y="2184917"/>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8" name="Oval 17"/>
            <p:cNvSpPr/>
            <p:nvPr/>
          </p:nvSpPr>
          <p:spPr>
            <a:xfrm>
              <a:off x="1359367" y="2241857"/>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9" name="Oval 18"/>
            <p:cNvSpPr/>
            <p:nvPr/>
          </p:nvSpPr>
          <p:spPr>
            <a:xfrm>
              <a:off x="2482663" y="3172320"/>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0" name="Oval 19"/>
            <p:cNvSpPr/>
            <p:nvPr/>
          </p:nvSpPr>
          <p:spPr>
            <a:xfrm>
              <a:off x="1930662" y="2041948"/>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1" name="Oval 20"/>
            <p:cNvSpPr/>
            <p:nvPr/>
          </p:nvSpPr>
          <p:spPr>
            <a:xfrm>
              <a:off x="2482663" y="2820791"/>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2" name="Oval 21"/>
            <p:cNvSpPr/>
            <p:nvPr/>
          </p:nvSpPr>
          <p:spPr>
            <a:xfrm>
              <a:off x="1536250" y="1970387"/>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3" name="Oval 22"/>
            <p:cNvSpPr/>
            <p:nvPr/>
          </p:nvSpPr>
          <p:spPr>
            <a:xfrm>
              <a:off x="2586748" y="2104088"/>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4" name="Oval 23"/>
            <p:cNvSpPr/>
            <p:nvPr/>
          </p:nvSpPr>
          <p:spPr>
            <a:xfrm>
              <a:off x="1835682" y="1717200"/>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5" name="Oval 24"/>
            <p:cNvSpPr/>
            <p:nvPr/>
          </p:nvSpPr>
          <p:spPr>
            <a:xfrm>
              <a:off x="2240746" y="1895376"/>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6" name="Oval 25"/>
            <p:cNvSpPr/>
            <p:nvPr/>
          </p:nvSpPr>
          <p:spPr>
            <a:xfrm>
              <a:off x="2124267" y="1582344"/>
              <a:ext cx="435147" cy="435147"/>
            </a:xfrm>
            <a:prstGeom prst="ellipse">
              <a:avLst/>
            </a:prstGeom>
            <a:solidFill>
              <a:schemeClr val="accent2">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7" name="Group 26"/>
          <p:cNvGrpSpPr/>
          <p:nvPr/>
        </p:nvGrpSpPr>
        <p:grpSpPr>
          <a:xfrm>
            <a:off x="1483160" y="2465520"/>
            <a:ext cx="2229695" cy="1949837"/>
            <a:chOff x="4522788" y="4470400"/>
            <a:chExt cx="771525" cy="674688"/>
          </a:xfrm>
          <a:solidFill>
            <a:schemeClr val="accent1"/>
          </a:solidFill>
        </p:grpSpPr>
        <p:sp>
          <p:nvSpPr>
            <p:cNvPr id="28" name="Freeform 6"/>
            <p:cNvSpPr>
              <a:spLocks noEditPoints="1"/>
            </p:cNvSpPr>
            <p:nvPr/>
          </p:nvSpPr>
          <p:spPr bwMode="auto">
            <a:xfrm>
              <a:off x="4522788" y="4719638"/>
              <a:ext cx="771525" cy="425450"/>
            </a:xfrm>
            <a:custGeom>
              <a:avLst/>
              <a:gdLst>
                <a:gd name="T0" fmla="*/ 452 w 479"/>
                <a:gd name="T1" fmla="*/ 0 h 264"/>
                <a:gd name="T2" fmla="*/ 393 w 479"/>
                <a:gd name="T3" fmla="*/ 0 h 264"/>
                <a:gd name="T4" fmla="*/ 394 w 479"/>
                <a:gd name="T5" fmla="*/ 5 h 264"/>
                <a:gd name="T6" fmla="*/ 362 w 479"/>
                <a:gd name="T7" fmla="*/ 37 h 264"/>
                <a:gd name="T8" fmla="*/ 331 w 479"/>
                <a:gd name="T9" fmla="*/ 5 h 264"/>
                <a:gd name="T10" fmla="*/ 331 w 479"/>
                <a:gd name="T11" fmla="*/ 0 h 264"/>
                <a:gd name="T12" fmla="*/ 149 w 479"/>
                <a:gd name="T13" fmla="*/ 0 h 264"/>
                <a:gd name="T14" fmla="*/ 149 w 479"/>
                <a:gd name="T15" fmla="*/ 5 h 264"/>
                <a:gd name="T16" fmla="*/ 118 w 479"/>
                <a:gd name="T17" fmla="*/ 37 h 264"/>
                <a:gd name="T18" fmla="*/ 86 w 479"/>
                <a:gd name="T19" fmla="*/ 5 h 264"/>
                <a:gd name="T20" fmla="*/ 87 w 479"/>
                <a:gd name="T21" fmla="*/ 0 h 264"/>
                <a:gd name="T22" fmla="*/ 27 w 479"/>
                <a:gd name="T23" fmla="*/ 0 h 264"/>
                <a:gd name="T24" fmla="*/ 3 w 479"/>
                <a:gd name="T25" fmla="*/ 29 h 264"/>
                <a:gd name="T26" fmla="*/ 7 w 479"/>
                <a:gd name="T27" fmla="*/ 44 h 264"/>
                <a:gd name="T28" fmla="*/ 45 w 479"/>
                <a:gd name="T29" fmla="*/ 73 h 264"/>
                <a:gd name="T30" fmla="*/ 48 w 479"/>
                <a:gd name="T31" fmla="*/ 73 h 264"/>
                <a:gd name="T32" fmla="*/ 60 w 479"/>
                <a:gd name="T33" fmla="*/ 231 h 264"/>
                <a:gd name="T34" fmla="*/ 95 w 479"/>
                <a:gd name="T35" fmla="*/ 264 h 264"/>
                <a:gd name="T36" fmla="*/ 390 w 479"/>
                <a:gd name="T37" fmla="*/ 264 h 264"/>
                <a:gd name="T38" fmla="*/ 425 w 479"/>
                <a:gd name="T39" fmla="*/ 231 h 264"/>
                <a:gd name="T40" fmla="*/ 438 w 479"/>
                <a:gd name="T41" fmla="*/ 73 h 264"/>
                <a:gd name="T42" fmla="*/ 471 w 479"/>
                <a:gd name="T43" fmla="*/ 44 h 264"/>
                <a:gd name="T44" fmla="*/ 475 w 479"/>
                <a:gd name="T45" fmla="*/ 29 h 264"/>
                <a:gd name="T46" fmla="*/ 452 w 479"/>
                <a:gd name="T47" fmla="*/ 0 h 264"/>
                <a:gd name="T48" fmla="*/ 140 w 479"/>
                <a:gd name="T49" fmla="*/ 230 h 264"/>
                <a:gd name="T50" fmla="*/ 138 w 479"/>
                <a:gd name="T51" fmla="*/ 230 h 264"/>
                <a:gd name="T52" fmla="*/ 116 w 479"/>
                <a:gd name="T53" fmla="*/ 210 h 264"/>
                <a:gd name="T54" fmla="*/ 105 w 479"/>
                <a:gd name="T55" fmla="*/ 96 h 264"/>
                <a:gd name="T56" fmla="*/ 124 w 479"/>
                <a:gd name="T57" fmla="*/ 76 h 264"/>
                <a:gd name="T58" fmla="*/ 126 w 479"/>
                <a:gd name="T59" fmla="*/ 76 h 264"/>
                <a:gd name="T60" fmla="*/ 148 w 479"/>
                <a:gd name="T61" fmla="*/ 96 h 264"/>
                <a:gd name="T62" fmla="*/ 159 w 479"/>
                <a:gd name="T63" fmla="*/ 210 h 264"/>
                <a:gd name="T64" fmla="*/ 140 w 479"/>
                <a:gd name="T65" fmla="*/ 230 h 264"/>
                <a:gd name="T66" fmla="*/ 209 w 479"/>
                <a:gd name="T67" fmla="*/ 230 h 264"/>
                <a:gd name="T68" fmla="*/ 207 w 479"/>
                <a:gd name="T69" fmla="*/ 230 h 264"/>
                <a:gd name="T70" fmla="*/ 186 w 479"/>
                <a:gd name="T71" fmla="*/ 210 h 264"/>
                <a:gd name="T72" fmla="*/ 181 w 479"/>
                <a:gd name="T73" fmla="*/ 96 h 264"/>
                <a:gd name="T74" fmla="*/ 200 w 479"/>
                <a:gd name="T75" fmla="*/ 76 h 264"/>
                <a:gd name="T76" fmla="*/ 202 w 479"/>
                <a:gd name="T77" fmla="*/ 76 h 264"/>
                <a:gd name="T78" fmla="*/ 223 w 479"/>
                <a:gd name="T79" fmla="*/ 96 h 264"/>
                <a:gd name="T80" fmla="*/ 229 w 479"/>
                <a:gd name="T81" fmla="*/ 210 h 264"/>
                <a:gd name="T82" fmla="*/ 209 w 479"/>
                <a:gd name="T83" fmla="*/ 230 h 264"/>
                <a:gd name="T84" fmla="*/ 300 w 479"/>
                <a:gd name="T85" fmla="*/ 210 h 264"/>
                <a:gd name="T86" fmla="*/ 278 w 479"/>
                <a:gd name="T87" fmla="*/ 230 h 264"/>
                <a:gd name="T88" fmla="*/ 276 w 479"/>
                <a:gd name="T89" fmla="*/ 230 h 264"/>
                <a:gd name="T90" fmla="*/ 257 w 479"/>
                <a:gd name="T91" fmla="*/ 210 h 264"/>
                <a:gd name="T92" fmla="*/ 262 w 479"/>
                <a:gd name="T93" fmla="*/ 96 h 264"/>
                <a:gd name="T94" fmla="*/ 283 w 479"/>
                <a:gd name="T95" fmla="*/ 76 h 264"/>
                <a:gd name="T96" fmla="*/ 286 w 479"/>
                <a:gd name="T97" fmla="*/ 76 h 264"/>
                <a:gd name="T98" fmla="*/ 305 w 479"/>
                <a:gd name="T99" fmla="*/ 96 h 264"/>
                <a:gd name="T100" fmla="*/ 300 w 479"/>
                <a:gd name="T101" fmla="*/ 210 h 264"/>
                <a:gd name="T102" fmla="*/ 380 w 479"/>
                <a:gd name="T103" fmla="*/ 96 h 264"/>
                <a:gd name="T104" fmla="*/ 370 w 479"/>
                <a:gd name="T105" fmla="*/ 210 h 264"/>
                <a:gd name="T106" fmla="*/ 347 w 479"/>
                <a:gd name="T107" fmla="*/ 230 h 264"/>
                <a:gd name="T108" fmla="*/ 345 w 479"/>
                <a:gd name="T109" fmla="*/ 230 h 264"/>
                <a:gd name="T110" fmla="*/ 327 w 479"/>
                <a:gd name="T111" fmla="*/ 210 h 264"/>
                <a:gd name="T112" fmla="*/ 337 w 479"/>
                <a:gd name="T113" fmla="*/ 96 h 264"/>
                <a:gd name="T114" fmla="*/ 359 w 479"/>
                <a:gd name="T115" fmla="*/ 76 h 264"/>
                <a:gd name="T116" fmla="*/ 362 w 479"/>
                <a:gd name="T117" fmla="*/ 76 h 264"/>
                <a:gd name="T118" fmla="*/ 380 w 479"/>
                <a:gd name="T119" fmla="*/ 9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264">
                  <a:moveTo>
                    <a:pt x="452" y="0"/>
                  </a:moveTo>
                  <a:cubicBezTo>
                    <a:pt x="393" y="0"/>
                    <a:pt x="393" y="0"/>
                    <a:pt x="393" y="0"/>
                  </a:cubicBezTo>
                  <a:cubicBezTo>
                    <a:pt x="394" y="1"/>
                    <a:pt x="394" y="3"/>
                    <a:pt x="394" y="5"/>
                  </a:cubicBezTo>
                  <a:cubicBezTo>
                    <a:pt x="394" y="23"/>
                    <a:pt x="380" y="37"/>
                    <a:pt x="362" y="37"/>
                  </a:cubicBezTo>
                  <a:cubicBezTo>
                    <a:pt x="345" y="37"/>
                    <a:pt x="331" y="23"/>
                    <a:pt x="331" y="5"/>
                  </a:cubicBezTo>
                  <a:cubicBezTo>
                    <a:pt x="331" y="3"/>
                    <a:pt x="331" y="1"/>
                    <a:pt x="331" y="0"/>
                  </a:cubicBezTo>
                  <a:cubicBezTo>
                    <a:pt x="149" y="0"/>
                    <a:pt x="149" y="0"/>
                    <a:pt x="149" y="0"/>
                  </a:cubicBezTo>
                  <a:cubicBezTo>
                    <a:pt x="149" y="1"/>
                    <a:pt x="149" y="3"/>
                    <a:pt x="149" y="5"/>
                  </a:cubicBezTo>
                  <a:cubicBezTo>
                    <a:pt x="149" y="23"/>
                    <a:pt x="135" y="37"/>
                    <a:pt x="118" y="37"/>
                  </a:cubicBezTo>
                  <a:cubicBezTo>
                    <a:pt x="100" y="37"/>
                    <a:pt x="86" y="23"/>
                    <a:pt x="86" y="5"/>
                  </a:cubicBezTo>
                  <a:cubicBezTo>
                    <a:pt x="86" y="3"/>
                    <a:pt x="86" y="1"/>
                    <a:pt x="87" y="0"/>
                  </a:cubicBezTo>
                  <a:cubicBezTo>
                    <a:pt x="27" y="0"/>
                    <a:pt x="27" y="0"/>
                    <a:pt x="27" y="0"/>
                  </a:cubicBezTo>
                  <a:cubicBezTo>
                    <a:pt x="10" y="0"/>
                    <a:pt x="0" y="13"/>
                    <a:pt x="3" y="29"/>
                  </a:cubicBezTo>
                  <a:cubicBezTo>
                    <a:pt x="7" y="44"/>
                    <a:pt x="7" y="44"/>
                    <a:pt x="7" y="44"/>
                  </a:cubicBezTo>
                  <a:cubicBezTo>
                    <a:pt x="11" y="60"/>
                    <a:pt x="28" y="73"/>
                    <a:pt x="45" y="73"/>
                  </a:cubicBezTo>
                  <a:cubicBezTo>
                    <a:pt x="48" y="73"/>
                    <a:pt x="48" y="73"/>
                    <a:pt x="48" y="73"/>
                  </a:cubicBezTo>
                  <a:cubicBezTo>
                    <a:pt x="60" y="231"/>
                    <a:pt x="60" y="231"/>
                    <a:pt x="60" y="231"/>
                  </a:cubicBezTo>
                  <a:cubicBezTo>
                    <a:pt x="61" y="249"/>
                    <a:pt x="77" y="264"/>
                    <a:pt x="95" y="264"/>
                  </a:cubicBezTo>
                  <a:cubicBezTo>
                    <a:pt x="390" y="264"/>
                    <a:pt x="390" y="264"/>
                    <a:pt x="390" y="264"/>
                  </a:cubicBezTo>
                  <a:cubicBezTo>
                    <a:pt x="408" y="264"/>
                    <a:pt x="424" y="249"/>
                    <a:pt x="425" y="231"/>
                  </a:cubicBezTo>
                  <a:cubicBezTo>
                    <a:pt x="438" y="73"/>
                    <a:pt x="438" y="73"/>
                    <a:pt x="438" y="73"/>
                  </a:cubicBezTo>
                  <a:cubicBezTo>
                    <a:pt x="453" y="71"/>
                    <a:pt x="468" y="59"/>
                    <a:pt x="471" y="44"/>
                  </a:cubicBezTo>
                  <a:cubicBezTo>
                    <a:pt x="475" y="29"/>
                    <a:pt x="475" y="29"/>
                    <a:pt x="475" y="29"/>
                  </a:cubicBezTo>
                  <a:cubicBezTo>
                    <a:pt x="479" y="13"/>
                    <a:pt x="468" y="0"/>
                    <a:pt x="452" y="0"/>
                  </a:cubicBezTo>
                  <a:close/>
                  <a:moveTo>
                    <a:pt x="140" y="230"/>
                  </a:moveTo>
                  <a:cubicBezTo>
                    <a:pt x="138" y="230"/>
                    <a:pt x="138" y="230"/>
                    <a:pt x="138" y="230"/>
                  </a:cubicBezTo>
                  <a:cubicBezTo>
                    <a:pt x="127" y="230"/>
                    <a:pt x="117" y="221"/>
                    <a:pt x="116" y="210"/>
                  </a:cubicBezTo>
                  <a:cubicBezTo>
                    <a:pt x="105" y="96"/>
                    <a:pt x="105" y="96"/>
                    <a:pt x="105" y="96"/>
                  </a:cubicBezTo>
                  <a:cubicBezTo>
                    <a:pt x="104" y="85"/>
                    <a:pt x="113" y="76"/>
                    <a:pt x="124" y="76"/>
                  </a:cubicBezTo>
                  <a:cubicBezTo>
                    <a:pt x="126" y="76"/>
                    <a:pt x="126" y="76"/>
                    <a:pt x="126" y="76"/>
                  </a:cubicBezTo>
                  <a:cubicBezTo>
                    <a:pt x="137" y="76"/>
                    <a:pt x="147" y="85"/>
                    <a:pt x="148" y="96"/>
                  </a:cubicBezTo>
                  <a:cubicBezTo>
                    <a:pt x="159" y="210"/>
                    <a:pt x="159" y="210"/>
                    <a:pt x="159" y="210"/>
                  </a:cubicBezTo>
                  <a:cubicBezTo>
                    <a:pt x="160" y="221"/>
                    <a:pt x="151" y="230"/>
                    <a:pt x="140" y="230"/>
                  </a:cubicBezTo>
                  <a:close/>
                  <a:moveTo>
                    <a:pt x="209" y="230"/>
                  </a:moveTo>
                  <a:cubicBezTo>
                    <a:pt x="207" y="230"/>
                    <a:pt x="207" y="230"/>
                    <a:pt x="207" y="230"/>
                  </a:cubicBezTo>
                  <a:cubicBezTo>
                    <a:pt x="196" y="230"/>
                    <a:pt x="186" y="221"/>
                    <a:pt x="186" y="210"/>
                  </a:cubicBezTo>
                  <a:cubicBezTo>
                    <a:pt x="181" y="96"/>
                    <a:pt x="181" y="96"/>
                    <a:pt x="181" y="96"/>
                  </a:cubicBezTo>
                  <a:cubicBezTo>
                    <a:pt x="180" y="85"/>
                    <a:pt x="189" y="76"/>
                    <a:pt x="200" y="76"/>
                  </a:cubicBezTo>
                  <a:cubicBezTo>
                    <a:pt x="202" y="76"/>
                    <a:pt x="202" y="76"/>
                    <a:pt x="202" y="76"/>
                  </a:cubicBezTo>
                  <a:cubicBezTo>
                    <a:pt x="213" y="76"/>
                    <a:pt x="223" y="85"/>
                    <a:pt x="223" y="96"/>
                  </a:cubicBezTo>
                  <a:cubicBezTo>
                    <a:pt x="229" y="210"/>
                    <a:pt x="229" y="210"/>
                    <a:pt x="229" y="210"/>
                  </a:cubicBezTo>
                  <a:cubicBezTo>
                    <a:pt x="229" y="221"/>
                    <a:pt x="221" y="230"/>
                    <a:pt x="209" y="230"/>
                  </a:cubicBezTo>
                  <a:close/>
                  <a:moveTo>
                    <a:pt x="300" y="210"/>
                  </a:moveTo>
                  <a:cubicBezTo>
                    <a:pt x="299" y="221"/>
                    <a:pt x="290" y="230"/>
                    <a:pt x="278" y="230"/>
                  </a:cubicBezTo>
                  <a:cubicBezTo>
                    <a:pt x="276" y="230"/>
                    <a:pt x="276" y="230"/>
                    <a:pt x="276" y="230"/>
                  </a:cubicBezTo>
                  <a:cubicBezTo>
                    <a:pt x="265" y="230"/>
                    <a:pt x="256" y="221"/>
                    <a:pt x="257" y="210"/>
                  </a:cubicBezTo>
                  <a:cubicBezTo>
                    <a:pt x="262" y="96"/>
                    <a:pt x="262" y="96"/>
                    <a:pt x="262" y="96"/>
                  </a:cubicBezTo>
                  <a:cubicBezTo>
                    <a:pt x="263" y="85"/>
                    <a:pt x="272" y="76"/>
                    <a:pt x="283" y="76"/>
                  </a:cubicBezTo>
                  <a:cubicBezTo>
                    <a:pt x="286" y="76"/>
                    <a:pt x="286" y="76"/>
                    <a:pt x="286" y="76"/>
                  </a:cubicBezTo>
                  <a:cubicBezTo>
                    <a:pt x="297" y="76"/>
                    <a:pt x="305" y="85"/>
                    <a:pt x="305" y="96"/>
                  </a:cubicBezTo>
                  <a:lnTo>
                    <a:pt x="300" y="210"/>
                  </a:lnTo>
                  <a:close/>
                  <a:moveTo>
                    <a:pt x="380" y="96"/>
                  </a:moveTo>
                  <a:cubicBezTo>
                    <a:pt x="370" y="210"/>
                    <a:pt x="370" y="210"/>
                    <a:pt x="370" y="210"/>
                  </a:cubicBezTo>
                  <a:cubicBezTo>
                    <a:pt x="369" y="221"/>
                    <a:pt x="359" y="230"/>
                    <a:pt x="347" y="230"/>
                  </a:cubicBezTo>
                  <a:cubicBezTo>
                    <a:pt x="345" y="230"/>
                    <a:pt x="345" y="230"/>
                    <a:pt x="345" y="230"/>
                  </a:cubicBezTo>
                  <a:cubicBezTo>
                    <a:pt x="334" y="230"/>
                    <a:pt x="326" y="221"/>
                    <a:pt x="327" y="210"/>
                  </a:cubicBezTo>
                  <a:cubicBezTo>
                    <a:pt x="337" y="96"/>
                    <a:pt x="337" y="96"/>
                    <a:pt x="337" y="96"/>
                  </a:cubicBezTo>
                  <a:cubicBezTo>
                    <a:pt x="338" y="85"/>
                    <a:pt x="348" y="76"/>
                    <a:pt x="359" y="76"/>
                  </a:cubicBezTo>
                  <a:cubicBezTo>
                    <a:pt x="362" y="76"/>
                    <a:pt x="362" y="76"/>
                    <a:pt x="362" y="76"/>
                  </a:cubicBezTo>
                  <a:cubicBezTo>
                    <a:pt x="373" y="76"/>
                    <a:pt x="381" y="85"/>
                    <a:pt x="38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7"/>
            <p:cNvSpPr>
              <a:spLocks/>
            </p:cNvSpPr>
            <p:nvPr/>
          </p:nvSpPr>
          <p:spPr bwMode="auto">
            <a:xfrm>
              <a:off x="4683126" y="4470400"/>
              <a:ext cx="225425" cy="287338"/>
            </a:xfrm>
            <a:custGeom>
              <a:avLst/>
              <a:gdLst>
                <a:gd name="T0" fmla="*/ 134 w 140"/>
                <a:gd name="T1" fmla="*/ 4 h 178"/>
                <a:gd name="T2" fmla="*/ 116 w 140"/>
                <a:gd name="T3" fmla="*/ 7 h 178"/>
                <a:gd name="T4" fmla="*/ 12 w 140"/>
                <a:gd name="T5" fmla="*/ 144 h 178"/>
                <a:gd name="T6" fmla="*/ 0 w 140"/>
                <a:gd name="T7" fmla="*/ 160 h 178"/>
                <a:gd name="T8" fmla="*/ 18 w 140"/>
                <a:gd name="T9" fmla="*/ 178 h 178"/>
                <a:gd name="T10" fmla="*/ 35 w 140"/>
                <a:gd name="T11" fmla="*/ 160 h 178"/>
                <a:gd name="T12" fmla="*/ 34 w 140"/>
                <a:gd name="T13" fmla="*/ 156 h 178"/>
                <a:gd name="T14" fmla="*/ 136 w 140"/>
                <a:gd name="T15" fmla="*/ 22 h 178"/>
                <a:gd name="T16" fmla="*/ 134 w 140"/>
                <a:gd name="T17"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8">
                  <a:moveTo>
                    <a:pt x="134" y="4"/>
                  </a:moveTo>
                  <a:cubicBezTo>
                    <a:pt x="128" y="0"/>
                    <a:pt x="120" y="1"/>
                    <a:pt x="116" y="7"/>
                  </a:cubicBezTo>
                  <a:cubicBezTo>
                    <a:pt x="12" y="144"/>
                    <a:pt x="12" y="144"/>
                    <a:pt x="12" y="144"/>
                  </a:cubicBezTo>
                  <a:cubicBezTo>
                    <a:pt x="5" y="147"/>
                    <a:pt x="0" y="153"/>
                    <a:pt x="0" y="160"/>
                  </a:cubicBezTo>
                  <a:cubicBezTo>
                    <a:pt x="0" y="170"/>
                    <a:pt x="8" y="178"/>
                    <a:pt x="18" y="178"/>
                  </a:cubicBezTo>
                  <a:cubicBezTo>
                    <a:pt x="27" y="178"/>
                    <a:pt x="35" y="170"/>
                    <a:pt x="35" y="160"/>
                  </a:cubicBezTo>
                  <a:cubicBezTo>
                    <a:pt x="35" y="159"/>
                    <a:pt x="35" y="157"/>
                    <a:pt x="34" y="156"/>
                  </a:cubicBezTo>
                  <a:cubicBezTo>
                    <a:pt x="136" y="22"/>
                    <a:pt x="136" y="22"/>
                    <a:pt x="136" y="22"/>
                  </a:cubicBezTo>
                  <a:cubicBezTo>
                    <a:pt x="140" y="16"/>
                    <a:pt x="139" y="8"/>
                    <a:pt x="1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Freeform 8"/>
            <p:cNvSpPr>
              <a:spLocks/>
            </p:cNvSpPr>
            <p:nvPr/>
          </p:nvSpPr>
          <p:spPr bwMode="auto">
            <a:xfrm>
              <a:off x="4924426" y="4470400"/>
              <a:ext cx="212725" cy="287338"/>
            </a:xfrm>
            <a:custGeom>
              <a:avLst/>
              <a:gdLst>
                <a:gd name="T0" fmla="*/ 119 w 132"/>
                <a:gd name="T1" fmla="*/ 144 h 178"/>
                <a:gd name="T2" fmla="*/ 24 w 132"/>
                <a:gd name="T3" fmla="*/ 7 h 178"/>
                <a:gd name="T4" fmla="*/ 7 w 132"/>
                <a:gd name="T5" fmla="*/ 4 h 178"/>
                <a:gd name="T6" fmla="*/ 4 w 132"/>
                <a:gd name="T7" fmla="*/ 21 h 178"/>
                <a:gd name="T8" fmla="*/ 98 w 132"/>
                <a:gd name="T9" fmla="*/ 157 h 178"/>
                <a:gd name="T10" fmla="*/ 97 w 132"/>
                <a:gd name="T11" fmla="*/ 160 h 178"/>
                <a:gd name="T12" fmla="*/ 115 w 132"/>
                <a:gd name="T13" fmla="*/ 178 h 178"/>
                <a:gd name="T14" fmla="*/ 132 w 132"/>
                <a:gd name="T15" fmla="*/ 160 h 178"/>
                <a:gd name="T16" fmla="*/ 119 w 132"/>
                <a:gd name="T17" fmla="*/ 14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78">
                  <a:moveTo>
                    <a:pt x="119" y="144"/>
                  </a:moveTo>
                  <a:cubicBezTo>
                    <a:pt x="24" y="7"/>
                    <a:pt x="24" y="7"/>
                    <a:pt x="24" y="7"/>
                  </a:cubicBezTo>
                  <a:cubicBezTo>
                    <a:pt x="20" y="1"/>
                    <a:pt x="13" y="0"/>
                    <a:pt x="7" y="4"/>
                  </a:cubicBezTo>
                  <a:cubicBezTo>
                    <a:pt x="1" y="8"/>
                    <a:pt x="0" y="15"/>
                    <a:pt x="4" y="21"/>
                  </a:cubicBezTo>
                  <a:cubicBezTo>
                    <a:pt x="98" y="157"/>
                    <a:pt x="98" y="157"/>
                    <a:pt x="98" y="157"/>
                  </a:cubicBezTo>
                  <a:cubicBezTo>
                    <a:pt x="97" y="158"/>
                    <a:pt x="97" y="159"/>
                    <a:pt x="97" y="160"/>
                  </a:cubicBezTo>
                  <a:cubicBezTo>
                    <a:pt x="97" y="170"/>
                    <a:pt x="105" y="178"/>
                    <a:pt x="115" y="178"/>
                  </a:cubicBezTo>
                  <a:cubicBezTo>
                    <a:pt x="124" y="178"/>
                    <a:pt x="132" y="170"/>
                    <a:pt x="132" y="160"/>
                  </a:cubicBezTo>
                  <a:cubicBezTo>
                    <a:pt x="132" y="152"/>
                    <a:pt x="126" y="146"/>
                    <a:pt x="119"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1" name="Group 30"/>
          <p:cNvGrpSpPr/>
          <p:nvPr/>
        </p:nvGrpSpPr>
        <p:grpSpPr>
          <a:xfrm>
            <a:off x="5705849" y="2805956"/>
            <a:ext cx="1598100" cy="1523905"/>
            <a:chOff x="5245062" y="2184918"/>
            <a:chExt cx="1515319" cy="1444967"/>
          </a:xfrm>
        </p:grpSpPr>
        <p:sp>
          <p:nvSpPr>
            <p:cNvPr id="32" name="Oval 31"/>
            <p:cNvSpPr/>
            <p:nvPr/>
          </p:nvSpPr>
          <p:spPr>
            <a:xfrm>
              <a:off x="5331877" y="2850015"/>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Oval 32"/>
            <p:cNvSpPr/>
            <p:nvPr/>
          </p:nvSpPr>
          <p:spPr>
            <a:xfrm>
              <a:off x="5611548" y="2793784"/>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Oval 33"/>
            <p:cNvSpPr/>
            <p:nvPr/>
          </p:nvSpPr>
          <p:spPr>
            <a:xfrm>
              <a:off x="5328346" y="3194738"/>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Oval 34"/>
            <p:cNvSpPr/>
            <p:nvPr/>
          </p:nvSpPr>
          <p:spPr>
            <a:xfrm>
              <a:off x="5813550" y="3125495"/>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Oval 35"/>
            <p:cNvSpPr/>
            <p:nvPr/>
          </p:nvSpPr>
          <p:spPr>
            <a:xfrm>
              <a:off x="5957862" y="2850015"/>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7" name="Oval 36"/>
            <p:cNvSpPr/>
            <p:nvPr/>
          </p:nvSpPr>
          <p:spPr>
            <a:xfrm>
              <a:off x="5837052" y="2606003"/>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8" name="Oval 37"/>
            <p:cNvSpPr/>
            <p:nvPr/>
          </p:nvSpPr>
          <p:spPr>
            <a:xfrm>
              <a:off x="6020983" y="3177214"/>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9" name="Oval 38"/>
            <p:cNvSpPr/>
            <p:nvPr/>
          </p:nvSpPr>
          <p:spPr>
            <a:xfrm>
              <a:off x="5536841" y="3183344"/>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Oval 39"/>
            <p:cNvSpPr/>
            <p:nvPr/>
          </p:nvSpPr>
          <p:spPr>
            <a:xfrm>
              <a:off x="6107661" y="2554284"/>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1" name="Oval 40"/>
            <p:cNvSpPr/>
            <p:nvPr/>
          </p:nvSpPr>
          <p:spPr>
            <a:xfrm>
              <a:off x="5245062" y="2540228"/>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2" name="Oval 41"/>
            <p:cNvSpPr/>
            <p:nvPr/>
          </p:nvSpPr>
          <p:spPr>
            <a:xfrm>
              <a:off x="5513554" y="2482352"/>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3" name="Oval 42"/>
            <p:cNvSpPr/>
            <p:nvPr/>
          </p:nvSpPr>
          <p:spPr>
            <a:xfrm>
              <a:off x="5824880" y="2341140"/>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4" name="Oval 43"/>
            <p:cNvSpPr/>
            <p:nvPr/>
          </p:nvSpPr>
          <p:spPr>
            <a:xfrm>
              <a:off x="5460754" y="2238919"/>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5" name="Oval 44"/>
            <p:cNvSpPr/>
            <p:nvPr/>
          </p:nvSpPr>
          <p:spPr>
            <a:xfrm>
              <a:off x="6325234" y="2452230"/>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6" name="Oval 45"/>
            <p:cNvSpPr/>
            <p:nvPr/>
          </p:nvSpPr>
          <p:spPr>
            <a:xfrm>
              <a:off x="6095489" y="2184918"/>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Oval 47"/>
            <p:cNvSpPr/>
            <p:nvPr/>
          </p:nvSpPr>
          <p:spPr>
            <a:xfrm>
              <a:off x="6284370" y="3172320"/>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Oval 48"/>
            <p:cNvSpPr/>
            <p:nvPr/>
          </p:nvSpPr>
          <p:spPr>
            <a:xfrm>
              <a:off x="6284370" y="2820791"/>
              <a:ext cx="435147" cy="435147"/>
            </a:xfrm>
            <a:prstGeom prst="ellipse">
              <a:avLst/>
            </a:prstGeom>
            <a:solidFill>
              <a:schemeClr val="accent4">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0" name="Group 49"/>
          <p:cNvGrpSpPr/>
          <p:nvPr/>
        </p:nvGrpSpPr>
        <p:grpSpPr>
          <a:xfrm>
            <a:off x="5334464" y="2465520"/>
            <a:ext cx="2229695" cy="1949837"/>
            <a:chOff x="4522788" y="4470400"/>
            <a:chExt cx="771525" cy="674688"/>
          </a:xfrm>
          <a:solidFill>
            <a:schemeClr val="accent3"/>
          </a:solidFill>
        </p:grpSpPr>
        <p:sp>
          <p:nvSpPr>
            <p:cNvPr id="51" name="Freeform 6"/>
            <p:cNvSpPr>
              <a:spLocks noEditPoints="1"/>
            </p:cNvSpPr>
            <p:nvPr/>
          </p:nvSpPr>
          <p:spPr bwMode="auto">
            <a:xfrm>
              <a:off x="4522788" y="4719638"/>
              <a:ext cx="771525" cy="425450"/>
            </a:xfrm>
            <a:custGeom>
              <a:avLst/>
              <a:gdLst>
                <a:gd name="T0" fmla="*/ 452 w 479"/>
                <a:gd name="T1" fmla="*/ 0 h 264"/>
                <a:gd name="T2" fmla="*/ 393 w 479"/>
                <a:gd name="T3" fmla="*/ 0 h 264"/>
                <a:gd name="T4" fmla="*/ 394 w 479"/>
                <a:gd name="T5" fmla="*/ 5 h 264"/>
                <a:gd name="T6" fmla="*/ 362 w 479"/>
                <a:gd name="T7" fmla="*/ 37 h 264"/>
                <a:gd name="T8" fmla="*/ 331 w 479"/>
                <a:gd name="T9" fmla="*/ 5 h 264"/>
                <a:gd name="T10" fmla="*/ 331 w 479"/>
                <a:gd name="T11" fmla="*/ 0 h 264"/>
                <a:gd name="T12" fmla="*/ 149 w 479"/>
                <a:gd name="T13" fmla="*/ 0 h 264"/>
                <a:gd name="T14" fmla="*/ 149 w 479"/>
                <a:gd name="T15" fmla="*/ 5 h 264"/>
                <a:gd name="T16" fmla="*/ 118 w 479"/>
                <a:gd name="T17" fmla="*/ 37 h 264"/>
                <a:gd name="T18" fmla="*/ 86 w 479"/>
                <a:gd name="T19" fmla="*/ 5 h 264"/>
                <a:gd name="T20" fmla="*/ 87 w 479"/>
                <a:gd name="T21" fmla="*/ 0 h 264"/>
                <a:gd name="T22" fmla="*/ 27 w 479"/>
                <a:gd name="T23" fmla="*/ 0 h 264"/>
                <a:gd name="T24" fmla="*/ 3 w 479"/>
                <a:gd name="T25" fmla="*/ 29 h 264"/>
                <a:gd name="T26" fmla="*/ 7 w 479"/>
                <a:gd name="T27" fmla="*/ 44 h 264"/>
                <a:gd name="T28" fmla="*/ 45 w 479"/>
                <a:gd name="T29" fmla="*/ 73 h 264"/>
                <a:gd name="T30" fmla="*/ 48 w 479"/>
                <a:gd name="T31" fmla="*/ 73 h 264"/>
                <a:gd name="T32" fmla="*/ 60 w 479"/>
                <a:gd name="T33" fmla="*/ 231 h 264"/>
                <a:gd name="T34" fmla="*/ 95 w 479"/>
                <a:gd name="T35" fmla="*/ 264 h 264"/>
                <a:gd name="T36" fmla="*/ 390 w 479"/>
                <a:gd name="T37" fmla="*/ 264 h 264"/>
                <a:gd name="T38" fmla="*/ 425 w 479"/>
                <a:gd name="T39" fmla="*/ 231 h 264"/>
                <a:gd name="T40" fmla="*/ 438 w 479"/>
                <a:gd name="T41" fmla="*/ 73 h 264"/>
                <a:gd name="T42" fmla="*/ 471 w 479"/>
                <a:gd name="T43" fmla="*/ 44 h 264"/>
                <a:gd name="T44" fmla="*/ 475 w 479"/>
                <a:gd name="T45" fmla="*/ 29 h 264"/>
                <a:gd name="T46" fmla="*/ 452 w 479"/>
                <a:gd name="T47" fmla="*/ 0 h 264"/>
                <a:gd name="T48" fmla="*/ 140 w 479"/>
                <a:gd name="T49" fmla="*/ 230 h 264"/>
                <a:gd name="T50" fmla="*/ 138 w 479"/>
                <a:gd name="T51" fmla="*/ 230 h 264"/>
                <a:gd name="T52" fmla="*/ 116 w 479"/>
                <a:gd name="T53" fmla="*/ 210 h 264"/>
                <a:gd name="T54" fmla="*/ 105 w 479"/>
                <a:gd name="T55" fmla="*/ 96 h 264"/>
                <a:gd name="T56" fmla="*/ 124 w 479"/>
                <a:gd name="T57" fmla="*/ 76 h 264"/>
                <a:gd name="T58" fmla="*/ 126 w 479"/>
                <a:gd name="T59" fmla="*/ 76 h 264"/>
                <a:gd name="T60" fmla="*/ 148 w 479"/>
                <a:gd name="T61" fmla="*/ 96 h 264"/>
                <a:gd name="T62" fmla="*/ 159 w 479"/>
                <a:gd name="T63" fmla="*/ 210 h 264"/>
                <a:gd name="T64" fmla="*/ 140 w 479"/>
                <a:gd name="T65" fmla="*/ 230 h 264"/>
                <a:gd name="T66" fmla="*/ 209 w 479"/>
                <a:gd name="T67" fmla="*/ 230 h 264"/>
                <a:gd name="T68" fmla="*/ 207 w 479"/>
                <a:gd name="T69" fmla="*/ 230 h 264"/>
                <a:gd name="T70" fmla="*/ 186 w 479"/>
                <a:gd name="T71" fmla="*/ 210 h 264"/>
                <a:gd name="T72" fmla="*/ 181 w 479"/>
                <a:gd name="T73" fmla="*/ 96 h 264"/>
                <a:gd name="T74" fmla="*/ 200 w 479"/>
                <a:gd name="T75" fmla="*/ 76 h 264"/>
                <a:gd name="T76" fmla="*/ 202 w 479"/>
                <a:gd name="T77" fmla="*/ 76 h 264"/>
                <a:gd name="T78" fmla="*/ 223 w 479"/>
                <a:gd name="T79" fmla="*/ 96 h 264"/>
                <a:gd name="T80" fmla="*/ 229 w 479"/>
                <a:gd name="T81" fmla="*/ 210 h 264"/>
                <a:gd name="T82" fmla="*/ 209 w 479"/>
                <a:gd name="T83" fmla="*/ 230 h 264"/>
                <a:gd name="T84" fmla="*/ 300 w 479"/>
                <a:gd name="T85" fmla="*/ 210 h 264"/>
                <a:gd name="T86" fmla="*/ 278 w 479"/>
                <a:gd name="T87" fmla="*/ 230 h 264"/>
                <a:gd name="T88" fmla="*/ 276 w 479"/>
                <a:gd name="T89" fmla="*/ 230 h 264"/>
                <a:gd name="T90" fmla="*/ 257 w 479"/>
                <a:gd name="T91" fmla="*/ 210 h 264"/>
                <a:gd name="T92" fmla="*/ 262 w 479"/>
                <a:gd name="T93" fmla="*/ 96 h 264"/>
                <a:gd name="T94" fmla="*/ 283 w 479"/>
                <a:gd name="T95" fmla="*/ 76 h 264"/>
                <a:gd name="T96" fmla="*/ 286 w 479"/>
                <a:gd name="T97" fmla="*/ 76 h 264"/>
                <a:gd name="T98" fmla="*/ 305 w 479"/>
                <a:gd name="T99" fmla="*/ 96 h 264"/>
                <a:gd name="T100" fmla="*/ 300 w 479"/>
                <a:gd name="T101" fmla="*/ 210 h 264"/>
                <a:gd name="T102" fmla="*/ 380 w 479"/>
                <a:gd name="T103" fmla="*/ 96 h 264"/>
                <a:gd name="T104" fmla="*/ 370 w 479"/>
                <a:gd name="T105" fmla="*/ 210 h 264"/>
                <a:gd name="T106" fmla="*/ 347 w 479"/>
                <a:gd name="T107" fmla="*/ 230 h 264"/>
                <a:gd name="T108" fmla="*/ 345 w 479"/>
                <a:gd name="T109" fmla="*/ 230 h 264"/>
                <a:gd name="T110" fmla="*/ 327 w 479"/>
                <a:gd name="T111" fmla="*/ 210 h 264"/>
                <a:gd name="T112" fmla="*/ 337 w 479"/>
                <a:gd name="T113" fmla="*/ 96 h 264"/>
                <a:gd name="T114" fmla="*/ 359 w 479"/>
                <a:gd name="T115" fmla="*/ 76 h 264"/>
                <a:gd name="T116" fmla="*/ 362 w 479"/>
                <a:gd name="T117" fmla="*/ 76 h 264"/>
                <a:gd name="T118" fmla="*/ 380 w 479"/>
                <a:gd name="T119" fmla="*/ 9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264">
                  <a:moveTo>
                    <a:pt x="452" y="0"/>
                  </a:moveTo>
                  <a:cubicBezTo>
                    <a:pt x="393" y="0"/>
                    <a:pt x="393" y="0"/>
                    <a:pt x="393" y="0"/>
                  </a:cubicBezTo>
                  <a:cubicBezTo>
                    <a:pt x="394" y="1"/>
                    <a:pt x="394" y="3"/>
                    <a:pt x="394" y="5"/>
                  </a:cubicBezTo>
                  <a:cubicBezTo>
                    <a:pt x="394" y="23"/>
                    <a:pt x="380" y="37"/>
                    <a:pt x="362" y="37"/>
                  </a:cubicBezTo>
                  <a:cubicBezTo>
                    <a:pt x="345" y="37"/>
                    <a:pt x="331" y="23"/>
                    <a:pt x="331" y="5"/>
                  </a:cubicBezTo>
                  <a:cubicBezTo>
                    <a:pt x="331" y="3"/>
                    <a:pt x="331" y="1"/>
                    <a:pt x="331" y="0"/>
                  </a:cubicBezTo>
                  <a:cubicBezTo>
                    <a:pt x="149" y="0"/>
                    <a:pt x="149" y="0"/>
                    <a:pt x="149" y="0"/>
                  </a:cubicBezTo>
                  <a:cubicBezTo>
                    <a:pt x="149" y="1"/>
                    <a:pt x="149" y="3"/>
                    <a:pt x="149" y="5"/>
                  </a:cubicBezTo>
                  <a:cubicBezTo>
                    <a:pt x="149" y="23"/>
                    <a:pt x="135" y="37"/>
                    <a:pt x="118" y="37"/>
                  </a:cubicBezTo>
                  <a:cubicBezTo>
                    <a:pt x="100" y="37"/>
                    <a:pt x="86" y="23"/>
                    <a:pt x="86" y="5"/>
                  </a:cubicBezTo>
                  <a:cubicBezTo>
                    <a:pt x="86" y="3"/>
                    <a:pt x="86" y="1"/>
                    <a:pt x="87" y="0"/>
                  </a:cubicBezTo>
                  <a:cubicBezTo>
                    <a:pt x="27" y="0"/>
                    <a:pt x="27" y="0"/>
                    <a:pt x="27" y="0"/>
                  </a:cubicBezTo>
                  <a:cubicBezTo>
                    <a:pt x="10" y="0"/>
                    <a:pt x="0" y="13"/>
                    <a:pt x="3" y="29"/>
                  </a:cubicBezTo>
                  <a:cubicBezTo>
                    <a:pt x="7" y="44"/>
                    <a:pt x="7" y="44"/>
                    <a:pt x="7" y="44"/>
                  </a:cubicBezTo>
                  <a:cubicBezTo>
                    <a:pt x="11" y="60"/>
                    <a:pt x="28" y="73"/>
                    <a:pt x="45" y="73"/>
                  </a:cubicBezTo>
                  <a:cubicBezTo>
                    <a:pt x="48" y="73"/>
                    <a:pt x="48" y="73"/>
                    <a:pt x="48" y="73"/>
                  </a:cubicBezTo>
                  <a:cubicBezTo>
                    <a:pt x="60" y="231"/>
                    <a:pt x="60" y="231"/>
                    <a:pt x="60" y="231"/>
                  </a:cubicBezTo>
                  <a:cubicBezTo>
                    <a:pt x="61" y="249"/>
                    <a:pt x="77" y="264"/>
                    <a:pt x="95" y="264"/>
                  </a:cubicBezTo>
                  <a:cubicBezTo>
                    <a:pt x="390" y="264"/>
                    <a:pt x="390" y="264"/>
                    <a:pt x="390" y="264"/>
                  </a:cubicBezTo>
                  <a:cubicBezTo>
                    <a:pt x="408" y="264"/>
                    <a:pt x="424" y="249"/>
                    <a:pt x="425" y="231"/>
                  </a:cubicBezTo>
                  <a:cubicBezTo>
                    <a:pt x="438" y="73"/>
                    <a:pt x="438" y="73"/>
                    <a:pt x="438" y="73"/>
                  </a:cubicBezTo>
                  <a:cubicBezTo>
                    <a:pt x="453" y="71"/>
                    <a:pt x="468" y="59"/>
                    <a:pt x="471" y="44"/>
                  </a:cubicBezTo>
                  <a:cubicBezTo>
                    <a:pt x="475" y="29"/>
                    <a:pt x="475" y="29"/>
                    <a:pt x="475" y="29"/>
                  </a:cubicBezTo>
                  <a:cubicBezTo>
                    <a:pt x="479" y="13"/>
                    <a:pt x="468" y="0"/>
                    <a:pt x="452" y="0"/>
                  </a:cubicBezTo>
                  <a:close/>
                  <a:moveTo>
                    <a:pt x="140" y="230"/>
                  </a:moveTo>
                  <a:cubicBezTo>
                    <a:pt x="138" y="230"/>
                    <a:pt x="138" y="230"/>
                    <a:pt x="138" y="230"/>
                  </a:cubicBezTo>
                  <a:cubicBezTo>
                    <a:pt x="127" y="230"/>
                    <a:pt x="117" y="221"/>
                    <a:pt x="116" y="210"/>
                  </a:cubicBezTo>
                  <a:cubicBezTo>
                    <a:pt x="105" y="96"/>
                    <a:pt x="105" y="96"/>
                    <a:pt x="105" y="96"/>
                  </a:cubicBezTo>
                  <a:cubicBezTo>
                    <a:pt x="104" y="85"/>
                    <a:pt x="113" y="76"/>
                    <a:pt x="124" y="76"/>
                  </a:cubicBezTo>
                  <a:cubicBezTo>
                    <a:pt x="126" y="76"/>
                    <a:pt x="126" y="76"/>
                    <a:pt x="126" y="76"/>
                  </a:cubicBezTo>
                  <a:cubicBezTo>
                    <a:pt x="137" y="76"/>
                    <a:pt x="147" y="85"/>
                    <a:pt x="148" y="96"/>
                  </a:cubicBezTo>
                  <a:cubicBezTo>
                    <a:pt x="159" y="210"/>
                    <a:pt x="159" y="210"/>
                    <a:pt x="159" y="210"/>
                  </a:cubicBezTo>
                  <a:cubicBezTo>
                    <a:pt x="160" y="221"/>
                    <a:pt x="151" y="230"/>
                    <a:pt x="140" y="230"/>
                  </a:cubicBezTo>
                  <a:close/>
                  <a:moveTo>
                    <a:pt x="209" y="230"/>
                  </a:moveTo>
                  <a:cubicBezTo>
                    <a:pt x="207" y="230"/>
                    <a:pt x="207" y="230"/>
                    <a:pt x="207" y="230"/>
                  </a:cubicBezTo>
                  <a:cubicBezTo>
                    <a:pt x="196" y="230"/>
                    <a:pt x="186" y="221"/>
                    <a:pt x="186" y="210"/>
                  </a:cubicBezTo>
                  <a:cubicBezTo>
                    <a:pt x="181" y="96"/>
                    <a:pt x="181" y="96"/>
                    <a:pt x="181" y="96"/>
                  </a:cubicBezTo>
                  <a:cubicBezTo>
                    <a:pt x="180" y="85"/>
                    <a:pt x="189" y="76"/>
                    <a:pt x="200" y="76"/>
                  </a:cubicBezTo>
                  <a:cubicBezTo>
                    <a:pt x="202" y="76"/>
                    <a:pt x="202" y="76"/>
                    <a:pt x="202" y="76"/>
                  </a:cubicBezTo>
                  <a:cubicBezTo>
                    <a:pt x="213" y="76"/>
                    <a:pt x="223" y="85"/>
                    <a:pt x="223" y="96"/>
                  </a:cubicBezTo>
                  <a:cubicBezTo>
                    <a:pt x="229" y="210"/>
                    <a:pt x="229" y="210"/>
                    <a:pt x="229" y="210"/>
                  </a:cubicBezTo>
                  <a:cubicBezTo>
                    <a:pt x="229" y="221"/>
                    <a:pt x="221" y="230"/>
                    <a:pt x="209" y="230"/>
                  </a:cubicBezTo>
                  <a:close/>
                  <a:moveTo>
                    <a:pt x="300" y="210"/>
                  </a:moveTo>
                  <a:cubicBezTo>
                    <a:pt x="299" y="221"/>
                    <a:pt x="290" y="230"/>
                    <a:pt x="278" y="230"/>
                  </a:cubicBezTo>
                  <a:cubicBezTo>
                    <a:pt x="276" y="230"/>
                    <a:pt x="276" y="230"/>
                    <a:pt x="276" y="230"/>
                  </a:cubicBezTo>
                  <a:cubicBezTo>
                    <a:pt x="265" y="230"/>
                    <a:pt x="256" y="221"/>
                    <a:pt x="257" y="210"/>
                  </a:cubicBezTo>
                  <a:cubicBezTo>
                    <a:pt x="262" y="96"/>
                    <a:pt x="262" y="96"/>
                    <a:pt x="262" y="96"/>
                  </a:cubicBezTo>
                  <a:cubicBezTo>
                    <a:pt x="263" y="85"/>
                    <a:pt x="272" y="76"/>
                    <a:pt x="283" y="76"/>
                  </a:cubicBezTo>
                  <a:cubicBezTo>
                    <a:pt x="286" y="76"/>
                    <a:pt x="286" y="76"/>
                    <a:pt x="286" y="76"/>
                  </a:cubicBezTo>
                  <a:cubicBezTo>
                    <a:pt x="297" y="76"/>
                    <a:pt x="305" y="85"/>
                    <a:pt x="305" y="96"/>
                  </a:cubicBezTo>
                  <a:lnTo>
                    <a:pt x="300" y="210"/>
                  </a:lnTo>
                  <a:close/>
                  <a:moveTo>
                    <a:pt x="380" y="96"/>
                  </a:moveTo>
                  <a:cubicBezTo>
                    <a:pt x="370" y="210"/>
                    <a:pt x="370" y="210"/>
                    <a:pt x="370" y="210"/>
                  </a:cubicBezTo>
                  <a:cubicBezTo>
                    <a:pt x="369" y="221"/>
                    <a:pt x="359" y="230"/>
                    <a:pt x="347" y="230"/>
                  </a:cubicBezTo>
                  <a:cubicBezTo>
                    <a:pt x="345" y="230"/>
                    <a:pt x="345" y="230"/>
                    <a:pt x="345" y="230"/>
                  </a:cubicBezTo>
                  <a:cubicBezTo>
                    <a:pt x="334" y="230"/>
                    <a:pt x="326" y="221"/>
                    <a:pt x="327" y="210"/>
                  </a:cubicBezTo>
                  <a:cubicBezTo>
                    <a:pt x="337" y="96"/>
                    <a:pt x="337" y="96"/>
                    <a:pt x="337" y="96"/>
                  </a:cubicBezTo>
                  <a:cubicBezTo>
                    <a:pt x="338" y="85"/>
                    <a:pt x="348" y="76"/>
                    <a:pt x="359" y="76"/>
                  </a:cubicBezTo>
                  <a:cubicBezTo>
                    <a:pt x="362" y="76"/>
                    <a:pt x="362" y="76"/>
                    <a:pt x="362" y="76"/>
                  </a:cubicBezTo>
                  <a:cubicBezTo>
                    <a:pt x="373" y="76"/>
                    <a:pt x="381" y="85"/>
                    <a:pt x="38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7"/>
            <p:cNvSpPr>
              <a:spLocks/>
            </p:cNvSpPr>
            <p:nvPr/>
          </p:nvSpPr>
          <p:spPr bwMode="auto">
            <a:xfrm>
              <a:off x="4683126" y="4470400"/>
              <a:ext cx="225425" cy="287338"/>
            </a:xfrm>
            <a:custGeom>
              <a:avLst/>
              <a:gdLst>
                <a:gd name="T0" fmla="*/ 134 w 140"/>
                <a:gd name="T1" fmla="*/ 4 h 178"/>
                <a:gd name="T2" fmla="*/ 116 w 140"/>
                <a:gd name="T3" fmla="*/ 7 h 178"/>
                <a:gd name="T4" fmla="*/ 12 w 140"/>
                <a:gd name="T5" fmla="*/ 144 h 178"/>
                <a:gd name="T6" fmla="*/ 0 w 140"/>
                <a:gd name="T7" fmla="*/ 160 h 178"/>
                <a:gd name="T8" fmla="*/ 18 w 140"/>
                <a:gd name="T9" fmla="*/ 178 h 178"/>
                <a:gd name="T10" fmla="*/ 35 w 140"/>
                <a:gd name="T11" fmla="*/ 160 h 178"/>
                <a:gd name="T12" fmla="*/ 34 w 140"/>
                <a:gd name="T13" fmla="*/ 156 h 178"/>
                <a:gd name="T14" fmla="*/ 136 w 140"/>
                <a:gd name="T15" fmla="*/ 22 h 178"/>
                <a:gd name="T16" fmla="*/ 134 w 140"/>
                <a:gd name="T17"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8">
                  <a:moveTo>
                    <a:pt x="134" y="4"/>
                  </a:moveTo>
                  <a:cubicBezTo>
                    <a:pt x="128" y="0"/>
                    <a:pt x="120" y="1"/>
                    <a:pt x="116" y="7"/>
                  </a:cubicBezTo>
                  <a:cubicBezTo>
                    <a:pt x="12" y="144"/>
                    <a:pt x="12" y="144"/>
                    <a:pt x="12" y="144"/>
                  </a:cubicBezTo>
                  <a:cubicBezTo>
                    <a:pt x="5" y="147"/>
                    <a:pt x="0" y="153"/>
                    <a:pt x="0" y="160"/>
                  </a:cubicBezTo>
                  <a:cubicBezTo>
                    <a:pt x="0" y="170"/>
                    <a:pt x="8" y="178"/>
                    <a:pt x="18" y="178"/>
                  </a:cubicBezTo>
                  <a:cubicBezTo>
                    <a:pt x="27" y="178"/>
                    <a:pt x="35" y="170"/>
                    <a:pt x="35" y="160"/>
                  </a:cubicBezTo>
                  <a:cubicBezTo>
                    <a:pt x="35" y="159"/>
                    <a:pt x="35" y="157"/>
                    <a:pt x="34" y="156"/>
                  </a:cubicBezTo>
                  <a:cubicBezTo>
                    <a:pt x="136" y="22"/>
                    <a:pt x="136" y="22"/>
                    <a:pt x="136" y="22"/>
                  </a:cubicBezTo>
                  <a:cubicBezTo>
                    <a:pt x="140" y="16"/>
                    <a:pt x="139" y="8"/>
                    <a:pt x="1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8"/>
            <p:cNvSpPr>
              <a:spLocks/>
            </p:cNvSpPr>
            <p:nvPr/>
          </p:nvSpPr>
          <p:spPr bwMode="auto">
            <a:xfrm>
              <a:off x="4924426" y="4470400"/>
              <a:ext cx="212725" cy="287338"/>
            </a:xfrm>
            <a:custGeom>
              <a:avLst/>
              <a:gdLst>
                <a:gd name="T0" fmla="*/ 119 w 132"/>
                <a:gd name="T1" fmla="*/ 144 h 178"/>
                <a:gd name="T2" fmla="*/ 24 w 132"/>
                <a:gd name="T3" fmla="*/ 7 h 178"/>
                <a:gd name="T4" fmla="*/ 7 w 132"/>
                <a:gd name="T5" fmla="*/ 4 h 178"/>
                <a:gd name="T6" fmla="*/ 4 w 132"/>
                <a:gd name="T7" fmla="*/ 21 h 178"/>
                <a:gd name="T8" fmla="*/ 98 w 132"/>
                <a:gd name="T9" fmla="*/ 157 h 178"/>
                <a:gd name="T10" fmla="*/ 97 w 132"/>
                <a:gd name="T11" fmla="*/ 160 h 178"/>
                <a:gd name="T12" fmla="*/ 115 w 132"/>
                <a:gd name="T13" fmla="*/ 178 h 178"/>
                <a:gd name="T14" fmla="*/ 132 w 132"/>
                <a:gd name="T15" fmla="*/ 160 h 178"/>
                <a:gd name="T16" fmla="*/ 119 w 132"/>
                <a:gd name="T17" fmla="*/ 14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78">
                  <a:moveTo>
                    <a:pt x="119" y="144"/>
                  </a:moveTo>
                  <a:cubicBezTo>
                    <a:pt x="24" y="7"/>
                    <a:pt x="24" y="7"/>
                    <a:pt x="24" y="7"/>
                  </a:cubicBezTo>
                  <a:cubicBezTo>
                    <a:pt x="20" y="1"/>
                    <a:pt x="13" y="0"/>
                    <a:pt x="7" y="4"/>
                  </a:cubicBezTo>
                  <a:cubicBezTo>
                    <a:pt x="1" y="8"/>
                    <a:pt x="0" y="15"/>
                    <a:pt x="4" y="21"/>
                  </a:cubicBezTo>
                  <a:cubicBezTo>
                    <a:pt x="98" y="157"/>
                    <a:pt x="98" y="157"/>
                    <a:pt x="98" y="157"/>
                  </a:cubicBezTo>
                  <a:cubicBezTo>
                    <a:pt x="97" y="158"/>
                    <a:pt x="97" y="159"/>
                    <a:pt x="97" y="160"/>
                  </a:cubicBezTo>
                  <a:cubicBezTo>
                    <a:pt x="97" y="170"/>
                    <a:pt x="105" y="178"/>
                    <a:pt x="115" y="178"/>
                  </a:cubicBezTo>
                  <a:cubicBezTo>
                    <a:pt x="124" y="178"/>
                    <a:pt x="132" y="170"/>
                    <a:pt x="132" y="160"/>
                  </a:cubicBezTo>
                  <a:cubicBezTo>
                    <a:pt x="132" y="152"/>
                    <a:pt x="126" y="146"/>
                    <a:pt x="119"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4" name="Group 53"/>
          <p:cNvGrpSpPr/>
          <p:nvPr/>
        </p:nvGrpSpPr>
        <p:grpSpPr>
          <a:xfrm>
            <a:off x="9604678" y="3797915"/>
            <a:ext cx="1467170" cy="531945"/>
            <a:chOff x="9346662" y="3125495"/>
            <a:chExt cx="1391171" cy="504390"/>
          </a:xfrm>
        </p:grpSpPr>
        <p:sp>
          <p:nvSpPr>
            <p:cNvPr id="57" name="Oval 56"/>
            <p:cNvSpPr/>
            <p:nvPr/>
          </p:nvSpPr>
          <p:spPr>
            <a:xfrm>
              <a:off x="9346662" y="3194738"/>
              <a:ext cx="435147" cy="435147"/>
            </a:xfrm>
            <a:prstGeom prst="ellipse">
              <a:avLst/>
            </a:prstGeom>
            <a:solidFill>
              <a:schemeClr val="accent6">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8" name="Oval 57"/>
            <p:cNvSpPr/>
            <p:nvPr/>
          </p:nvSpPr>
          <p:spPr>
            <a:xfrm>
              <a:off x="9831866" y="3125495"/>
              <a:ext cx="435147" cy="435147"/>
            </a:xfrm>
            <a:prstGeom prst="ellipse">
              <a:avLst/>
            </a:prstGeom>
            <a:solidFill>
              <a:schemeClr val="accent6">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1" name="Oval 60"/>
            <p:cNvSpPr/>
            <p:nvPr/>
          </p:nvSpPr>
          <p:spPr>
            <a:xfrm>
              <a:off x="10039299" y="3177214"/>
              <a:ext cx="435147" cy="435147"/>
            </a:xfrm>
            <a:prstGeom prst="ellipse">
              <a:avLst/>
            </a:prstGeom>
            <a:solidFill>
              <a:schemeClr val="accent6">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2" name="Oval 61"/>
            <p:cNvSpPr/>
            <p:nvPr/>
          </p:nvSpPr>
          <p:spPr>
            <a:xfrm>
              <a:off x="9555157" y="3183344"/>
              <a:ext cx="435147" cy="435147"/>
            </a:xfrm>
            <a:prstGeom prst="ellipse">
              <a:avLst/>
            </a:prstGeom>
            <a:solidFill>
              <a:schemeClr val="accent6">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1" name="Oval 70"/>
            <p:cNvSpPr/>
            <p:nvPr/>
          </p:nvSpPr>
          <p:spPr>
            <a:xfrm>
              <a:off x="10302686" y="3172320"/>
              <a:ext cx="435147" cy="435147"/>
            </a:xfrm>
            <a:prstGeom prst="ellipse">
              <a:avLst/>
            </a:prstGeom>
            <a:solidFill>
              <a:schemeClr val="accent6">
                <a:alpha val="6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76" name="Group 75"/>
          <p:cNvGrpSpPr/>
          <p:nvPr/>
        </p:nvGrpSpPr>
        <p:grpSpPr>
          <a:xfrm>
            <a:off x="9192886" y="2465520"/>
            <a:ext cx="2229695" cy="1949837"/>
            <a:chOff x="4522788" y="4470400"/>
            <a:chExt cx="771525" cy="674688"/>
          </a:xfrm>
          <a:solidFill>
            <a:schemeClr val="accent5"/>
          </a:solidFill>
        </p:grpSpPr>
        <p:sp>
          <p:nvSpPr>
            <p:cNvPr id="77" name="Freeform 6"/>
            <p:cNvSpPr>
              <a:spLocks noEditPoints="1"/>
            </p:cNvSpPr>
            <p:nvPr/>
          </p:nvSpPr>
          <p:spPr bwMode="auto">
            <a:xfrm>
              <a:off x="4522788" y="4719638"/>
              <a:ext cx="771525" cy="425450"/>
            </a:xfrm>
            <a:custGeom>
              <a:avLst/>
              <a:gdLst>
                <a:gd name="T0" fmla="*/ 452 w 479"/>
                <a:gd name="T1" fmla="*/ 0 h 264"/>
                <a:gd name="T2" fmla="*/ 393 w 479"/>
                <a:gd name="T3" fmla="*/ 0 h 264"/>
                <a:gd name="T4" fmla="*/ 394 w 479"/>
                <a:gd name="T5" fmla="*/ 5 h 264"/>
                <a:gd name="T6" fmla="*/ 362 w 479"/>
                <a:gd name="T7" fmla="*/ 37 h 264"/>
                <a:gd name="T8" fmla="*/ 331 w 479"/>
                <a:gd name="T9" fmla="*/ 5 h 264"/>
                <a:gd name="T10" fmla="*/ 331 w 479"/>
                <a:gd name="T11" fmla="*/ 0 h 264"/>
                <a:gd name="T12" fmla="*/ 149 w 479"/>
                <a:gd name="T13" fmla="*/ 0 h 264"/>
                <a:gd name="T14" fmla="*/ 149 w 479"/>
                <a:gd name="T15" fmla="*/ 5 h 264"/>
                <a:gd name="T16" fmla="*/ 118 w 479"/>
                <a:gd name="T17" fmla="*/ 37 h 264"/>
                <a:gd name="T18" fmla="*/ 86 w 479"/>
                <a:gd name="T19" fmla="*/ 5 h 264"/>
                <a:gd name="T20" fmla="*/ 87 w 479"/>
                <a:gd name="T21" fmla="*/ 0 h 264"/>
                <a:gd name="T22" fmla="*/ 27 w 479"/>
                <a:gd name="T23" fmla="*/ 0 h 264"/>
                <a:gd name="T24" fmla="*/ 3 w 479"/>
                <a:gd name="T25" fmla="*/ 29 h 264"/>
                <a:gd name="T26" fmla="*/ 7 w 479"/>
                <a:gd name="T27" fmla="*/ 44 h 264"/>
                <a:gd name="T28" fmla="*/ 45 w 479"/>
                <a:gd name="T29" fmla="*/ 73 h 264"/>
                <a:gd name="T30" fmla="*/ 48 w 479"/>
                <a:gd name="T31" fmla="*/ 73 h 264"/>
                <a:gd name="T32" fmla="*/ 60 w 479"/>
                <a:gd name="T33" fmla="*/ 231 h 264"/>
                <a:gd name="T34" fmla="*/ 95 w 479"/>
                <a:gd name="T35" fmla="*/ 264 h 264"/>
                <a:gd name="T36" fmla="*/ 390 w 479"/>
                <a:gd name="T37" fmla="*/ 264 h 264"/>
                <a:gd name="T38" fmla="*/ 425 w 479"/>
                <a:gd name="T39" fmla="*/ 231 h 264"/>
                <a:gd name="T40" fmla="*/ 438 w 479"/>
                <a:gd name="T41" fmla="*/ 73 h 264"/>
                <a:gd name="T42" fmla="*/ 471 w 479"/>
                <a:gd name="T43" fmla="*/ 44 h 264"/>
                <a:gd name="T44" fmla="*/ 475 w 479"/>
                <a:gd name="T45" fmla="*/ 29 h 264"/>
                <a:gd name="T46" fmla="*/ 452 w 479"/>
                <a:gd name="T47" fmla="*/ 0 h 264"/>
                <a:gd name="T48" fmla="*/ 140 w 479"/>
                <a:gd name="T49" fmla="*/ 230 h 264"/>
                <a:gd name="T50" fmla="*/ 138 w 479"/>
                <a:gd name="T51" fmla="*/ 230 h 264"/>
                <a:gd name="T52" fmla="*/ 116 w 479"/>
                <a:gd name="T53" fmla="*/ 210 h 264"/>
                <a:gd name="T54" fmla="*/ 105 w 479"/>
                <a:gd name="T55" fmla="*/ 96 h 264"/>
                <a:gd name="T56" fmla="*/ 124 w 479"/>
                <a:gd name="T57" fmla="*/ 76 h 264"/>
                <a:gd name="T58" fmla="*/ 126 w 479"/>
                <a:gd name="T59" fmla="*/ 76 h 264"/>
                <a:gd name="T60" fmla="*/ 148 w 479"/>
                <a:gd name="T61" fmla="*/ 96 h 264"/>
                <a:gd name="T62" fmla="*/ 159 w 479"/>
                <a:gd name="T63" fmla="*/ 210 h 264"/>
                <a:gd name="T64" fmla="*/ 140 w 479"/>
                <a:gd name="T65" fmla="*/ 230 h 264"/>
                <a:gd name="T66" fmla="*/ 209 w 479"/>
                <a:gd name="T67" fmla="*/ 230 h 264"/>
                <a:gd name="T68" fmla="*/ 207 w 479"/>
                <a:gd name="T69" fmla="*/ 230 h 264"/>
                <a:gd name="T70" fmla="*/ 186 w 479"/>
                <a:gd name="T71" fmla="*/ 210 h 264"/>
                <a:gd name="T72" fmla="*/ 181 w 479"/>
                <a:gd name="T73" fmla="*/ 96 h 264"/>
                <a:gd name="T74" fmla="*/ 200 w 479"/>
                <a:gd name="T75" fmla="*/ 76 h 264"/>
                <a:gd name="T76" fmla="*/ 202 w 479"/>
                <a:gd name="T77" fmla="*/ 76 h 264"/>
                <a:gd name="T78" fmla="*/ 223 w 479"/>
                <a:gd name="T79" fmla="*/ 96 h 264"/>
                <a:gd name="T80" fmla="*/ 229 w 479"/>
                <a:gd name="T81" fmla="*/ 210 h 264"/>
                <a:gd name="T82" fmla="*/ 209 w 479"/>
                <a:gd name="T83" fmla="*/ 230 h 264"/>
                <a:gd name="T84" fmla="*/ 300 w 479"/>
                <a:gd name="T85" fmla="*/ 210 h 264"/>
                <a:gd name="T86" fmla="*/ 278 w 479"/>
                <a:gd name="T87" fmla="*/ 230 h 264"/>
                <a:gd name="T88" fmla="*/ 276 w 479"/>
                <a:gd name="T89" fmla="*/ 230 h 264"/>
                <a:gd name="T90" fmla="*/ 257 w 479"/>
                <a:gd name="T91" fmla="*/ 210 h 264"/>
                <a:gd name="T92" fmla="*/ 262 w 479"/>
                <a:gd name="T93" fmla="*/ 96 h 264"/>
                <a:gd name="T94" fmla="*/ 283 w 479"/>
                <a:gd name="T95" fmla="*/ 76 h 264"/>
                <a:gd name="T96" fmla="*/ 286 w 479"/>
                <a:gd name="T97" fmla="*/ 76 h 264"/>
                <a:gd name="T98" fmla="*/ 305 w 479"/>
                <a:gd name="T99" fmla="*/ 96 h 264"/>
                <a:gd name="T100" fmla="*/ 300 w 479"/>
                <a:gd name="T101" fmla="*/ 210 h 264"/>
                <a:gd name="T102" fmla="*/ 380 w 479"/>
                <a:gd name="T103" fmla="*/ 96 h 264"/>
                <a:gd name="T104" fmla="*/ 370 w 479"/>
                <a:gd name="T105" fmla="*/ 210 h 264"/>
                <a:gd name="T106" fmla="*/ 347 w 479"/>
                <a:gd name="T107" fmla="*/ 230 h 264"/>
                <a:gd name="T108" fmla="*/ 345 w 479"/>
                <a:gd name="T109" fmla="*/ 230 h 264"/>
                <a:gd name="T110" fmla="*/ 327 w 479"/>
                <a:gd name="T111" fmla="*/ 210 h 264"/>
                <a:gd name="T112" fmla="*/ 337 w 479"/>
                <a:gd name="T113" fmla="*/ 96 h 264"/>
                <a:gd name="T114" fmla="*/ 359 w 479"/>
                <a:gd name="T115" fmla="*/ 76 h 264"/>
                <a:gd name="T116" fmla="*/ 362 w 479"/>
                <a:gd name="T117" fmla="*/ 76 h 264"/>
                <a:gd name="T118" fmla="*/ 380 w 479"/>
                <a:gd name="T119" fmla="*/ 9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264">
                  <a:moveTo>
                    <a:pt x="452" y="0"/>
                  </a:moveTo>
                  <a:cubicBezTo>
                    <a:pt x="393" y="0"/>
                    <a:pt x="393" y="0"/>
                    <a:pt x="393" y="0"/>
                  </a:cubicBezTo>
                  <a:cubicBezTo>
                    <a:pt x="394" y="1"/>
                    <a:pt x="394" y="3"/>
                    <a:pt x="394" y="5"/>
                  </a:cubicBezTo>
                  <a:cubicBezTo>
                    <a:pt x="394" y="23"/>
                    <a:pt x="380" y="37"/>
                    <a:pt x="362" y="37"/>
                  </a:cubicBezTo>
                  <a:cubicBezTo>
                    <a:pt x="345" y="37"/>
                    <a:pt x="331" y="23"/>
                    <a:pt x="331" y="5"/>
                  </a:cubicBezTo>
                  <a:cubicBezTo>
                    <a:pt x="331" y="3"/>
                    <a:pt x="331" y="1"/>
                    <a:pt x="331" y="0"/>
                  </a:cubicBezTo>
                  <a:cubicBezTo>
                    <a:pt x="149" y="0"/>
                    <a:pt x="149" y="0"/>
                    <a:pt x="149" y="0"/>
                  </a:cubicBezTo>
                  <a:cubicBezTo>
                    <a:pt x="149" y="1"/>
                    <a:pt x="149" y="3"/>
                    <a:pt x="149" y="5"/>
                  </a:cubicBezTo>
                  <a:cubicBezTo>
                    <a:pt x="149" y="23"/>
                    <a:pt x="135" y="37"/>
                    <a:pt x="118" y="37"/>
                  </a:cubicBezTo>
                  <a:cubicBezTo>
                    <a:pt x="100" y="37"/>
                    <a:pt x="86" y="23"/>
                    <a:pt x="86" y="5"/>
                  </a:cubicBezTo>
                  <a:cubicBezTo>
                    <a:pt x="86" y="3"/>
                    <a:pt x="86" y="1"/>
                    <a:pt x="87" y="0"/>
                  </a:cubicBezTo>
                  <a:cubicBezTo>
                    <a:pt x="27" y="0"/>
                    <a:pt x="27" y="0"/>
                    <a:pt x="27" y="0"/>
                  </a:cubicBezTo>
                  <a:cubicBezTo>
                    <a:pt x="10" y="0"/>
                    <a:pt x="0" y="13"/>
                    <a:pt x="3" y="29"/>
                  </a:cubicBezTo>
                  <a:cubicBezTo>
                    <a:pt x="7" y="44"/>
                    <a:pt x="7" y="44"/>
                    <a:pt x="7" y="44"/>
                  </a:cubicBezTo>
                  <a:cubicBezTo>
                    <a:pt x="11" y="60"/>
                    <a:pt x="28" y="73"/>
                    <a:pt x="45" y="73"/>
                  </a:cubicBezTo>
                  <a:cubicBezTo>
                    <a:pt x="48" y="73"/>
                    <a:pt x="48" y="73"/>
                    <a:pt x="48" y="73"/>
                  </a:cubicBezTo>
                  <a:cubicBezTo>
                    <a:pt x="60" y="231"/>
                    <a:pt x="60" y="231"/>
                    <a:pt x="60" y="231"/>
                  </a:cubicBezTo>
                  <a:cubicBezTo>
                    <a:pt x="61" y="249"/>
                    <a:pt x="77" y="264"/>
                    <a:pt x="95" y="264"/>
                  </a:cubicBezTo>
                  <a:cubicBezTo>
                    <a:pt x="390" y="264"/>
                    <a:pt x="390" y="264"/>
                    <a:pt x="390" y="264"/>
                  </a:cubicBezTo>
                  <a:cubicBezTo>
                    <a:pt x="408" y="264"/>
                    <a:pt x="424" y="249"/>
                    <a:pt x="425" y="231"/>
                  </a:cubicBezTo>
                  <a:cubicBezTo>
                    <a:pt x="438" y="73"/>
                    <a:pt x="438" y="73"/>
                    <a:pt x="438" y="73"/>
                  </a:cubicBezTo>
                  <a:cubicBezTo>
                    <a:pt x="453" y="71"/>
                    <a:pt x="468" y="59"/>
                    <a:pt x="471" y="44"/>
                  </a:cubicBezTo>
                  <a:cubicBezTo>
                    <a:pt x="475" y="29"/>
                    <a:pt x="475" y="29"/>
                    <a:pt x="475" y="29"/>
                  </a:cubicBezTo>
                  <a:cubicBezTo>
                    <a:pt x="479" y="13"/>
                    <a:pt x="468" y="0"/>
                    <a:pt x="452" y="0"/>
                  </a:cubicBezTo>
                  <a:close/>
                  <a:moveTo>
                    <a:pt x="140" y="230"/>
                  </a:moveTo>
                  <a:cubicBezTo>
                    <a:pt x="138" y="230"/>
                    <a:pt x="138" y="230"/>
                    <a:pt x="138" y="230"/>
                  </a:cubicBezTo>
                  <a:cubicBezTo>
                    <a:pt x="127" y="230"/>
                    <a:pt x="117" y="221"/>
                    <a:pt x="116" y="210"/>
                  </a:cubicBezTo>
                  <a:cubicBezTo>
                    <a:pt x="105" y="96"/>
                    <a:pt x="105" y="96"/>
                    <a:pt x="105" y="96"/>
                  </a:cubicBezTo>
                  <a:cubicBezTo>
                    <a:pt x="104" y="85"/>
                    <a:pt x="113" y="76"/>
                    <a:pt x="124" y="76"/>
                  </a:cubicBezTo>
                  <a:cubicBezTo>
                    <a:pt x="126" y="76"/>
                    <a:pt x="126" y="76"/>
                    <a:pt x="126" y="76"/>
                  </a:cubicBezTo>
                  <a:cubicBezTo>
                    <a:pt x="137" y="76"/>
                    <a:pt x="147" y="85"/>
                    <a:pt x="148" y="96"/>
                  </a:cubicBezTo>
                  <a:cubicBezTo>
                    <a:pt x="159" y="210"/>
                    <a:pt x="159" y="210"/>
                    <a:pt x="159" y="210"/>
                  </a:cubicBezTo>
                  <a:cubicBezTo>
                    <a:pt x="160" y="221"/>
                    <a:pt x="151" y="230"/>
                    <a:pt x="140" y="230"/>
                  </a:cubicBezTo>
                  <a:close/>
                  <a:moveTo>
                    <a:pt x="209" y="230"/>
                  </a:moveTo>
                  <a:cubicBezTo>
                    <a:pt x="207" y="230"/>
                    <a:pt x="207" y="230"/>
                    <a:pt x="207" y="230"/>
                  </a:cubicBezTo>
                  <a:cubicBezTo>
                    <a:pt x="196" y="230"/>
                    <a:pt x="186" y="221"/>
                    <a:pt x="186" y="210"/>
                  </a:cubicBezTo>
                  <a:cubicBezTo>
                    <a:pt x="181" y="96"/>
                    <a:pt x="181" y="96"/>
                    <a:pt x="181" y="96"/>
                  </a:cubicBezTo>
                  <a:cubicBezTo>
                    <a:pt x="180" y="85"/>
                    <a:pt x="189" y="76"/>
                    <a:pt x="200" y="76"/>
                  </a:cubicBezTo>
                  <a:cubicBezTo>
                    <a:pt x="202" y="76"/>
                    <a:pt x="202" y="76"/>
                    <a:pt x="202" y="76"/>
                  </a:cubicBezTo>
                  <a:cubicBezTo>
                    <a:pt x="213" y="76"/>
                    <a:pt x="223" y="85"/>
                    <a:pt x="223" y="96"/>
                  </a:cubicBezTo>
                  <a:cubicBezTo>
                    <a:pt x="229" y="210"/>
                    <a:pt x="229" y="210"/>
                    <a:pt x="229" y="210"/>
                  </a:cubicBezTo>
                  <a:cubicBezTo>
                    <a:pt x="229" y="221"/>
                    <a:pt x="221" y="230"/>
                    <a:pt x="209" y="230"/>
                  </a:cubicBezTo>
                  <a:close/>
                  <a:moveTo>
                    <a:pt x="300" y="210"/>
                  </a:moveTo>
                  <a:cubicBezTo>
                    <a:pt x="299" y="221"/>
                    <a:pt x="290" y="230"/>
                    <a:pt x="278" y="230"/>
                  </a:cubicBezTo>
                  <a:cubicBezTo>
                    <a:pt x="276" y="230"/>
                    <a:pt x="276" y="230"/>
                    <a:pt x="276" y="230"/>
                  </a:cubicBezTo>
                  <a:cubicBezTo>
                    <a:pt x="265" y="230"/>
                    <a:pt x="256" y="221"/>
                    <a:pt x="257" y="210"/>
                  </a:cubicBezTo>
                  <a:cubicBezTo>
                    <a:pt x="262" y="96"/>
                    <a:pt x="262" y="96"/>
                    <a:pt x="262" y="96"/>
                  </a:cubicBezTo>
                  <a:cubicBezTo>
                    <a:pt x="263" y="85"/>
                    <a:pt x="272" y="76"/>
                    <a:pt x="283" y="76"/>
                  </a:cubicBezTo>
                  <a:cubicBezTo>
                    <a:pt x="286" y="76"/>
                    <a:pt x="286" y="76"/>
                    <a:pt x="286" y="76"/>
                  </a:cubicBezTo>
                  <a:cubicBezTo>
                    <a:pt x="297" y="76"/>
                    <a:pt x="305" y="85"/>
                    <a:pt x="305" y="96"/>
                  </a:cubicBezTo>
                  <a:lnTo>
                    <a:pt x="300" y="210"/>
                  </a:lnTo>
                  <a:close/>
                  <a:moveTo>
                    <a:pt x="380" y="96"/>
                  </a:moveTo>
                  <a:cubicBezTo>
                    <a:pt x="370" y="210"/>
                    <a:pt x="370" y="210"/>
                    <a:pt x="370" y="210"/>
                  </a:cubicBezTo>
                  <a:cubicBezTo>
                    <a:pt x="369" y="221"/>
                    <a:pt x="359" y="230"/>
                    <a:pt x="347" y="230"/>
                  </a:cubicBezTo>
                  <a:cubicBezTo>
                    <a:pt x="345" y="230"/>
                    <a:pt x="345" y="230"/>
                    <a:pt x="345" y="230"/>
                  </a:cubicBezTo>
                  <a:cubicBezTo>
                    <a:pt x="334" y="230"/>
                    <a:pt x="326" y="221"/>
                    <a:pt x="327" y="210"/>
                  </a:cubicBezTo>
                  <a:cubicBezTo>
                    <a:pt x="337" y="96"/>
                    <a:pt x="337" y="96"/>
                    <a:pt x="337" y="96"/>
                  </a:cubicBezTo>
                  <a:cubicBezTo>
                    <a:pt x="338" y="85"/>
                    <a:pt x="348" y="76"/>
                    <a:pt x="359" y="76"/>
                  </a:cubicBezTo>
                  <a:cubicBezTo>
                    <a:pt x="362" y="76"/>
                    <a:pt x="362" y="76"/>
                    <a:pt x="362" y="76"/>
                  </a:cubicBezTo>
                  <a:cubicBezTo>
                    <a:pt x="373" y="76"/>
                    <a:pt x="381" y="85"/>
                    <a:pt x="38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Freeform 7"/>
            <p:cNvSpPr>
              <a:spLocks/>
            </p:cNvSpPr>
            <p:nvPr/>
          </p:nvSpPr>
          <p:spPr bwMode="auto">
            <a:xfrm>
              <a:off x="4683126" y="4470400"/>
              <a:ext cx="225425" cy="287338"/>
            </a:xfrm>
            <a:custGeom>
              <a:avLst/>
              <a:gdLst>
                <a:gd name="T0" fmla="*/ 134 w 140"/>
                <a:gd name="T1" fmla="*/ 4 h 178"/>
                <a:gd name="T2" fmla="*/ 116 w 140"/>
                <a:gd name="T3" fmla="*/ 7 h 178"/>
                <a:gd name="T4" fmla="*/ 12 w 140"/>
                <a:gd name="T5" fmla="*/ 144 h 178"/>
                <a:gd name="T6" fmla="*/ 0 w 140"/>
                <a:gd name="T7" fmla="*/ 160 h 178"/>
                <a:gd name="T8" fmla="*/ 18 w 140"/>
                <a:gd name="T9" fmla="*/ 178 h 178"/>
                <a:gd name="T10" fmla="*/ 35 w 140"/>
                <a:gd name="T11" fmla="*/ 160 h 178"/>
                <a:gd name="T12" fmla="*/ 34 w 140"/>
                <a:gd name="T13" fmla="*/ 156 h 178"/>
                <a:gd name="T14" fmla="*/ 136 w 140"/>
                <a:gd name="T15" fmla="*/ 22 h 178"/>
                <a:gd name="T16" fmla="*/ 134 w 140"/>
                <a:gd name="T17"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8">
                  <a:moveTo>
                    <a:pt x="134" y="4"/>
                  </a:moveTo>
                  <a:cubicBezTo>
                    <a:pt x="128" y="0"/>
                    <a:pt x="120" y="1"/>
                    <a:pt x="116" y="7"/>
                  </a:cubicBezTo>
                  <a:cubicBezTo>
                    <a:pt x="12" y="144"/>
                    <a:pt x="12" y="144"/>
                    <a:pt x="12" y="144"/>
                  </a:cubicBezTo>
                  <a:cubicBezTo>
                    <a:pt x="5" y="147"/>
                    <a:pt x="0" y="153"/>
                    <a:pt x="0" y="160"/>
                  </a:cubicBezTo>
                  <a:cubicBezTo>
                    <a:pt x="0" y="170"/>
                    <a:pt x="8" y="178"/>
                    <a:pt x="18" y="178"/>
                  </a:cubicBezTo>
                  <a:cubicBezTo>
                    <a:pt x="27" y="178"/>
                    <a:pt x="35" y="170"/>
                    <a:pt x="35" y="160"/>
                  </a:cubicBezTo>
                  <a:cubicBezTo>
                    <a:pt x="35" y="159"/>
                    <a:pt x="35" y="157"/>
                    <a:pt x="34" y="156"/>
                  </a:cubicBezTo>
                  <a:cubicBezTo>
                    <a:pt x="136" y="22"/>
                    <a:pt x="136" y="22"/>
                    <a:pt x="136" y="22"/>
                  </a:cubicBezTo>
                  <a:cubicBezTo>
                    <a:pt x="140" y="16"/>
                    <a:pt x="139" y="8"/>
                    <a:pt x="1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Freeform 8"/>
            <p:cNvSpPr>
              <a:spLocks/>
            </p:cNvSpPr>
            <p:nvPr/>
          </p:nvSpPr>
          <p:spPr bwMode="auto">
            <a:xfrm>
              <a:off x="4924426" y="4470400"/>
              <a:ext cx="212725" cy="287338"/>
            </a:xfrm>
            <a:custGeom>
              <a:avLst/>
              <a:gdLst>
                <a:gd name="T0" fmla="*/ 119 w 132"/>
                <a:gd name="T1" fmla="*/ 144 h 178"/>
                <a:gd name="T2" fmla="*/ 24 w 132"/>
                <a:gd name="T3" fmla="*/ 7 h 178"/>
                <a:gd name="T4" fmla="*/ 7 w 132"/>
                <a:gd name="T5" fmla="*/ 4 h 178"/>
                <a:gd name="T6" fmla="*/ 4 w 132"/>
                <a:gd name="T7" fmla="*/ 21 h 178"/>
                <a:gd name="T8" fmla="*/ 98 w 132"/>
                <a:gd name="T9" fmla="*/ 157 h 178"/>
                <a:gd name="T10" fmla="*/ 97 w 132"/>
                <a:gd name="T11" fmla="*/ 160 h 178"/>
                <a:gd name="T12" fmla="*/ 115 w 132"/>
                <a:gd name="T13" fmla="*/ 178 h 178"/>
                <a:gd name="T14" fmla="*/ 132 w 132"/>
                <a:gd name="T15" fmla="*/ 160 h 178"/>
                <a:gd name="T16" fmla="*/ 119 w 132"/>
                <a:gd name="T17" fmla="*/ 14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78">
                  <a:moveTo>
                    <a:pt x="119" y="144"/>
                  </a:moveTo>
                  <a:cubicBezTo>
                    <a:pt x="24" y="7"/>
                    <a:pt x="24" y="7"/>
                    <a:pt x="24" y="7"/>
                  </a:cubicBezTo>
                  <a:cubicBezTo>
                    <a:pt x="20" y="1"/>
                    <a:pt x="13" y="0"/>
                    <a:pt x="7" y="4"/>
                  </a:cubicBezTo>
                  <a:cubicBezTo>
                    <a:pt x="1" y="8"/>
                    <a:pt x="0" y="15"/>
                    <a:pt x="4" y="21"/>
                  </a:cubicBezTo>
                  <a:cubicBezTo>
                    <a:pt x="98" y="157"/>
                    <a:pt x="98" y="157"/>
                    <a:pt x="98" y="157"/>
                  </a:cubicBezTo>
                  <a:cubicBezTo>
                    <a:pt x="97" y="158"/>
                    <a:pt x="97" y="159"/>
                    <a:pt x="97" y="160"/>
                  </a:cubicBezTo>
                  <a:cubicBezTo>
                    <a:pt x="97" y="170"/>
                    <a:pt x="105" y="178"/>
                    <a:pt x="115" y="178"/>
                  </a:cubicBezTo>
                  <a:cubicBezTo>
                    <a:pt x="124" y="178"/>
                    <a:pt x="132" y="170"/>
                    <a:pt x="132" y="160"/>
                  </a:cubicBezTo>
                  <a:cubicBezTo>
                    <a:pt x="132" y="152"/>
                    <a:pt x="126" y="146"/>
                    <a:pt x="119"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0" name="Group 89"/>
          <p:cNvGrpSpPr/>
          <p:nvPr/>
        </p:nvGrpSpPr>
        <p:grpSpPr>
          <a:xfrm>
            <a:off x="926764" y="4715327"/>
            <a:ext cx="3384817" cy="1245242"/>
            <a:chOff x="967720" y="1673508"/>
            <a:chExt cx="3209484" cy="1180738"/>
          </a:xfrm>
        </p:grpSpPr>
        <p:sp>
          <p:nvSpPr>
            <p:cNvPr id="91" name="TextBox 90"/>
            <p:cNvSpPr txBox="1"/>
            <p:nvPr/>
          </p:nvSpPr>
          <p:spPr>
            <a:xfrm>
              <a:off x="967720" y="2027870"/>
              <a:ext cx="3209484" cy="826376"/>
            </a:xfrm>
            <a:prstGeom prst="rect">
              <a:avLst/>
            </a:prstGeom>
            <a:noFill/>
          </p:spPr>
          <p:txBody>
            <a:bodyPr wrap="square" rtlCol="0">
              <a:spAutoFit/>
            </a:bodyPr>
            <a:lstStyle/>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Rasa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saja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yang</a:t>
              </a:r>
            </a:p>
          </p:txBody>
        </p:sp>
        <p:sp>
          <p:nvSpPr>
            <p:cNvPr id="92" name="Rectangle 91"/>
            <p:cNvSpPr/>
            <p:nvPr/>
          </p:nvSpPr>
          <p:spPr>
            <a:xfrm>
              <a:off x="2060393" y="1673508"/>
              <a:ext cx="1023243" cy="333725"/>
            </a:xfrm>
            <a:prstGeom prst="rect">
              <a:avLst/>
            </a:prstGeom>
          </p:spPr>
          <p:txBody>
            <a:bodyPr wrap="none">
              <a:spAutoFit/>
            </a:bodyPr>
            <a:lstStyle/>
            <a:p>
              <a:pPr algn="ctr" defTabSz="1147649"/>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Basket 01</a:t>
              </a:r>
            </a:p>
          </p:txBody>
        </p:sp>
      </p:grpSp>
      <p:grpSp>
        <p:nvGrpSpPr>
          <p:cNvPr id="93" name="Group 92"/>
          <p:cNvGrpSpPr/>
          <p:nvPr/>
        </p:nvGrpSpPr>
        <p:grpSpPr>
          <a:xfrm>
            <a:off x="4732241" y="4715327"/>
            <a:ext cx="3384817" cy="1245242"/>
            <a:chOff x="967720" y="1673508"/>
            <a:chExt cx="3209484" cy="1180738"/>
          </a:xfrm>
        </p:grpSpPr>
        <p:sp>
          <p:nvSpPr>
            <p:cNvPr id="94" name="TextBox 93"/>
            <p:cNvSpPr txBox="1"/>
            <p:nvPr/>
          </p:nvSpPr>
          <p:spPr>
            <a:xfrm>
              <a:off x="967720" y="2027870"/>
              <a:ext cx="3209484" cy="826376"/>
            </a:xfrm>
            <a:prstGeom prst="rect">
              <a:avLst/>
            </a:prstGeom>
            <a:noFill/>
          </p:spPr>
          <p:txBody>
            <a:bodyPr wrap="square" rtlCol="0">
              <a:spAutoFit/>
            </a:bodyPr>
            <a:lstStyle/>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Rasa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saja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yang</a:t>
              </a:r>
            </a:p>
          </p:txBody>
        </p:sp>
        <p:sp>
          <p:nvSpPr>
            <p:cNvPr id="95" name="Rectangle 94"/>
            <p:cNvSpPr/>
            <p:nvPr/>
          </p:nvSpPr>
          <p:spPr>
            <a:xfrm>
              <a:off x="2060393" y="1673508"/>
              <a:ext cx="1023243" cy="333725"/>
            </a:xfrm>
            <a:prstGeom prst="rect">
              <a:avLst/>
            </a:prstGeom>
          </p:spPr>
          <p:txBody>
            <a:bodyPr wrap="none">
              <a:spAutoFit/>
            </a:bodyPr>
            <a:lstStyle/>
            <a:p>
              <a:pPr algn="ctr" defTabSz="1147649"/>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Basket 02</a:t>
              </a:r>
            </a:p>
          </p:txBody>
        </p:sp>
      </p:grpSp>
      <p:grpSp>
        <p:nvGrpSpPr>
          <p:cNvPr id="96" name="Group 95"/>
          <p:cNvGrpSpPr/>
          <p:nvPr/>
        </p:nvGrpSpPr>
        <p:grpSpPr>
          <a:xfrm>
            <a:off x="8647023" y="4715327"/>
            <a:ext cx="3384817" cy="1245242"/>
            <a:chOff x="967720" y="1673508"/>
            <a:chExt cx="3209484" cy="1180738"/>
          </a:xfrm>
        </p:grpSpPr>
        <p:sp>
          <p:nvSpPr>
            <p:cNvPr id="97" name="TextBox 96"/>
            <p:cNvSpPr txBox="1"/>
            <p:nvPr/>
          </p:nvSpPr>
          <p:spPr>
            <a:xfrm>
              <a:off x="967720" y="2027870"/>
              <a:ext cx="3209484" cy="826376"/>
            </a:xfrm>
            <a:prstGeom prst="rect">
              <a:avLst/>
            </a:prstGeom>
            <a:noFill/>
          </p:spPr>
          <p:txBody>
            <a:bodyPr wrap="square" rtlCol="0">
              <a:spAutoFit/>
            </a:bodyPr>
            <a:lstStyle/>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Rasa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saja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yang</a:t>
              </a:r>
            </a:p>
          </p:txBody>
        </p:sp>
        <p:sp>
          <p:nvSpPr>
            <p:cNvPr id="98" name="Rectangle 97"/>
            <p:cNvSpPr/>
            <p:nvPr/>
          </p:nvSpPr>
          <p:spPr>
            <a:xfrm>
              <a:off x="2060392" y="1673508"/>
              <a:ext cx="1023243" cy="333725"/>
            </a:xfrm>
            <a:prstGeom prst="rect">
              <a:avLst/>
            </a:prstGeom>
          </p:spPr>
          <p:txBody>
            <a:bodyPr wrap="none">
              <a:spAutoFit/>
            </a:bodyPr>
            <a:lstStyle/>
            <a:p>
              <a:pPr algn="ctr" defTabSz="1147649"/>
              <a:r>
                <a:rPr lang="en-US" sz="1687"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Basket 03</a:t>
              </a:r>
            </a:p>
          </p:txBody>
        </p:sp>
      </p:grpSp>
      <p:sp>
        <p:nvSpPr>
          <p:cNvPr id="99" name="Rectangle 98"/>
          <p:cNvSpPr/>
          <p:nvPr/>
        </p:nvSpPr>
        <p:spPr>
          <a:xfrm>
            <a:off x="2250537" y="1622198"/>
            <a:ext cx="941283" cy="546753"/>
          </a:xfrm>
          <a:prstGeom prst="rect">
            <a:avLst/>
          </a:prstGeom>
        </p:spPr>
        <p:txBody>
          <a:bodyPr wrap="none">
            <a:spAutoFit/>
          </a:bodyPr>
          <a:lstStyle/>
          <a:p>
            <a:pPr algn="ctr"/>
            <a:r>
              <a:rPr lang="en-GB" sz="2953"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90%</a:t>
            </a:r>
          </a:p>
        </p:txBody>
      </p:sp>
      <p:sp>
        <p:nvSpPr>
          <p:cNvPr id="100" name="Rectangle 99"/>
          <p:cNvSpPr/>
          <p:nvPr/>
        </p:nvSpPr>
        <p:spPr>
          <a:xfrm>
            <a:off x="5986946" y="1896771"/>
            <a:ext cx="941283" cy="546753"/>
          </a:xfrm>
          <a:prstGeom prst="rect">
            <a:avLst/>
          </a:prstGeom>
        </p:spPr>
        <p:txBody>
          <a:bodyPr wrap="none">
            <a:spAutoFit/>
          </a:bodyPr>
          <a:lstStyle/>
          <a:p>
            <a:pPr algn="ctr"/>
            <a:r>
              <a:rPr lang="en-GB" sz="2953"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70%</a:t>
            </a:r>
          </a:p>
        </p:txBody>
      </p:sp>
      <p:sp>
        <p:nvSpPr>
          <p:cNvPr id="101" name="Rectangle 100"/>
          <p:cNvSpPr/>
          <p:nvPr/>
        </p:nvSpPr>
        <p:spPr>
          <a:xfrm>
            <a:off x="9783628" y="1896771"/>
            <a:ext cx="941283" cy="546753"/>
          </a:xfrm>
          <a:prstGeom prst="rect">
            <a:avLst/>
          </a:prstGeom>
        </p:spPr>
        <p:txBody>
          <a:bodyPr wrap="none">
            <a:spAutoFit/>
          </a:bodyPr>
          <a:lstStyle/>
          <a:p>
            <a:pPr algn="ctr"/>
            <a:r>
              <a:rPr lang="en-GB" sz="2953"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a:t>
            </a:r>
          </a:p>
        </p:txBody>
      </p:sp>
    </p:spTree>
    <p:extLst>
      <p:ext uri="{BB962C8B-B14F-4D97-AF65-F5344CB8AC3E}">
        <p14:creationId xmlns:p14="http://schemas.microsoft.com/office/powerpoint/2010/main" val="106134161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0"/>
                                        </p:tgtEl>
                                        <p:attrNameLst>
                                          <p:attrName>style.visibility</p:attrName>
                                        </p:attrNameLst>
                                      </p:cBhvr>
                                      <p:to>
                                        <p:strVal val="visible"/>
                                      </p:to>
                                    </p:set>
                                    <p:anim calcmode="lin" valueType="num">
                                      <p:cBhvr>
                                        <p:cTn id="33" dur="500" fill="hold"/>
                                        <p:tgtEl>
                                          <p:spTgt spid="100"/>
                                        </p:tgtEl>
                                        <p:attrNameLst>
                                          <p:attrName>ppt_w</p:attrName>
                                        </p:attrNameLst>
                                      </p:cBhvr>
                                      <p:tavLst>
                                        <p:tav tm="0">
                                          <p:val>
                                            <p:fltVal val="0"/>
                                          </p:val>
                                        </p:tav>
                                        <p:tav tm="100000">
                                          <p:val>
                                            <p:strVal val="#ppt_w"/>
                                          </p:val>
                                        </p:tav>
                                      </p:tavLst>
                                    </p:anim>
                                    <p:anim calcmode="lin" valueType="num">
                                      <p:cBhvr>
                                        <p:cTn id="34" dur="500" fill="hold"/>
                                        <p:tgtEl>
                                          <p:spTgt spid="100"/>
                                        </p:tgtEl>
                                        <p:attrNameLst>
                                          <p:attrName>ppt_h</p:attrName>
                                        </p:attrNameLst>
                                      </p:cBhvr>
                                      <p:tavLst>
                                        <p:tav tm="0">
                                          <p:val>
                                            <p:fltVal val="0"/>
                                          </p:val>
                                        </p:tav>
                                        <p:tav tm="100000">
                                          <p:val>
                                            <p:strVal val="#ppt_h"/>
                                          </p:val>
                                        </p:tav>
                                      </p:tavLst>
                                    </p:anim>
                                    <p:animEffect transition="in" filter="fade">
                                      <p:cBhvr>
                                        <p:cTn id="35" dur="500"/>
                                        <p:tgtEl>
                                          <p:spTgt spid="10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p:cTn id="51" dur="500" fill="hold"/>
                                        <p:tgtEl>
                                          <p:spTgt spid="101"/>
                                        </p:tgtEl>
                                        <p:attrNameLst>
                                          <p:attrName>ppt_w</p:attrName>
                                        </p:attrNameLst>
                                      </p:cBhvr>
                                      <p:tavLst>
                                        <p:tav tm="0">
                                          <p:val>
                                            <p:fltVal val="0"/>
                                          </p:val>
                                        </p:tav>
                                        <p:tav tm="100000">
                                          <p:val>
                                            <p:strVal val="#ppt_w"/>
                                          </p:val>
                                        </p:tav>
                                      </p:tavLst>
                                    </p:anim>
                                    <p:anim calcmode="lin" valueType="num">
                                      <p:cBhvr>
                                        <p:cTn id="52" dur="500" fill="hold"/>
                                        <p:tgtEl>
                                          <p:spTgt spid="101"/>
                                        </p:tgtEl>
                                        <p:attrNameLst>
                                          <p:attrName>ppt_h</p:attrName>
                                        </p:attrNameLst>
                                      </p:cBhvr>
                                      <p:tavLst>
                                        <p:tav tm="0">
                                          <p:val>
                                            <p:fltVal val="0"/>
                                          </p:val>
                                        </p:tav>
                                        <p:tav tm="100000">
                                          <p:val>
                                            <p:strVal val="#ppt_h"/>
                                          </p:val>
                                        </p:tav>
                                      </p:tavLst>
                                    </p:anim>
                                    <p:animEffect transition="in" filter="fade">
                                      <p:cBhvr>
                                        <p:cTn id="53" dur="500"/>
                                        <p:tgtEl>
                                          <p:spTgt spid="101"/>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a:grpSpLocks/>
          </p:cNvGrpSpPr>
          <p:nvPr/>
        </p:nvGrpSpPr>
        <p:grpSpPr bwMode="auto">
          <a:xfrm>
            <a:off x="1136831" y="5064803"/>
            <a:ext cx="2439880" cy="975903"/>
            <a:chOff x="1069049" y="4125511"/>
            <a:chExt cx="1989370" cy="925406"/>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矩形 40"/>
            <p:cNvSpPr/>
            <p:nvPr/>
          </p:nvSpPr>
          <p:spPr>
            <a:xfrm>
              <a:off x="1069049" y="4525585"/>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1" name="组合 50"/>
          <p:cNvGrpSpPr>
            <a:grpSpLocks/>
          </p:cNvGrpSpPr>
          <p:nvPr/>
        </p:nvGrpSpPr>
        <p:grpSpPr bwMode="auto">
          <a:xfrm>
            <a:off x="5196825" y="5084893"/>
            <a:ext cx="2439880" cy="975903"/>
            <a:chOff x="4918779" y="4144213"/>
            <a:chExt cx="1989370" cy="925406"/>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2" name="矩形 41"/>
            <p:cNvSpPr/>
            <p:nvPr/>
          </p:nvSpPr>
          <p:spPr>
            <a:xfrm>
              <a:off x="491877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2" name="组合 51"/>
          <p:cNvGrpSpPr>
            <a:grpSpLocks/>
          </p:cNvGrpSpPr>
          <p:nvPr/>
        </p:nvGrpSpPr>
        <p:grpSpPr bwMode="auto">
          <a:xfrm>
            <a:off x="9256820" y="5084893"/>
            <a:ext cx="2439880" cy="975903"/>
            <a:chOff x="8768509" y="4144213"/>
            <a:chExt cx="1989370" cy="925406"/>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矩形 42"/>
            <p:cNvSpPr/>
            <p:nvPr/>
          </p:nvSpPr>
          <p:spPr>
            <a:xfrm>
              <a:off x="876850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51666359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nodeType="afterGroup">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nodeType="afterGroup">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rot="680677">
            <a:off x="-108813" y="1743820"/>
            <a:ext cx="10131707" cy="3759361"/>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Oval 5"/>
          <p:cNvSpPr/>
          <p:nvPr/>
        </p:nvSpPr>
        <p:spPr bwMode="auto">
          <a:xfrm>
            <a:off x="2310347" y="3262753"/>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Oval 6"/>
          <p:cNvSpPr/>
          <p:nvPr/>
        </p:nvSpPr>
        <p:spPr bwMode="auto">
          <a:xfrm>
            <a:off x="912914" y="2881727"/>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Oval 7"/>
          <p:cNvSpPr/>
          <p:nvPr/>
        </p:nvSpPr>
        <p:spPr bwMode="auto">
          <a:xfrm>
            <a:off x="3223539" y="3630465"/>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Oval 8"/>
          <p:cNvSpPr/>
          <p:nvPr/>
        </p:nvSpPr>
        <p:spPr bwMode="auto">
          <a:xfrm>
            <a:off x="5030485" y="4103268"/>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Oval 9"/>
          <p:cNvSpPr/>
          <p:nvPr/>
        </p:nvSpPr>
        <p:spPr bwMode="auto">
          <a:xfrm>
            <a:off x="6717916" y="3554299"/>
            <a:ext cx="105972" cy="105972"/>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Oval 10"/>
          <p:cNvSpPr/>
          <p:nvPr/>
        </p:nvSpPr>
        <p:spPr bwMode="auto">
          <a:xfrm>
            <a:off x="8218281" y="3630466"/>
            <a:ext cx="105972" cy="105972"/>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76"/>
          <p:cNvGrpSpPr/>
          <p:nvPr/>
        </p:nvGrpSpPr>
        <p:grpSpPr>
          <a:xfrm>
            <a:off x="2098826" y="2005270"/>
            <a:ext cx="2502390" cy="1082495"/>
            <a:chOff x="1426011" y="1587375"/>
            <a:chExt cx="1722710" cy="745217"/>
          </a:xfrm>
        </p:grpSpPr>
        <p:sp>
          <p:nvSpPr>
            <p:cNvPr id="13" name="Freeform 5"/>
            <p:cNvSpPr>
              <a:spLocks/>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Text Placeholder 3"/>
            <p:cNvSpPr txBox="1">
              <a:spLocks/>
            </p:cNvSpPr>
            <p:nvPr/>
          </p:nvSpPr>
          <p:spPr>
            <a:xfrm rot="19102985">
              <a:off x="1822732" y="1889457"/>
              <a:ext cx="890564"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Accumulation</a:t>
              </a:r>
            </a:p>
          </p:txBody>
        </p:sp>
      </p:grpSp>
      <p:grpSp>
        <p:nvGrpSpPr>
          <p:cNvPr id="15" name="Group 77"/>
          <p:cNvGrpSpPr/>
          <p:nvPr/>
        </p:nvGrpSpPr>
        <p:grpSpPr>
          <a:xfrm>
            <a:off x="5269056" y="2192278"/>
            <a:ext cx="955731" cy="2209353"/>
            <a:chOff x="3608479" y="1716116"/>
            <a:chExt cx="657949" cy="1520975"/>
          </a:xfrm>
        </p:grpSpPr>
        <p:sp>
          <p:nvSpPr>
            <p:cNvPr id="16" name="Freeform 5"/>
            <p:cNvSpPr>
              <a:spLocks/>
            </p:cNvSpPr>
            <p:nvPr/>
          </p:nvSpPr>
          <p:spPr bwMode="auto">
            <a:xfrm rot="7494101">
              <a:off x="3176966" y="2147629"/>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4"/>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Text Placeholder 3"/>
            <p:cNvSpPr txBox="1">
              <a:spLocks/>
            </p:cNvSpPr>
            <p:nvPr/>
          </p:nvSpPr>
          <p:spPr>
            <a:xfrm rot="18355109">
              <a:off x="3697625" y="2388660"/>
              <a:ext cx="487768"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Bearish</a:t>
              </a:r>
            </a:p>
          </p:txBody>
        </p:sp>
      </p:grpSp>
      <p:grpSp>
        <p:nvGrpSpPr>
          <p:cNvPr id="18" name="Group 79"/>
          <p:cNvGrpSpPr/>
          <p:nvPr/>
        </p:nvGrpSpPr>
        <p:grpSpPr>
          <a:xfrm>
            <a:off x="8372547" y="1698820"/>
            <a:ext cx="927049" cy="2143049"/>
            <a:chOff x="5745001" y="1376407"/>
            <a:chExt cx="638204" cy="1475329"/>
          </a:xfrm>
        </p:grpSpPr>
        <p:sp>
          <p:nvSpPr>
            <p:cNvPr id="19" name="Freeform 5"/>
            <p:cNvSpPr>
              <a:spLocks/>
            </p:cNvSpPr>
            <p:nvPr/>
          </p:nvSpPr>
          <p:spPr bwMode="auto">
            <a:xfrm rot="7358619">
              <a:off x="5326438" y="1794970"/>
              <a:ext cx="1475329"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solidFill>
            <a:ln w="9525">
              <a:noFill/>
              <a:round/>
              <a:headEnd/>
              <a:tailEnd/>
            </a:ln>
          </p:spPr>
          <p:txBody>
            <a:bodyPr vert="horz" wrap="square" lIns="96435" tIns="48218" rIns="96435" bIns="48218" numCol="1" anchor="t" anchorCtr="0" compatLnSpc="1">
              <a:prstTxWarp prst="textNoShape">
                <a:avLst/>
              </a:prstTxWarp>
            </a:bodyPr>
            <a:lstStyle/>
            <a:p>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Text Placeholder 3"/>
            <p:cNvSpPr txBox="1">
              <a:spLocks/>
            </p:cNvSpPr>
            <p:nvPr/>
          </p:nvSpPr>
          <p:spPr>
            <a:xfrm rot="18148933">
              <a:off x="5758159" y="2006459"/>
              <a:ext cx="627433"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err="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Warneing</a:t>
              </a:r>
              <a:endPar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81"/>
          <p:cNvGrpSpPr/>
          <p:nvPr/>
        </p:nvGrpSpPr>
        <p:grpSpPr>
          <a:xfrm>
            <a:off x="1175569" y="2763524"/>
            <a:ext cx="1082495" cy="2502391"/>
            <a:chOff x="790418" y="2109376"/>
            <a:chExt cx="745217" cy="1722710"/>
          </a:xfrm>
        </p:grpSpPr>
        <p:sp>
          <p:nvSpPr>
            <p:cNvPr id="22" name="Freeform 5"/>
            <p:cNvSpPr>
              <a:spLocks/>
            </p:cNvSpPr>
            <p:nvPr/>
          </p:nvSpPr>
          <p:spPr bwMode="auto">
            <a:xfrm rot="3380677">
              <a:off x="301672" y="2598122"/>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Text Placeholder 3"/>
            <p:cNvSpPr txBox="1">
              <a:spLocks/>
            </p:cNvSpPr>
            <p:nvPr/>
          </p:nvSpPr>
          <p:spPr>
            <a:xfrm rot="3449402">
              <a:off x="895266" y="2924940"/>
              <a:ext cx="518667" cy="1563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476"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Recovery</a:t>
              </a:r>
              <a:endParaRPr lang="en-US" sz="1898"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80"/>
          <p:cNvGrpSpPr/>
          <p:nvPr/>
        </p:nvGrpSpPr>
        <p:grpSpPr>
          <a:xfrm rot="21187006">
            <a:off x="3430846" y="3424073"/>
            <a:ext cx="955731" cy="2209353"/>
            <a:chOff x="2279510" y="2730921"/>
            <a:chExt cx="657950" cy="1520974"/>
          </a:xfrm>
        </p:grpSpPr>
        <p:sp>
          <p:nvSpPr>
            <p:cNvPr id="25" name="Freeform 5"/>
            <p:cNvSpPr>
              <a:spLocks/>
            </p:cNvSpPr>
            <p:nvPr/>
          </p:nvSpPr>
          <p:spPr bwMode="auto">
            <a:xfrm rot="3880404">
              <a:off x="1847998" y="3162433"/>
              <a:ext cx="1520974" cy="657950"/>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Text Placeholder 3"/>
            <p:cNvSpPr txBox="1">
              <a:spLocks/>
            </p:cNvSpPr>
            <p:nvPr/>
          </p:nvSpPr>
          <p:spPr>
            <a:xfrm rot="3828910">
              <a:off x="2375017" y="3416871"/>
              <a:ext cx="445833"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Bullish</a:t>
              </a:r>
            </a:p>
          </p:txBody>
        </p:sp>
      </p:grpSp>
      <p:grpSp>
        <p:nvGrpSpPr>
          <p:cNvPr id="27" name="Group 78"/>
          <p:cNvGrpSpPr/>
          <p:nvPr/>
        </p:nvGrpSpPr>
        <p:grpSpPr>
          <a:xfrm>
            <a:off x="6556727" y="3789311"/>
            <a:ext cx="2143050" cy="927049"/>
            <a:chOff x="4494944" y="2815554"/>
            <a:chExt cx="1475330" cy="638204"/>
          </a:xfrm>
        </p:grpSpPr>
        <p:sp>
          <p:nvSpPr>
            <p:cNvPr id="28" name="Freeform 5"/>
            <p:cNvSpPr>
              <a:spLocks/>
            </p:cNvSpPr>
            <p:nvPr/>
          </p:nvSpPr>
          <p:spPr bwMode="auto">
            <a:xfrm rot="2257082">
              <a:off x="4494944" y="2815554"/>
              <a:ext cx="1475330"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5"/>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Text Placeholder 3"/>
            <p:cNvSpPr txBox="1">
              <a:spLocks/>
            </p:cNvSpPr>
            <p:nvPr/>
          </p:nvSpPr>
          <p:spPr>
            <a:xfrm rot="2359004">
              <a:off x="4847222" y="3050356"/>
              <a:ext cx="775795"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Distribution</a:t>
              </a:r>
            </a:p>
          </p:txBody>
        </p:sp>
      </p:grpSp>
      <p:sp>
        <p:nvSpPr>
          <p:cNvPr id="52" name="TextBox 51"/>
          <p:cNvSpPr txBox="1"/>
          <p:nvPr/>
        </p:nvSpPr>
        <p:spPr>
          <a:xfrm>
            <a:off x="1133549" y="5653973"/>
            <a:ext cx="10582202" cy="968920"/>
          </a:xfrm>
          <a:prstGeom prst="rect">
            <a:avLst/>
          </a:prstGeom>
          <a:noFill/>
        </p:spPr>
        <p:txBody>
          <a:bodyPr wrap="square" rtlCol="0">
            <a:spAutoFit/>
          </a:bodyPr>
          <a:lstStyle/>
          <a:p>
            <a:pPr algn="just">
              <a:lnSpc>
                <a:spcPct val="150000"/>
              </a:lnSpc>
            </a:pPr>
            <a:r>
              <a:rPr lang="en-US" altLang="zh-CN"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donWakamare dimasa quosam santLoirem ipsume koler sit denimaOstebus daname lovera don yakamare dimasa qm santLorem ipsume denima dalam Ostebus daname lovera dono pakama dalaman</a:t>
            </a:r>
            <a:r>
              <a:rPr lang="en-US" altLang="zh-CN" sz="1266" smtClean="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r>
              <a:rPr lang="en-US" altLang="zh-CN"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Lorem stebus danaime lovera donWakamare dimasa quosam santLoirem ipsume koler sit denimaOstebus daname lovera don yakamare dimasa qm santLorem ipsume denima dalam Ostebus daname lovera dono pakama dalaman</a:t>
            </a:r>
            <a:r>
              <a:rPr lang="en-US" altLang="zh-CN" sz="1266" smtClean="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altLang="zh-CN"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Tree>
    <p:extLst>
      <p:ext uri="{BB962C8B-B14F-4D97-AF65-F5344CB8AC3E}">
        <p14:creationId xmlns:p14="http://schemas.microsoft.com/office/powerpoint/2010/main" val="323619877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7"/>
            <a:ext cx="12856458" cy="730318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rot="10800000" flipH="1" flipV="1">
            <a:off x="1147" y="4933220"/>
            <a:ext cx="3593558" cy="2328002"/>
          </a:xfrm>
          <a:prstGeom prst="triangle">
            <a:avLst>
              <a:gd name="adj" fmla="val 502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等腰三角形 7"/>
          <p:cNvSpPr/>
          <p:nvPr/>
        </p:nvSpPr>
        <p:spPr>
          <a:xfrm>
            <a:off x="2355934" y="377660"/>
            <a:ext cx="10501671" cy="6883561"/>
          </a:xfrm>
          <a:prstGeom prst="triangle">
            <a:avLst>
              <a:gd name="adj" fmla="val 48962"/>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2"/>
          <p:cNvGrpSpPr>
            <a:grpSpLocks/>
          </p:cNvGrpSpPr>
          <p:nvPr/>
        </p:nvGrpSpPr>
        <p:grpSpPr bwMode="auto">
          <a:xfrm>
            <a:off x="7036487" y="2187831"/>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6" name="TextBox 1"/>
            <p:cNvSpPr txBox="1">
              <a:spLocks noChangeArrowheads="1"/>
            </p:cNvSpPr>
            <p:nvPr/>
          </p:nvSpPr>
          <p:spPr bwMode="auto">
            <a:xfrm>
              <a:off x="5219442" y="1340290"/>
              <a:ext cx="388043" cy="68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5624" dirty="0" smtClean="0">
                  <a:solidFill>
                    <a:schemeClr val="accent4"/>
                  </a:solidFill>
                  <a:latin typeface="Impact" panose="020B0806030902050204" pitchFamily="34" charset="0"/>
                </a:rPr>
                <a:t>4</a:t>
              </a:r>
              <a:endParaRPr lang="zh-CN" altLang="en-US" sz="5624" dirty="0">
                <a:solidFill>
                  <a:schemeClr val="accent4"/>
                </a:solidFill>
                <a:latin typeface="Impact" panose="020B0806030902050204" pitchFamily="34" charset="0"/>
              </a:endParaRP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4500" dirty="0">
                <a:solidFill>
                  <a:schemeClr val="bg1"/>
                </a:solidFill>
                <a:latin typeface="微软雅黑" panose="020B0503020204020204" pitchFamily="34" charset="-122"/>
                <a:ea typeface="微软雅黑" panose="020B0503020204020204" pitchFamily="34" charset="-122"/>
              </a:rPr>
              <a:t>这里添加标题</a:t>
            </a:r>
          </a:p>
        </p:txBody>
      </p:sp>
      <p:sp>
        <p:nvSpPr>
          <p:cNvPr id="13" name="矩形 12"/>
          <p:cNvSpPr/>
          <p:nvPr/>
        </p:nvSpPr>
        <p:spPr>
          <a:xfrm>
            <a:off x="5719593" y="4312717"/>
            <a:ext cx="2665785" cy="369286"/>
          </a:xfrm>
          <a:prstGeom prst="rect">
            <a:avLst/>
          </a:prstGeom>
          <a:noFill/>
          <a:ln>
            <a:noFill/>
          </a:ln>
        </p:spPr>
        <p:txBody>
          <a:bodyPr wrap="none">
            <a:spAutoFit/>
          </a:bodyPr>
          <a:lstStyle/>
          <a:p>
            <a:pPr fontAlgn="auto">
              <a:spcBef>
                <a:spcPts val="0"/>
              </a:spcBef>
              <a:spcAft>
                <a:spcPts val="0"/>
              </a:spcAft>
              <a:defRPr/>
            </a:pPr>
            <a:r>
              <a:rPr lang="en-US" altLang="zh-CN" dirty="0">
                <a:solidFill>
                  <a:schemeClr val="bg1"/>
                </a:solidFill>
                <a:latin typeface="Courier New" panose="02070309020205020404" pitchFamily="49" charset="0"/>
                <a:ea typeface="微软雅黑" pitchFamily="34" charset="-122"/>
                <a:cs typeface="Courier New" panose="02070309020205020404" pitchFamily="49" charset="0"/>
              </a:rPr>
              <a:t>ADD YOUR TEXT HERE</a:t>
            </a:r>
            <a:endParaRPr lang="zh-CN" altLang="en-US" dirty="0">
              <a:solidFill>
                <a:schemeClr val="bg1"/>
              </a:solidFill>
              <a:latin typeface="Courier New" panose="02070309020205020404" pitchFamily="49" charset="0"/>
              <a:ea typeface="微软雅黑" pitchFamily="34" charset="-122"/>
              <a:cs typeface="Courier New" panose="02070309020205020404" pitchFamily="49" charset="0"/>
            </a:endParaRPr>
          </a:p>
        </p:txBody>
      </p:sp>
    </p:spTree>
    <p:extLst>
      <p:ext uri="{BB962C8B-B14F-4D97-AF65-F5344CB8AC3E}">
        <p14:creationId xmlns:p14="http://schemas.microsoft.com/office/powerpoint/2010/main" val="200600041"/>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49" presetClass="entr" presetSubtype="0" decel="100000" fill="hold" nodeType="withEffect">
                                  <p:stCondLst>
                                    <p:cond delay="125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par>
                                <p:cTn id="24" presetID="30" presetClass="entr" presetSubtype="0" fill="hold" grpId="0"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600" decel="100000"/>
                                        <p:tgtEl>
                                          <p:spTgt spid="13"/>
                                        </p:tgtEl>
                                      </p:cBhvr>
                                    </p:animEffect>
                                    <p:anim calcmode="lin" valueType="num">
                                      <p:cBhvr>
                                        <p:cTn id="27" dur="600" decel="100000" fill="hold"/>
                                        <p:tgtEl>
                                          <p:spTgt spid="13"/>
                                        </p:tgtEl>
                                        <p:attrNameLst>
                                          <p:attrName>style.rotation</p:attrName>
                                        </p:attrNameLst>
                                      </p:cBhvr>
                                      <p:tavLst>
                                        <p:tav tm="0">
                                          <p:val>
                                            <p:fltVal val="-90"/>
                                          </p:val>
                                        </p:tav>
                                        <p:tav tm="100000">
                                          <p:val>
                                            <p:fltVal val="0"/>
                                          </p:val>
                                        </p:tav>
                                      </p:tavLst>
                                    </p:anim>
                                    <p:anim calcmode="lin" valueType="num">
                                      <p:cBhvr>
                                        <p:cTn id="28" dur="600" decel="100000" fill="hold"/>
                                        <p:tgtEl>
                                          <p:spTgt spid="13"/>
                                        </p:tgtEl>
                                        <p:attrNameLst>
                                          <p:attrName>ppt_x</p:attrName>
                                        </p:attrNameLst>
                                      </p:cBhvr>
                                      <p:tavLst>
                                        <p:tav tm="0">
                                          <p:val>
                                            <p:strVal val="#ppt_x+0.4"/>
                                          </p:val>
                                        </p:tav>
                                        <p:tav tm="100000">
                                          <p:val>
                                            <p:strVal val="#ppt_x-0.05"/>
                                          </p:val>
                                        </p:tav>
                                      </p:tavLst>
                                    </p:anim>
                                    <p:anim calcmode="lin" valueType="num">
                                      <p:cBhvr>
                                        <p:cTn id="29" dur="600" decel="100000" fill="hold"/>
                                        <p:tgtEl>
                                          <p:spTgt spid="13"/>
                                        </p:tgtEl>
                                        <p:attrNameLst>
                                          <p:attrName>ppt_y</p:attrName>
                                        </p:attrNameLst>
                                      </p:cBhvr>
                                      <p:tavLst>
                                        <p:tav tm="0">
                                          <p:val>
                                            <p:strVal val="#ppt_y-0.4"/>
                                          </p:val>
                                        </p:tav>
                                        <p:tav tm="100000">
                                          <p:val>
                                            <p:strVal val="#ppt_y+0.1"/>
                                          </p:val>
                                        </p:tav>
                                      </p:tavLst>
                                    </p:anim>
                                    <p:anim calcmode="lin" valueType="num">
                                      <p:cBhvr>
                                        <p:cTn id="30" dur="150" accel="100000" fill="hold">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id="31" dur="150" accel="100000" fill="hold">
                                          <p:stCondLst>
                                            <p:cond delay="6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600" decel="100000"/>
                                        <p:tgtEl>
                                          <p:spTgt spid="12"/>
                                        </p:tgtEl>
                                      </p:cBhvr>
                                    </p:animEffect>
                                    <p:anim calcmode="lin" valueType="num">
                                      <p:cBhvr>
                                        <p:cTn id="35" dur="600" decel="100000" fill="hold"/>
                                        <p:tgtEl>
                                          <p:spTgt spid="12"/>
                                        </p:tgtEl>
                                        <p:attrNameLst>
                                          <p:attrName>style.rotation</p:attrName>
                                        </p:attrNameLst>
                                      </p:cBhvr>
                                      <p:tavLst>
                                        <p:tav tm="0">
                                          <p:val>
                                            <p:fltVal val="-90"/>
                                          </p:val>
                                        </p:tav>
                                        <p:tav tm="100000">
                                          <p:val>
                                            <p:fltVal val="0"/>
                                          </p:val>
                                        </p:tav>
                                      </p:tavLst>
                                    </p:anim>
                                    <p:anim calcmode="lin" valueType="num">
                                      <p:cBhvr>
                                        <p:cTn id="36" dur="600" decel="100000" fill="hold"/>
                                        <p:tgtEl>
                                          <p:spTgt spid="12"/>
                                        </p:tgtEl>
                                        <p:attrNameLst>
                                          <p:attrName>ppt_x</p:attrName>
                                        </p:attrNameLst>
                                      </p:cBhvr>
                                      <p:tavLst>
                                        <p:tav tm="0">
                                          <p:val>
                                            <p:strVal val="#ppt_x+0.4"/>
                                          </p:val>
                                        </p:tav>
                                        <p:tav tm="100000">
                                          <p:val>
                                            <p:strVal val="#ppt_x-0.05"/>
                                          </p:val>
                                        </p:tav>
                                      </p:tavLst>
                                    </p:anim>
                                    <p:anim calcmode="lin" valueType="num">
                                      <p:cBhvr>
                                        <p:cTn id="37" dur="600" decel="100000" fill="hold"/>
                                        <p:tgtEl>
                                          <p:spTgt spid="12"/>
                                        </p:tgtEl>
                                        <p:attrNameLst>
                                          <p:attrName>ppt_y</p:attrName>
                                        </p:attrNameLst>
                                      </p:cBhvr>
                                      <p:tavLst>
                                        <p:tav tm="0">
                                          <p:val>
                                            <p:strVal val="#ppt_y-0.4"/>
                                          </p:val>
                                        </p:tav>
                                        <p:tav tm="100000">
                                          <p:val>
                                            <p:strVal val="#ppt_y+0.1"/>
                                          </p:val>
                                        </p:tav>
                                      </p:tavLst>
                                    </p:anim>
                                    <p:anim calcmode="lin" valueType="num">
                                      <p:cBhvr>
                                        <p:cTn id="38" dur="150" accel="100000" fill="hold">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id="39" dur="150" accel="100000" fill="hold">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72"/>
          <p:cNvSpPr>
            <a:spLocks noEditPoints="1"/>
          </p:cNvSpPr>
          <p:nvPr/>
        </p:nvSpPr>
        <p:spPr bwMode="auto">
          <a:xfrm rot="17613237">
            <a:off x="-2172831" y="1703498"/>
            <a:ext cx="5106769" cy="3626476"/>
          </a:xfrm>
          <a:custGeom>
            <a:avLst/>
            <a:gdLst>
              <a:gd name="T0" fmla="*/ 1287 w 1323"/>
              <a:gd name="T1" fmla="*/ 453 h 938"/>
              <a:gd name="T2" fmla="*/ 1274 w 1323"/>
              <a:gd name="T3" fmla="*/ 447 h 938"/>
              <a:gd name="T4" fmla="*/ 1080 w 1323"/>
              <a:gd name="T5" fmla="*/ 427 h 938"/>
              <a:gd name="T6" fmla="*/ 1084 w 1323"/>
              <a:gd name="T7" fmla="*/ 193 h 938"/>
              <a:gd name="T8" fmla="*/ 1242 w 1323"/>
              <a:gd name="T9" fmla="*/ 26 h 938"/>
              <a:gd name="T10" fmla="*/ 1238 w 1323"/>
              <a:gd name="T11" fmla="*/ 17 h 938"/>
              <a:gd name="T12" fmla="*/ 1073 w 1323"/>
              <a:gd name="T13" fmla="*/ 177 h 938"/>
              <a:gd name="T14" fmla="*/ 500 w 1323"/>
              <a:gd name="T15" fmla="*/ 12 h 938"/>
              <a:gd name="T16" fmla="*/ 1073 w 1323"/>
              <a:gd name="T17" fmla="*/ 413 h 938"/>
              <a:gd name="T18" fmla="*/ 770 w 1323"/>
              <a:gd name="T19" fmla="*/ 261 h 938"/>
              <a:gd name="T20" fmla="*/ 520 w 1323"/>
              <a:gd name="T21" fmla="*/ 148 h 938"/>
              <a:gd name="T22" fmla="*/ 543 w 1323"/>
              <a:gd name="T23" fmla="*/ 111 h 938"/>
              <a:gd name="T24" fmla="*/ 530 w 1323"/>
              <a:gd name="T25" fmla="*/ 99 h 938"/>
              <a:gd name="T26" fmla="*/ 226 w 1323"/>
              <a:gd name="T27" fmla="*/ 143 h 938"/>
              <a:gd name="T28" fmla="*/ 0 w 1323"/>
              <a:gd name="T29" fmla="*/ 308 h 938"/>
              <a:gd name="T30" fmla="*/ 6 w 1323"/>
              <a:gd name="T31" fmla="*/ 444 h 938"/>
              <a:gd name="T32" fmla="*/ 244 w 1323"/>
              <a:gd name="T33" fmla="*/ 475 h 938"/>
              <a:gd name="T34" fmla="*/ 467 w 1323"/>
              <a:gd name="T35" fmla="*/ 831 h 938"/>
              <a:gd name="T36" fmla="*/ 562 w 1323"/>
              <a:gd name="T37" fmla="*/ 651 h 938"/>
              <a:gd name="T38" fmla="*/ 810 w 1323"/>
              <a:gd name="T39" fmla="*/ 730 h 938"/>
              <a:gd name="T40" fmla="*/ 661 w 1323"/>
              <a:gd name="T41" fmla="*/ 937 h 938"/>
              <a:gd name="T42" fmla="*/ 1318 w 1323"/>
              <a:gd name="T43" fmla="*/ 934 h 938"/>
              <a:gd name="T44" fmla="*/ 1283 w 1323"/>
              <a:gd name="T45" fmla="*/ 453 h 938"/>
              <a:gd name="T46" fmla="*/ 1275 w 1323"/>
              <a:gd name="T47" fmla="*/ 448 h 938"/>
              <a:gd name="T48" fmla="*/ 1175 w 1323"/>
              <a:gd name="T49" fmla="*/ 797 h 938"/>
              <a:gd name="T50" fmla="*/ 1275 w 1323"/>
              <a:gd name="T51" fmla="*/ 448 h 938"/>
              <a:gd name="T52" fmla="*/ 774 w 1323"/>
              <a:gd name="T53" fmla="*/ 278 h 938"/>
              <a:gd name="T54" fmla="*/ 454 w 1323"/>
              <a:gd name="T55" fmla="*/ 494 h 938"/>
              <a:gd name="T56" fmla="*/ 573 w 1323"/>
              <a:gd name="T57" fmla="*/ 617 h 938"/>
              <a:gd name="T58" fmla="*/ 595 w 1323"/>
              <a:gd name="T59" fmla="*/ 580 h 938"/>
              <a:gd name="T60" fmla="*/ 659 w 1323"/>
              <a:gd name="T61" fmla="*/ 472 h 938"/>
              <a:gd name="T62" fmla="*/ 633 w 1323"/>
              <a:gd name="T63" fmla="*/ 607 h 938"/>
              <a:gd name="T64" fmla="*/ 596 w 1323"/>
              <a:gd name="T65" fmla="*/ 581 h 938"/>
              <a:gd name="T66" fmla="*/ 1075 w 1323"/>
              <a:gd name="T67" fmla="*/ 423 h 938"/>
              <a:gd name="T68" fmla="*/ 1078 w 1323"/>
              <a:gd name="T69" fmla="*/ 427 h 938"/>
              <a:gd name="T70" fmla="*/ 811 w 1323"/>
              <a:gd name="T71" fmla="*/ 726 h 938"/>
              <a:gd name="T72" fmla="*/ 525 w 1323"/>
              <a:gd name="T73" fmla="*/ 15 h 938"/>
              <a:gd name="T74" fmla="*/ 1084 w 1323"/>
              <a:gd name="T75" fmla="*/ 403 h 938"/>
              <a:gd name="T76" fmla="*/ 1072 w 1323"/>
              <a:gd name="T77" fmla="*/ 416 h 938"/>
              <a:gd name="T78" fmla="*/ 781 w 1323"/>
              <a:gd name="T79" fmla="*/ 280 h 938"/>
              <a:gd name="T80" fmla="*/ 543 w 1323"/>
              <a:gd name="T81" fmla="*/ 155 h 938"/>
              <a:gd name="T82" fmla="*/ 550 w 1323"/>
              <a:gd name="T83" fmla="*/ 350 h 938"/>
              <a:gd name="T84" fmla="*/ 533 w 1323"/>
              <a:gd name="T85" fmla="*/ 161 h 938"/>
              <a:gd name="T86" fmla="*/ 154 w 1323"/>
              <a:gd name="T87" fmla="*/ 247 h 938"/>
              <a:gd name="T88" fmla="*/ 250 w 1323"/>
              <a:gd name="T89" fmla="*/ 135 h 938"/>
              <a:gd name="T90" fmla="*/ 151 w 1323"/>
              <a:gd name="T91" fmla="*/ 248 h 938"/>
              <a:gd name="T92" fmla="*/ 150 w 1323"/>
              <a:gd name="T93" fmla="*/ 250 h 938"/>
              <a:gd name="T94" fmla="*/ 152 w 1323"/>
              <a:gd name="T95" fmla="*/ 249 h 938"/>
              <a:gd name="T96" fmla="*/ 251 w 1323"/>
              <a:gd name="T97" fmla="*/ 452 h 938"/>
              <a:gd name="T98" fmla="*/ 472 w 1323"/>
              <a:gd name="T99" fmla="*/ 806 h 938"/>
              <a:gd name="T100" fmla="*/ 255 w 1323"/>
              <a:gd name="T101" fmla="*/ 468 h 938"/>
              <a:gd name="T102" fmla="*/ 549 w 1323"/>
              <a:gd name="T103" fmla="*/ 638 h 938"/>
              <a:gd name="T104" fmla="*/ 569 w 1323"/>
              <a:gd name="T105" fmla="*/ 627 h 938"/>
              <a:gd name="T106" fmla="*/ 593 w 1323"/>
              <a:gd name="T107" fmla="*/ 626 h 938"/>
              <a:gd name="T108" fmla="*/ 593 w 1323"/>
              <a:gd name="T109" fmla="*/ 626 h 938"/>
              <a:gd name="T110" fmla="*/ 833 w 1323"/>
              <a:gd name="T111" fmla="*/ 740 h 938"/>
              <a:gd name="T112" fmla="*/ 834 w 1323"/>
              <a:gd name="T113" fmla="*/ 738 h 938"/>
              <a:gd name="T114" fmla="*/ 1196 w 1323"/>
              <a:gd name="T115" fmla="*/ 80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938">
                <a:moveTo>
                  <a:pt x="1320" y="937"/>
                </a:moveTo>
                <a:cubicBezTo>
                  <a:pt x="1323" y="937"/>
                  <a:pt x="1323" y="937"/>
                  <a:pt x="1323" y="937"/>
                </a:cubicBezTo>
                <a:cubicBezTo>
                  <a:pt x="1320" y="935"/>
                  <a:pt x="1320" y="935"/>
                  <a:pt x="1320" y="935"/>
                </a:cubicBezTo>
                <a:cubicBezTo>
                  <a:pt x="1287" y="453"/>
                  <a:pt x="1287" y="453"/>
                  <a:pt x="1287" y="453"/>
                </a:cubicBezTo>
                <a:cubicBezTo>
                  <a:pt x="1293" y="453"/>
                  <a:pt x="1298" y="447"/>
                  <a:pt x="1298" y="441"/>
                </a:cubicBezTo>
                <a:cubicBezTo>
                  <a:pt x="1298" y="434"/>
                  <a:pt x="1292" y="428"/>
                  <a:pt x="1285" y="428"/>
                </a:cubicBezTo>
                <a:cubicBezTo>
                  <a:pt x="1278" y="428"/>
                  <a:pt x="1272" y="434"/>
                  <a:pt x="1272" y="441"/>
                </a:cubicBezTo>
                <a:cubicBezTo>
                  <a:pt x="1272" y="443"/>
                  <a:pt x="1273" y="445"/>
                  <a:pt x="1274" y="447"/>
                </a:cubicBezTo>
                <a:cubicBezTo>
                  <a:pt x="833" y="727"/>
                  <a:pt x="833" y="727"/>
                  <a:pt x="833" y="727"/>
                </a:cubicBezTo>
                <a:cubicBezTo>
                  <a:pt x="832" y="726"/>
                  <a:pt x="832" y="725"/>
                  <a:pt x="831" y="725"/>
                </a:cubicBezTo>
                <a:cubicBezTo>
                  <a:pt x="837" y="717"/>
                  <a:pt x="837" y="717"/>
                  <a:pt x="837" y="717"/>
                </a:cubicBezTo>
                <a:cubicBezTo>
                  <a:pt x="1080" y="427"/>
                  <a:pt x="1080" y="427"/>
                  <a:pt x="1080" y="427"/>
                </a:cubicBezTo>
                <a:cubicBezTo>
                  <a:pt x="1081" y="428"/>
                  <a:pt x="1083" y="429"/>
                  <a:pt x="1085" y="429"/>
                </a:cubicBezTo>
                <a:cubicBezTo>
                  <a:pt x="1092" y="429"/>
                  <a:pt x="1098" y="423"/>
                  <a:pt x="1098" y="416"/>
                </a:cubicBezTo>
                <a:cubicBezTo>
                  <a:pt x="1098" y="409"/>
                  <a:pt x="1093" y="403"/>
                  <a:pt x="1086" y="403"/>
                </a:cubicBezTo>
                <a:cubicBezTo>
                  <a:pt x="1084" y="193"/>
                  <a:pt x="1084" y="193"/>
                  <a:pt x="1084" y="193"/>
                </a:cubicBezTo>
                <a:cubicBezTo>
                  <a:pt x="1084" y="193"/>
                  <a:pt x="1085" y="193"/>
                  <a:pt x="1085" y="193"/>
                </a:cubicBezTo>
                <a:cubicBezTo>
                  <a:pt x="1092" y="193"/>
                  <a:pt x="1098" y="187"/>
                  <a:pt x="1098" y="180"/>
                </a:cubicBezTo>
                <a:cubicBezTo>
                  <a:pt x="1098" y="177"/>
                  <a:pt x="1096" y="173"/>
                  <a:pt x="1094" y="171"/>
                </a:cubicBezTo>
                <a:cubicBezTo>
                  <a:pt x="1242" y="26"/>
                  <a:pt x="1242" y="26"/>
                  <a:pt x="1242" y="26"/>
                </a:cubicBezTo>
                <a:cubicBezTo>
                  <a:pt x="1244" y="28"/>
                  <a:pt x="1247" y="29"/>
                  <a:pt x="1250" y="29"/>
                </a:cubicBezTo>
                <a:cubicBezTo>
                  <a:pt x="1257" y="29"/>
                  <a:pt x="1263" y="24"/>
                  <a:pt x="1263" y="17"/>
                </a:cubicBezTo>
                <a:cubicBezTo>
                  <a:pt x="1263" y="10"/>
                  <a:pt x="1257" y="4"/>
                  <a:pt x="1250" y="4"/>
                </a:cubicBezTo>
                <a:cubicBezTo>
                  <a:pt x="1243" y="4"/>
                  <a:pt x="1238" y="10"/>
                  <a:pt x="1238" y="17"/>
                </a:cubicBezTo>
                <a:cubicBezTo>
                  <a:pt x="1238" y="20"/>
                  <a:pt x="1239" y="23"/>
                  <a:pt x="1241" y="25"/>
                </a:cubicBezTo>
                <a:cubicBezTo>
                  <a:pt x="1093" y="170"/>
                  <a:pt x="1093" y="170"/>
                  <a:pt x="1093" y="170"/>
                </a:cubicBezTo>
                <a:cubicBezTo>
                  <a:pt x="1090" y="168"/>
                  <a:pt x="1088" y="168"/>
                  <a:pt x="1085" y="168"/>
                </a:cubicBezTo>
                <a:cubicBezTo>
                  <a:pt x="1079" y="168"/>
                  <a:pt x="1075" y="171"/>
                  <a:pt x="1073" y="177"/>
                </a:cubicBezTo>
                <a:cubicBezTo>
                  <a:pt x="525" y="14"/>
                  <a:pt x="525" y="14"/>
                  <a:pt x="525" y="14"/>
                </a:cubicBezTo>
                <a:cubicBezTo>
                  <a:pt x="525" y="13"/>
                  <a:pt x="525" y="13"/>
                  <a:pt x="525" y="12"/>
                </a:cubicBezTo>
                <a:cubicBezTo>
                  <a:pt x="525" y="5"/>
                  <a:pt x="520" y="0"/>
                  <a:pt x="512" y="0"/>
                </a:cubicBezTo>
                <a:cubicBezTo>
                  <a:pt x="505" y="0"/>
                  <a:pt x="500" y="5"/>
                  <a:pt x="500" y="12"/>
                </a:cubicBezTo>
                <a:cubicBezTo>
                  <a:pt x="500" y="19"/>
                  <a:pt x="505" y="25"/>
                  <a:pt x="512" y="25"/>
                </a:cubicBezTo>
                <a:cubicBezTo>
                  <a:pt x="517" y="25"/>
                  <a:pt x="522" y="22"/>
                  <a:pt x="524" y="18"/>
                </a:cubicBezTo>
                <a:cubicBezTo>
                  <a:pt x="1073" y="412"/>
                  <a:pt x="1073" y="412"/>
                  <a:pt x="1073" y="412"/>
                </a:cubicBezTo>
                <a:cubicBezTo>
                  <a:pt x="1073" y="412"/>
                  <a:pt x="1073" y="412"/>
                  <a:pt x="1073" y="413"/>
                </a:cubicBezTo>
                <a:cubicBezTo>
                  <a:pt x="793" y="272"/>
                  <a:pt x="793" y="272"/>
                  <a:pt x="793" y="272"/>
                </a:cubicBezTo>
                <a:cubicBezTo>
                  <a:pt x="793" y="271"/>
                  <a:pt x="794" y="269"/>
                  <a:pt x="794" y="267"/>
                </a:cubicBezTo>
                <a:cubicBezTo>
                  <a:pt x="794" y="260"/>
                  <a:pt x="788" y="255"/>
                  <a:pt x="781" y="255"/>
                </a:cubicBezTo>
                <a:cubicBezTo>
                  <a:pt x="776" y="255"/>
                  <a:pt x="772" y="257"/>
                  <a:pt x="770" y="261"/>
                </a:cubicBezTo>
                <a:cubicBezTo>
                  <a:pt x="544" y="153"/>
                  <a:pt x="544" y="153"/>
                  <a:pt x="544" y="153"/>
                </a:cubicBezTo>
                <a:cubicBezTo>
                  <a:pt x="545" y="152"/>
                  <a:pt x="546" y="150"/>
                  <a:pt x="546" y="148"/>
                </a:cubicBezTo>
                <a:cubicBezTo>
                  <a:pt x="546" y="141"/>
                  <a:pt x="540" y="135"/>
                  <a:pt x="533" y="135"/>
                </a:cubicBezTo>
                <a:cubicBezTo>
                  <a:pt x="526" y="135"/>
                  <a:pt x="520" y="141"/>
                  <a:pt x="520" y="148"/>
                </a:cubicBezTo>
                <a:cubicBezTo>
                  <a:pt x="520" y="151"/>
                  <a:pt x="521" y="153"/>
                  <a:pt x="523" y="155"/>
                </a:cubicBezTo>
                <a:cubicBezTo>
                  <a:pt x="258" y="446"/>
                  <a:pt x="258" y="446"/>
                  <a:pt x="258" y="446"/>
                </a:cubicBezTo>
                <a:cubicBezTo>
                  <a:pt x="535" y="108"/>
                  <a:pt x="535" y="108"/>
                  <a:pt x="535" y="108"/>
                </a:cubicBezTo>
                <a:cubicBezTo>
                  <a:pt x="537" y="110"/>
                  <a:pt x="540" y="111"/>
                  <a:pt x="543" y="111"/>
                </a:cubicBezTo>
                <a:cubicBezTo>
                  <a:pt x="550" y="111"/>
                  <a:pt x="556" y="105"/>
                  <a:pt x="556" y="98"/>
                </a:cubicBezTo>
                <a:cubicBezTo>
                  <a:pt x="556" y="91"/>
                  <a:pt x="550" y="86"/>
                  <a:pt x="543" y="86"/>
                </a:cubicBezTo>
                <a:cubicBezTo>
                  <a:pt x="536" y="86"/>
                  <a:pt x="530" y="91"/>
                  <a:pt x="530" y="98"/>
                </a:cubicBezTo>
                <a:cubicBezTo>
                  <a:pt x="530" y="99"/>
                  <a:pt x="530" y="99"/>
                  <a:pt x="530" y="99"/>
                </a:cubicBezTo>
                <a:cubicBezTo>
                  <a:pt x="250" y="134"/>
                  <a:pt x="250" y="134"/>
                  <a:pt x="250" y="134"/>
                </a:cubicBezTo>
                <a:cubicBezTo>
                  <a:pt x="249" y="128"/>
                  <a:pt x="243" y="123"/>
                  <a:pt x="237" y="123"/>
                </a:cubicBezTo>
                <a:cubicBezTo>
                  <a:pt x="230" y="123"/>
                  <a:pt x="224" y="129"/>
                  <a:pt x="224" y="136"/>
                </a:cubicBezTo>
                <a:cubicBezTo>
                  <a:pt x="224" y="139"/>
                  <a:pt x="225" y="141"/>
                  <a:pt x="226" y="143"/>
                </a:cubicBezTo>
                <a:cubicBezTo>
                  <a:pt x="5" y="304"/>
                  <a:pt x="5" y="304"/>
                  <a:pt x="5" y="304"/>
                </a:cubicBezTo>
                <a:cubicBezTo>
                  <a:pt x="3" y="305"/>
                  <a:pt x="3" y="305"/>
                  <a:pt x="3" y="305"/>
                </a:cubicBezTo>
                <a:cubicBezTo>
                  <a:pt x="4" y="305"/>
                  <a:pt x="4" y="305"/>
                  <a:pt x="4" y="305"/>
                </a:cubicBezTo>
                <a:cubicBezTo>
                  <a:pt x="0" y="308"/>
                  <a:pt x="0" y="308"/>
                  <a:pt x="0" y="308"/>
                </a:cubicBezTo>
                <a:cubicBezTo>
                  <a:pt x="5" y="306"/>
                  <a:pt x="5" y="306"/>
                  <a:pt x="5" y="306"/>
                </a:cubicBezTo>
                <a:cubicBezTo>
                  <a:pt x="74" y="351"/>
                  <a:pt x="74" y="351"/>
                  <a:pt x="74" y="351"/>
                </a:cubicBezTo>
                <a:cubicBezTo>
                  <a:pt x="4" y="443"/>
                  <a:pt x="4" y="443"/>
                  <a:pt x="4" y="443"/>
                </a:cubicBezTo>
                <a:cubicBezTo>
                  <a:pt x="6" y="444"/>
                  <a:pt x="6" y="444"/>
                  <a:pt x="6" y="444"/>
                </a:cubicBezTo>
                <a:cubicBezTo>
                  <a:pt x="75" y="352"/>
                  <a:pt x="75" y="352"/>
                  <a:pt x="75" y="352"/>
                </a:cubicBezTo>
                <a:cubicBezTo>
                  <a:pt x="233" y="455"/>
                  <a:pt x="233" y="455"/>
                  <a:pt x="233" y="455"/>
                </a:cubicBezTo>
                <a:cubicBezTo>
                  <a:pt x="232" y="457"/>
                  <a:pt x="231" y="460"/>
                  <a:pt x="231" y="462"/>
                </a:cubicBezTo>
                <a:cubicBezTo>
                  <a:pt x="231" y="469"/>
                  <a:pt x="237" y="475"/>
                  <a:pt x="244" y="475"/>
                </a:cubicBezTo>
                <a:cubicBezTo>
                  <a:pt x="246" y="475"/>
                  <a:pt x="248" y="474"/>
                  <a:pt x="250" y="473"/>
                </a:cubicBezTo>
                <a:cubicBezTo>
                  <a:pt x="460" y="808"/>
                  <a:pt x="460" y="808"/>
                  <a:pt x="460" y="808"/>
                </a:cubicBezTo>
                <a:cubicBezTo>
                  <a:pt x="456" y="810"/>
                  <a:pt x="454" y="814"/>
                  <a:pt x="454" y="818"/>
                </a:cubicBezTo>
                <a:cubicBezTo>
                  <a:pt x="454" y="825"/>
                  <a:pt x="460" y="831"/>
                  <a:pt x="467" y="831"/>
                </a:cubicBezTo>
                <a:cubicBezTo>
                  <a:pt x="474" y="831"/>
                  <a:pt x="480" y="825"/>
                  <a:pt x="480" y="818"/>
                </a:cubicBezTo>
                <a:cubicBezTo>
                  <a:pt x="480" y="813"/>
                  <a:pt x="477" y="809"/>
                  <a:pt x="474" y="807"/>
                </a:cubicBezTo>
                <a:cubicBezTo>
                  <a:pt x="556" y="650"/>
                  <a:pt x="556" y="650"/>
                  <a:pt x="556" y="650"/>
                </a:cubicBezTo>
                <a:cubicBezTo>
                  <a:pt x="558" y="650"/>
                  <a:pt x="560" y="651"/>
                  <a:pt x="562" y="651"/>
                </a:cubicBezTo>
                <a:cubicBezTo>
                  <a:pt x="569" y="651"/>
                  <a:pt x="574" y="645"/>
                  <a:pt x="574" y="638"/>
                </a:cubicBezTo>
                <a:cubicBezTo>
                  <a:pt x="574" y="637"/>
                  <a:pt x="574" y="635"/>
                  <a:pt x="574" y="634"/>
                </a:cubicBezTo>
                <a:cubicBezTo>
                  <a:pt x="591" y="627"/>
                  <a:pt x="591" y="627"/>
                  <a:pt x="591" y="627"/>
                </a:cubicBezTo>
                <a:cubicBezTo>
                  <a:pt x="810" y="730"/>
                  <a:pt x="810" y="730"/>
                  <a:pt x="810" y="730"/>
                </a:cubicBezTo>
                <a:cubicBezTo>
                  <a:pt x="809" y="731"/>
                  <a:pt x="809" y="732"/>
                  <a:pt x="809" y="733"/>
                </a:cubicBezTo>
                <a:cubicBezTo>
                  <a:pt x="809" y="737"/>
                  <a:pt x="811" y="741"/>
                  <a:pt x="814" y="743"/>
                </a:cubicBezTo>
                <a:cubicBezTo>
                  <a:pt x="662" y="936"/>
                  <a:pt x="662" y="936"/>
                  <a:pt x="662" y="936"/>
                </a:cubicBezTo>
                <a:cubicBezTo>
                  <a:pt x="661" y="937"/>
                  <a:pt x="661" y="937"/>
                  <a:pt x="661" y="937"/>
                </a:cubicBezTo>
                <a:cubicBezTo>
                  <a:pt x="1319" y="937"/>
                  <a:pt x="1319" y="937"/>
                  <a:pt x="1319" y="937"/>
                </a:cubicBezTo>
                <a:cubicBezTo>
                  <a:pt x="1320" y="938"/>
                  <a:pt x="1320" y="938"/>
                  <a:pt x="1320" y="938"/>
                </a:cubicBezTo>
                <a:lnTo>
                  <a:pt x="1320" y="937"/>
                </a:lnTo>
                <a:close/>
                <a:moveTo>
                  <a:pt x="1318" y="934"/>
                </a:moveTo>
                <a:cubicBezTo>
                  <a:pt x="1197" y="808"/>
                  <a:pt x="1197" y="808"/>
                  <a:pt x="1197" y="808"/>
                </a:cubicBezTo>
                <a:cubicBezTo>
                  <a:pt x="1199" y="806"/>
                  <a:pt x="1200" y="803"/>
                  <a:pt x="1200" y="800"/>
                </a:cubicBezTo>
                <a:cubicBezTo>
                  <a:pt x="1200" y="795"/>
                  <a:pt x="1197" y="790"/>
                  <a:pt x="1192" y="788"/>
                </a:cubicBezTo>
                <a:cubicBezTo>
                  <a:pt x="1283" y="453"/>
                  <a:pt x="1283" y="453"/>
                  <a:pt x="1283" y="453"/>
                </a:cubicBezTo>
                <a:cubicBezTo>
                  <a:pt x="1283" y="454"/>
                  <a:pt x="1284" y="454"/>
                  <a:pt x="1285" y="454"/>
                </a:cubicBezTo>
                <a:cubicBezTo>
                  <a:pt x="1285" y="454"/>
                  <a:pt x="1285" y="454"/>
                  <a:pt x="1285" y="454"/>
                </a:cubicBezTo>
                <a:lnTo>
                  <a:pt x="1318" y="934"/>
                </a:lnTo>
                <a:close/>
                <a:moveTo>
                  <a:pt x="1275" y="448"/>
                </a:moveTo>
                <a:cubicBezTo>
                  <a:pt x="1276" y="451"/>
                  <a:pt x="1278" y="452"/>
                  <a:pt x="1281" y="453"/>
                </a:cubicBezTo>
                <a:cubicBezTo>
                  <a:pt x="1190" y="788"/>
                  <a:pt x="1190" y="788"/>
                  <a:pt x="1190" y="788"/>
                </a:cubicBezTo>
                <a:cubicBezTo>
                  <a:pt x="1189" y="787"/>
                  <a:pt x="1188" y="787"/>
                  <a:pt x="1187" y="787"/>
                </a:cubicBezTo>
                <a:cubicBezTo>
                  <a:pt x="1181" y="787"/>
                  <a:pt x="1176" y="791"/>
                  <a:pt x="1175" y="797"/>
                </a:cubicBezTo>
                <a:cubicBezTo>
                  <a:pt x="834" y="736"/>
                  <a:pt x="834" y="736"/>
                  <a:pt x="834" y="736"/>
                </a:cubicBezTo>
                <a:cubicBezTo>
                  <a:pt x="835" y="735"/>
                  <a:pt x="835" y="734"/>
                  <a:pt x="835" y="733"/>
                </a:cubicBezTo>
                <a:cubicBezTo>
                  <a:pt x="835" y="731"/>
                  <a:pt x="834" y="730"/>
                  <a:pt x="834" y="728"/>
                </a:cubicBezTo>
                <a:lnTo>
                  <a:pt x="1275" y="448"/>
                </a:lnTo>
                <a:close/>
                <a:moveTo>
                  <a:pt x="256" y="459"/>
                </a:moveTo>
                <a:cubicBezTo>
                  <a:pt x="552" y="351"/>
                  <a:pt x="552" y="351"/>
                  <a:pt x="552" y="351"/>
                </a:cubicBezTo>
                <a:cubicBezTo>
                  <a:pt x="769" y="272"/>
                  <a:pt x="769" y="272"/>
                  <a:pt x="769" y="272"/>
                </a:cubicBezTo>
                <a:cubicBezTo>
                  <a:pt x="770" y="275"/>
                  <a:pt x="772" y="277"/>
                  <a:pt x="774" y="278"/>
                </a:cubicBezTo>
                <a:cubicBezTo>
                  <a:pt x="660" y="470"/>
                  <a:pt x="660" y="470"/>
                  <a:pt x="660" y="470"/>
                </a:cubicBezTo>
                <a:cubicBezTo>
                  <a:pt x="480" y="492"/>
                  <a:pt x="480" y="492"/>
                  <a:pt x="480" y="492"/>
                </a:cubicBezTo>
                <a:cubicBezTo>
                  <a:pt x="479" y="486"/>
                  <a:pt x="473" y="481"/>
                  <a:pt x="467" y="481"/>
                </a:cubicBezTo>
                <a:cubicBezTo>
                  <a:pt x="460" y="481"/>
                  <a:pt x="454" y="487"/>
                  <a:pt x="454" y="494"/>
                </a:cubicBezTo>
                <a:cubicBezTo>
                  <a:pt x="454" y="501"/>
                  <a:pt x="460" y="507"/>
                  <a:pt x="467" y="507"/>
                </a:cubicBezTo>
                <a:cubicBezTo>
                  <a:pt x="471" y="507"/>
                  <a:pt x="475" y="505"/>
                  <a:pt x="477" y="502"/>
                </a:cubicBezTo>
                <a:cubicBezTo>
                  <a:pt x="594" y="581"/>
                  <a:pt x="594" y="581"/>
                  <a:pt x="594" y="581"/>
                </a:cubicBezTo>
                <a:cubicBezTo>
                  <a:pt x="573" y="617"/>
                  <a:pt x="573" y="617"/>
                  <a:pt x="573" y="617"/>
                </a:cubicBezTo>
                <a:cubicBezTo>
                  <a:pt x="256" y="467"/>
                  <a:pt x="256" y="467"/>
                  <a:pt x="256" y="467"/>
                </a:cubicBezTo>
                <a:cubicBezTo>
                  <a:pt x="256" y="465"/>
                  <a:pt x="257" y="464"/>
                  <a:pt x="257" y="462"/>
                </a:cubicBezTo>
                <a:cubicBezTo>
                  <a:pt x="257" y="461"/>
                  <a:pt x="256" y="460"/>
                  <a:pt x="256" y="459"/>
                </a:cubicBezTo>
                <a:close/>
                <a:moveTo>
                  <a:pt x="595" y="580"/>
                </a:moveTo>
                <a:cubicBezTo>
                  <a:pt x="478" y="501"/>
                  <a:pt x="478" y="501"/>
                  <a:pt x="478" y="501"/>
                </a:cubicBezTo>
                <a:cubicBezTo>
                  <a:pt x="479" y="499"/>
                  <a:pt x="480" y="496"/>
                  <a:pt x="480" y="494"/>
                </a:cubicBezTo>
                <a:cubicBezTo>
                  <a:pt x="480" y="494"/>
                  <a:pt x="480" y="494"/>
                  <a:pt x="480" y="493"/>
                </a:cubicBezTo>
                <a:cubicBezTo>
                  <a:pt x="659" y="472"/>
                  <a:pt x="659" y="472"/>
                  <a:pt x="659" y="472"/>
                </a:cubicBezTo>
                <a:cubicBezTo>
                  <a:pt x="631" y="519"/>
                  <a:pt x="631" y="519"/>
                  <a:pt x="631" y="519"/>
                </a:cubicBezTo>
                <a:lnTo>
                  <a:pt x="595" y="580"/>
                </a:lnTo>
                <a:close/>
                <a:moveTo>
                  <a:pt x="596" y="582"/>
                </a:moveTo>
                <a:cubicBezTo>
                  <a:pt x="633" y="607"/>
                  <a:pt x="633" y="607"/>
                  <a:pt x="633" y="607"/>
                </a:cubicBezTo>
                <a:cubicBezTo>
                  <a:pt x="591" y="625"/>
                  <a:pt x="591" y="625"/>
                  <a:pt x="591" y="625"/>
                </a:cubicBezTo>
                <a:cubicBezTo>
                  <a:pt x="575" y="617"/>
                  <a:pt x="575" y="617"/>
                  <a:pt x="575" y="617"/>
                </a:cubicBezTo>
                <a:lnTo>
                  <a:pt x="596" y="582"/>
                </a:lnTo>
                <a:close/>
                <a:moveTo>
                  <a:pt x="596" y="581"/>
                </a:moveTo>
                <a:cubicBezTo>
                  <a:pt x="634" y="517"/>
                  <a:pt x="634" y="517"/>
                  <a:pt x="634" y="517"/>
                </a:cubicBezTo>
                <a:cubicBezTo>
                  <a:pt x="661" y="471"/>
                  <a:pt x="661" y="471"/>
                  <a:pt x="661" y="471"/>
                </a:cubicBezTo>
                <a:cubicBezTo>
                  <a:pt x="1074" y="422"/>
                  <a:pt x="1074" y="422"/>
                  <a:pt x="1074" y="422"/>
                </a:cubicBezTo>
                <a:cubicBezTo>
                  <a:pt x="1074" y="422"/>
                  <a:pt x="1074" y="423"/>
                  <a:pt x="1075" y="423"/>
                </a:cubicBezTo>
                <a:cubicBezTo>
                  <a:pt x="635" y="607"/>
                  <a:pt x="635" y="607"/>
                  <a:pt x="635" y="607"/>
                </a:cubicBezTo>
                <a:lnTo>
                  <a:pt x="596" y="581"/>
                </a:lnTo>
                <a:close/>
                <a:moveTo>
                  <a:pt x="1076" y="424"/>
                </a:moveTo>
                <a:cubicBezTo>
                  <a:pt x="1076" y="425"/>
                  <a:pt x="1077" y="426"/>
                  <a:pt x="1078" y="427"/>
                </a:cubicBezTo>
                <a:cubicBezTo>
                  <a:pt x="839" y="713"/>
                  <a:pt x="839" y="713"/>
                  <a:pt x="839" y="713"/>
                </a:cubicBezTo>
                <a:cubicBezTo>
                  <a:pt x="830" y="724"/>
                  <a:pt x="830" y="724"/>
                  <a:pt x="830" y="724"/>
                </a:cubicBezTo>
                <a:cubicBezTo>
                  <a:pt x="828" y="722"/>
                  <a:pt x="825" y="720"/>
                  <a:pt x="822" y="720"/>
                </a:cubicBezTo>
                <a:cubicBezTo>
                  <a:pt x="817" y="720"/>
                  <a:pt x="813" y="723"/>
                  <a:pt x="811" y="726"/>
                </a:cubicBezTo>
                <a:cubicBezTo>
                  <a:pt x="636" y="608"/>
                  <a:pt x="636" y="608"/>
                  <a:pt x="636" y="608"/>
                </a:cubicBezTo>
                <a:lnTo>
                  <a:pt x="1076" y="424"/>
                </a:lnTo>
                <a:close/>
                <a:moveTo>
                  <a:pt x="524" y="17"/>
                </a:moveTo>
                <a:cubicBezTo>
                  <a:pt x="525" y="16"/>
                  <a:pt x="525" y="16"/>
                  <a:pt x="525" y="15"/>
                </a:cubicBezTo>
                <a:cubicBezTo>
                  <a:pt x="1073" y="178"/>
                  <a:pt x="1073" y="178"/>
                  <a:pt x="1073" y="178"/>
                </a:cubicBezTo>
                <a:cubicBezTo>
                  <a:pt x="1073" y="179"/>
                  <a:pt x="1072" y="180"/>
                  <a:pt x="1072" y="180"/>
                </a:cubicBezTo>
                <a:cubicBezTo>
                  <a:pt x="1072" y="186"/>
                  <a:pt x="1077" y="191"/>
                  <a:pt x="1082" y="193"/>
                </a:cubicBezTo>
                <a:cubicBezTo>
                  <a:pt x="1084" y="403"/>
                  <a:pt x="1084" y="403"/>
                  <a:pt x="1084" y="403"/>
                </a:cubicBezTo>
                <a:cubicBezTo>
                  <a:pt x="1080" y="403"/>
                  <a:pt x="1076" y="406"/>
                  <a:pt x="1074" y="410"/>
                </a:cubicBezTo>
                <a:lnTo>
                  <a:pt x="524" y="17"/>
                </a:lnTo>
                <a:close/>
                <a:moveTo>
                  <a:pt x="1073" y="414"/>
                </a:moveTo>
                <a:cubicBezTo>
                  <a:pt x="1073" y="415"/>
                  <a:pt x="1072" y="415"/>
                  <a:pt x="1072" y="416"/>
                </a:cubicBezTo>
                <a:cubicBezTo>
                  <a:pt x="1072" y="417"/>
                  <a:pt x="1073" y="419"/>
                  <a:pt x="1073" y="420"/>
                </a:cubicBezTo>
                <a:cubicBezTo>
                  <a:pt x="662" y="470"/>
                  <a:pt x="662" y="470"/>
                  <a:pt x="662" y="470"/>
                </a:cubicBezTo>
                <a:cubicBezTo>
                  <a:pt x="775" y="279"/>
                  <a:pt x="775" y="279"/>
                  <a:pt x="775" y="279"/>
                </a:cubicBezTo>
                <a:cubicBezTo>
                  <a:pt x="777" y="280"/>
                  <a:pt x="779" y="280"/>
                  <a:pt x="781" y="280"/>
                </a:cubicBezTo>
                <a:cubicBezTo>
                  <a:pt x="786" y="280"/>
                  <a:pt x="790" y="278"/>
                  <a:pt x="792" y="274"/>
                </a:cubicBezTo>
                <a:lnTo>
                  <a:pt x="1073" y="414"/>
                </a:lnTo>
                <a:close/>
                <a:moveTo>
                  <a:pt x="533" y="161"/>
                </a:moveTo>
                <a:cubicBezTo>
                  <a:pt x="537" y="161"/>
                  <a:pt x="541" y="158"/>
                  <a:pt x="543" y="155"/>
                </a:cubicBezTo>
                <a:cubicBezTo>
                  <a:pt x="769" y="263"/>
                  <a:pt x="769" y="263"/>
                  <a:pt x="769" y="263"/>
                </a:cubicBezTo>
                <a:cubicBezTo>
                  <a:pt x="768" y="264"/>
                  <a:pt x="768" y="266"/>
                  <a:pt x="768" y="267"/>
                </a:cubicBezTo>
                <a:cubicBezTo>
                  <a:pt x="768" y="269"/>
                  <a:pt x="768" y="270"/>
                  <a:pt x="769" y="271"/>
                </a:cubicBezTo>
                <a:cubicBezTo>
                  <a:pt x="550" y="350"/>
                  <a:pt x="550" y="350"/>
                  <a:pt x="550" y="350"/>
                </a:cubicBezTo>
                <a:cubicBezTo>
                  <a:pt x="255" y="457"/>
                  <a:pt x="255" y="457"/>
                  <a:pt x="255" y="457"/>
                </a:cubicBezTo>
                <a:cubicBezTo>
                  <a:pt x="255" y="456"/>
                  <a:pt x="254" y="454"/>
                  <a:pt x="253" y="453"/>
                </a:cubicBezTo>
                <a:cubicBezTo>
                  <a:pt x="524" y="157"/>
                  <a:pt x="524" y="157"/>
                  <a:pt x="524" y="157"/>
                </a:cubicBezTo>
                <a:cubicBezTo>
                  <a:pt x="526" y="159"/>
                  <a:pt x="529" y="161"/>
                  <a:pt x="533" y="161"/>
                </a:cubicBezTo>
                <a:close/>
                <a:moveTo>
                  <a:pt x="530" y="101"/>
                </a:moveTo>
                <a:cubicBezTo>
                  <a:pt x="530" y="101"/>
                  <a:pt x="531" y="102"/>
                  <a:pt x="531" y="102"/>
                </a:cubicBezTo>
                <a:cubicBezTo>
                  <a:pt x="316" y="185"/>
                  <a:pt x="316" y="185"/>
                  <a:pt x="316" y="185"/>
                </a:cubicBezTo>
                <a:cubicBezTo>
                  <a:pt x="154" y="247"/>
                  <a:pt x="154" y="247"/>
                  <a:pt x="154" y="247"/>
                </a:cubicBezTo>
                <a:cubicBezTo>
                  <a:pt x="230" y="147"/>
                  <a:pt x="230" y="147"/>
                  <a:pt x="230" y="147"/>
                </a:cubicBezTo>
                <a:cubicBezTo>
                  <a:pt x="232" y="148"/>
                  <a:pt x="234" y="149"/>
                  <a:pt x="237" y="149"/>
                </a:cubicBezTo>
                <a:cubicBezTo>
                  <a:pt x="244" y="149"/>
                  <a:pt x="250" y="143"/>
                  <a:pt x="250" y="136"/>
                </a:cubicBezTo>
                <a:cubicBezTo>
                  <a:pt x="250" y="136"/>
                  <a:pt x="250" y="135"/>
                  <a:pt x="250" y="135"/>
                </a:cubicBezTo>
                <a:lnTo>
                  <a:pt x="530" y="101"/>
                </a:lnTo>
                <a:close/>
                <a:moveTo>
                  <a:pt x="227" y="144"/>
                </a:moveTo>
                <a:cubicBezTo>
                  <a:pt x="228" y="145"/>
                  <a:pt x="228" y="145"/>
                  <a:pt x="229" y="146"/>
                </a:cubicBezTo>
                <a:cubicBezTo>
                  <a:pt x="151" y="248"/>
                  <a:pt x="151" y="248"/>
                  <a:pt x="151" y="248"/>
                </a:cubicBezTo>
                <a:cubicBezTo>
                  <a:pt x="11" y="302"/>
                  <a:pt x="11" y="302"/>
                  <a:pt x="11" y="302"/>
                </a:cubicBezTo>
                <a:lnTo>
                  <a:pt x="227" y="144"/>
                </a:lnTo>
                <a:close/>
                <a:moveTo>
                  <a:pt x="7" y="305"/>
                </a:moveTo>
                <a:cubicBezTo>
                  <a:pt x="150" y="250"/>
                  <a:pt x="150" y="250"/>
                  <a:pt x="150" y="250"/>
                </a:cubicBezTo>
                <a:cubicBezTo>
                  <a:pt x="75" y="350"/>
                  <a:pt x="75" y="350"/>
                  <a:pt x="75" y="350"/>
                </a:cubicBezTo>
                <a:lnTo>
                  <a:pt x="7" y="305"/>
                </a:lnTo>
                <a:close/>
                <a:moveTo>
                  <a:pt x="76" y="351"/>
                </a:moveTo>
                <a:cubicBezTo>
                  <a:pt x="152" y="249"/>
                  <a:pt x="152" y="249"/>
                  <a:pt x="152" y="249"/>
                </a:cubicBezTo>
                <a:cubicBezTo>
                  <a:pt x="320" y="185"/>
                  <a:pt x="320" y="185"/>
                  <a:pt x="320" y="185"/>
                </a:cubicBezTo>
                <a:cubicBezTo>
                  <a:pt x="531" y="104"/>
                  <a:pt x="531" y="104"/>
                  <a:pt x="531" y="104"/>
                </a:cubicBezTo>
                <a:cubicBezTo>
                  <a:pt x="532" y="105"/>
                  <a:pt x="533" y="106"/>
                  <a:pt x="534" y="107"/>
                </a:cubicBezTo>
                <a:cubicBezTo>
                  <a:pt x="251" y="452"/>
                  <a:pt x="251" y="452"/>
                  <a:pt x="251" y="452"/>
                </a:cubicBezTo>
                <a:cubicBezTo>
                  <a:pt x="249" y="450"/>
                  <a:pt x="247" y="449"/>
                  <a:pt x="244" y="449"/>
                </a:cubicBezTo>
                <a:cubicBezTo>
                  <a:pt x="240" y="449"/>
                  <a:pt x="236" y="451"/>
                  <a:pt x="234" y="454"/>
                </a:cubicBezTo>
                <a:lnTo>
                  <a:pt x="76" y="351"/>
                </a:lnTo>
                <a:close/>
                <a:moveTo>
                  <a:pt x="472" y="806"/>
                </a:moveTo>
                <a:cubicBezTo>
                  <a:pt x="471" y="806"/>
                  <a:pt x="469" y="805"/>
                  <a:pt x="467" y="805"/>
                </a:cubicBezTo>
                <a:cubicBezTo>
                  <a:pt x="465" y="805"/>
                  <a:pt x="463" y="806"/>
                  <a:pt x="461" y="807"/>
                </a:cubicBezTo>
                <a:cubicBezTo>
                  <a:pt x="251" y="472"/>
                  <a:pt x="251" y="472"/>
                  <a:pt x="251" y="472"/>
                </a:cubicBezTo>
                <a:cubicBezTo>
                  <a:pt x="253" y="471"/>
                  <a:pt x="254" y="470"/>
                  <a:pt x="255" y="468"/>
                </a:cubicBezTo>
                <a:cubicBezTo>
                  <a:pt x="573" y="618"/>
                  <a:pt x="573" y="618"/>
                  <a:pt x="573" y="618"/>
                </a:cubicBezTo>
                <a:cubicBezTo>
                  <a:pt x="567" y="627"/>
                  <a:pt x="567" y="627"/>
                  <a:pt x="567" y="627"/>
                </a:cubicBezTo>
                <a:cubicBezTo>
                  <a:pt x="566" y="626"/>
                  <a:pt x="564" y="625"/>
                  <a:pt x="562" y="625"/>
                </a:cubicBezTo>
                <a:cubicBezTo>
                  <a:pt x="555" y="625"/>
                  <a:pt x="549" y="631"/>
                  <a:pt x="549" y="638"/>
                </a:cubicBezTo>
                <a:cubicBezTo>
                  <a:pt x="549" y="643"/>
                  <a:pt x="551" y="647"/>
                  <a:pt x="555" y="649"/>
                </a:cubicBezTo>
                <a:lnTo>
                  <a:pt x="472" y="806"/>
                </a:lnTo>
                <a:close/>
                <a:moveTo>
                  <a:pt x="573" y="632"/>
                </a:moveTo>
                <a:cubicBezTo>
                  <a:pt x="572" y="630"/>
                  <a:pt x="571" y="629"/>
                  <a:pt x="569" y="627"/>
                </a:cubicBezTo>
                <a:cubicBezTo>
                  <a:pt x="574" y="619"/>
                  <a:pt x="574" y="619"/>
                  <a:pt x="574" y="619"/>
                </a:cubicBezTo>
                <a:cubicBezTo>
                  <a:pt x="589" y="626"/>
                  <a:pt x="589" y="626"/>
                  <a:pt x="589" y="626"/>
                </a:cubicBezTo>
                <a:lnTo>
                  <a:pt x="573" y="632"/>
                </a:lnTo>
                <a:close/>
                <a:moveTo>
                  <a:pt x="593" y="626"/>
                </a:moveTo>
                <a:cubicBezTo>
                  <a:pt x="634" y="608"/>
                  <a:pt x="634" y="608"/>
                  <a:pt x="634" y="608"/>
                </a:cubicBezTo>
                <a:cubicBezTo>
                  <a:pt x="810" y="728"/>
                  <a:pt x="810" y="728"/>
                  <a:pt x="810" y="728"/>
                </a:cubicBezTo>
                <a:cubicBezTo>
                  <a:pt x="810" y="728"/>
                  <a:pt x="810" y="728"/>
                  <a:pt x="810" y="728"/>
                </a:cubicBezTo>
                <a:lnTo>
                  <a:pt x="593" y="626"/>
                </a:lnTo>
                <a:close/>
                <a:moveTo>
                  <a:pt x="664" y="935"/>
                </a:moveTo>
                <a:cubicBezTo>
                  <a:pt x="815" y="744"/>
                  <a:pt x="815" y="744"/>
                  <a:pt x="815" y="744"/>
                </a:cubicBezTo>
                <a:cubicBezTo>
                  <a:pt x="817" y="745"/>
                  <a:pt x="819" y="746"/>
                  <a:pt x="822" y="746"/>
                </a:cubicBezTo>
                <a:cubicBezTo>
                  <a:pt x="827" y="746"/>
                  <a:pt x="831" y="744"/>
                  <a:pt x="833" y="740"/>
                </a:cubicBezTo>
                <a:cubicBezTo>
                  <a:pt x="1315" y="935"/>
                  <a:pt x="1315" y="935"/>
                  <a:pt x="1315" y="935"/>
                </a:cubicBezTo>
                <a:lnTo>
                  <a:pt x="664" y="935"/>
                </a:lnTo>
                <a:close/>
                <a:moveTo>
                  <a:pt x="833" y="739"/>
                </a:moveTo>
                <a:cubicBezTo>
                  <a:pt x="834" y="738"/>
                  <a:pt x="834" y="738"/>
                  <a:pt x="834" y="738"/>
                </a:cubicBezTo>
                <a:cubicBezTo>
                  <a:pt x="1175" y="798"/>
                  <a:pt x="1175" y="798"/>
                  <a:pt x="1175" y="798"/>
                </a:cubicBezTo>
                <a:cubicBezTo>
                  <a:pt x="1175" y="799"/>
                  <a:pt x="1174" y="799"/>
                  <a:pt x="1174" y="800"/>
                </a:cubicBezTo>
                <a:cubicBezTo>
                  <a:pt x="1174" y="807"/>
                  <a:pt x="1180" y="813"/>
                  <a:pt x="1187" y="813"/>
                </a:cubicBezTo>
                <a:cubicBezTo>
                  <a:pt x="1191" y="813"/>
                  <a:pt x="1193" y="812"/>
                  <a:pt x="1196" y="809"/>
                </a:cubicBezTo>
                <a:cubicBezTo>
                  <a:pt x="1316" y="934"/>
                  <a:pt x="1316" y="934"/>
                  <a:pt x="1316" y="934"/>
                </a:cubicBezTo>
                <a:lnTo>
                  <a:pt x="833" y="739"/>
                </a:lnTo>
                <a:close/>
              </a:path>
            </a:pathLst>
          </a:custGeom>
          <a:solidFill>
            <a:schemeClr val="accent2">
              <a:alpha val="45000"/>
            </a:schemeClr>
          </a:solidFill>
          <a:ln>
            <a:noFill/>
          </a:ln>
        </p:spPr>
        <p:txBody>
          <a:bodyPr vert="horz" wrap="square" lIns="72307" tIns="36154" rIns="72307" bIns="36154" numCol="1" anchor="t" anchorCtr="0" compatLnSpc="1">
            <a:prstTxWarp prst="textNoShape">
              <a:avLst/>
            </a:prstTxWarp>
          </a:bodyPr>
          <a:lstStyle/>
          <a:p>
            <a:pPr defTabSz="964093">
              <a:defRPr/>
            </a:pPr>
            <a:endParaRPr lang="id-ID" kern="0">
              <a:solidFill>
                <a:sysClr val="windowText" lastClr="000000"/>
              </a:solidFill>
              <a:latin typeface="微软雅黑"/>
              <a:ea typeface="微软雅黑"/>
            </a:endParaRPr>
          </a:p>
        </p:txBody>
      </p:sp>
      <p:sp>
        <p:nvSpPr>
          <p:cNvPr id="48" name="Freeform 72"/>
          <p:cNvSpPr>
            <a:spLocks noEditPoints="1"/>
          </p:cNvSpPr>
          <p:nvPr/>
        </p:nvSpPr>
        <p:spPr bwMode="auto">
          <a:xfrm>
            <a:off x="-709447" y="3253134"/>
            <a:ext cx="5106769" cy="3626476"/>
          </a:xfrm>
          <a:custGeom>
            <a:avLst/>
            <a:gdLst>
              <a:gd name="T0" fmla="*/ 1287 w 1323"/>
              <a:gd name="T1" fmla="*/ 453 h 938"/>
              <a:gd name="T2" fmla="*/ 1274 w 1323"/>
              <a:gd name="T3" fmla="*/ 447 h 938"/>
              <a:gd name="T4" fmla="*/ 1080 w 1323"/>
              <a:gd name="T5" fmla="*/ 427 h 938"/>
              <a:gd name="T6" fmla="*/ 1084 w 1323"/>
              <a:gd name="T7" fmla="*/ 193 h 938"/>
              <a:gd name="T8" fmla="*/ 1242 w 1323"/>
              <a:gd name="T9" fmla="*/ 26 h 938"/>
              <a:gd name="T10" fmla="*/ 1238 w 1323"/>
              <a:gd name="T11" fmla="*/ 17 h 938"/>
              <a:gd name="T12" fmla="*/ 1073 w 1323"/>
              <a:gd name="T13" fmla="*/ 177 h 938"/>
              <a:gd name="T14" fmla="*/ 500 w 1323"/>
              <a:gd name="T15" fmla="*/ 12 h 938"/>
              <a:gd name="T16" fmla="*/ 1073 w 1323"/>
              <a:gd name="T17" fmla="*/ 413 h 938"/>
              <a:gd name="T18" fmla="*/ 770 w 1323"/>
              <a:gd name="T19" fmla="*/ 261 h 938"/>
              <a:gd name="T20" fmla="*/ 520 w 1323"/>
              <a:gd name="T21" fmla="*/ 148 h 938"/>
              <a:gd name="T22" fmla="*/ 543 w 1323"/>
              <a:gd name="T23" fmla="*/ 111 h 938"/>
              <a:gd name="T24" fmla="*/ 530 w 1323"/>
              <a:gd name="T25" fmla="*/ 99 h 938"/>
              <a:gd name="T26" fmla="*/ 226 w 1323"/>
              <a:gd name="T27" fmla="*/ 143 h 938"/>
              <a:gd name="T28" fmla="*/ 0 w 1323"/>
              <a:gd name="T29" fmla="*/ 308 h 938"/>
              <a:gd name="T30" fmla="*/ 6 w 1323"/>
              <a:gd name="T31" fmla="*/ 444 h 938"/>
              <a:gd name="T32" fmla="*/ 244 w 1323"/>
              <a:gd name="T33" fmla="*/ 475 h 938"/>
              <a:gd name="T34" fmla="*/ 467 w 1323"/>
              <a:gd name="T35" fmla="*/ 831 h 938"/>
              <a:gd name="T36" fmla="*/ 562 w 1323"/>
              <a:gd name="T37" fmla="*/ 651 h 938"/>
              <a:gd name="T38" fmla="*/ 810 w 1323"/>
              <a:gd name="T39" fmla="*/ 730 h 938"/>
              <a:gd name="T40" fmla="*/ 661 w 1323"/>
              <a:gd name="T41" fmla="*/ 937 h 938"/>
              <a:gd name="T42" fmla="*/ 1318 w 1323"/>
              <a:gd name="T43" fmla="*/ 934 h 938"/>
              <a:gd name="T44" fmla="*/ 1283 w 1323"/>
              <a:gd name="T45" fmla="*/ 453 h 938"/>
              <a:gd name="T46" fmla="*/ 1275 w 1323"/>
              <a:gd name="T47" fmla="*/ 448 h 938"/>
              <a:gd name="T48" fmla="*/ 1175 w 1323"/>
              <a:gd name="T49" fmla="*/ 797 h 938"/>
              <a:gd name="T50" fmla="*/ 1275 w 1323"/>
              <a:gd name="T51" fmla="*/ 448 h 938"/>
              <a:gd name="T52" fmla="*/ 774 w 1323"/>
              <a:gd name="T53" fmla="*/ 278 h 938"/>
              <a:gd name="T54" fmla="*/ 454 w 1323"/>
              <a:gd name="T55" fmla="*/ 494 h 938"/>
              <a:gd name="T56" fmla="*/ 573 w 1323"/>
              <a:gd name="T57" fmla="*/ 617 h 938"/>
              <a:gd name="T58" fmla="*/ 595 w 1323"/>
              <a:gd name="T59" fmla="*/ 580 h 938"/>
              <a:gd name="T60" fmla="*/ 659 w 1323"/>
              <a:gd name="T61" fmla="*/ 472 h 938"/>
              <a:gd name="T62" fmla="*/ 633 w 1323"/>
              <a:gd name="T63" fmla="*/ 607 h 938"/>
              <a:gd name="T64" fmla="*/ 596 w 1323"/>
              <a:gd name="T65" fmla="*/ 581 h 938"/>
              <a:gd name="T66" fmla="*/ 1075 w 1323"/>
              <a:gd name="T67" fmla="*/ 423 h 938"/>
              <a:gd name="T68" fmla="*/ 1078 w 1323"/>
              <a:gd name="T69" fmla="*/ 427 h 938"/>
              <a:gd name="T70" fmla="*/ 811 w 1323"/>
              <a:gd name="T71" fmla="*/ 726 h 938"/>
              <a:gd name="T72" fmla="*/ 525 w 1323"/>
              <a:gd name="T73" fmla="*/ 15 h 938"/>
              <a:gd name="T74" fmla="*/ 1084 w 1323"/>
              <a:gd name="T75" fmla="*/ 403 h 938"/>
              <a:gd name="T76" fmla="*/ 1072 w 1323"/>
              <a:gd name="T77" fmla="*/ 416 h 938"/>
              <a:gd name="T78" fmla="*/ 781 w 1323"/>
              <a:gd name="T79" fmla="*/ 280 h 938"/>
              <a:gd name="T80" fmla="*/ 543 w 1323"/>
              <a:gd name="T81" fmla="*/ 155 h 938"/>
              <a:gd name="T82" fmla="*/ 550 w 1323"/>
              <a:gd name="T83" fmla="*/ 350 h 938"/>
              <a:gd name="T84" fmla="*/ 533 w 1323"/>
              <a:gd name="T85" fmla="*/ 161 h 938"/>
              <a:gd name="T86" fmla="*/ 154 w 1323"/>
              <a:gd name="T87" fmla="*/ 247 h 938"/>
              <a:gd name="T88" fmla="*/ 250 w 1323"/>
              <a:gd name="T89" fmla="*/ 135 h 938"/>
              <a:gd name="T90" fmla="*/ 151 w 1323"/>
              <a:gd name="T91" fmla="*/ 248 h 938"/>
              <a:gd name="T92" fmla="*/ 150 w 1323"/>
              <a:gd name="T93" fmla="*/ 250 h 938"/>
              <a:gd name="T94" fmla="*/ 152 w 1323"/>
              <a:gd name="T95" fmla="*/ 249 h 938"/>
              <a:gd name="T96" fmla="*/ 251 w 1323"/>
              <a:gd name="T97" fmla="*/ 452 h 938"/>
              <a:gd name="T98" fmla="*/ 472 w 1323"/>
              <a:gd name="T99" fmla="*/ 806 h 938"/>
              <a:gd name="T100" fmla="*/ 255 w 1323"/>
              <a:gd name="T101" fmla="*/ 468 h 938"/>
              <a:gd name="T102" fmla="*/ 549 w 1323"/>
              <a:gd name="T103" fmla="*/ 638 h 938"/>
              <a:gd name="T104" fmla="*/ 569 w 1323"/>
              <a:gd name="T105" fmla="*/ 627 h 938"/>
              <a:gd name="T106" fmla="*/ 593 w 1323"/>
              <a:gd name="T107" fmla="*/ 626 h 938"/>
              <a:gd name="T108" fmla="*/ 593 w 1323"/>
              <a:gd name="T109" fmla="*/ 626 h 938"/>
              <a:gd name="T110" fmla="*/ 833 w 1323"/>
              <a:gd name="T111" fmla="*/ 740 h 938"/>
              <a:gd name="T112" fmla="*/ 834 w 1323"/>
              <a:gd name="T113" fmla="*/ 738 h 938"/>
              <a:gd name="T114" fmla="*/ 1196 w 1323"/>
              <a:gd name="T115" fmla="*/ 80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938">
                <a:moveTo>
                  <a:pt x="1320" y="937"/>
                </a:moveTo>
                <a:cubicBezTo>
                  <a:pt x="1323" y="937"/>
                  <a:pt x="1323" y="937"/>
                  <a:pt x="1323" y="937"/>
                </a:cubicBezTo>
                <a:cubicBezTo>
                  <a:pt x="1320" y="935"/>
                  <a:pt x="1320" y="935"/>
                  <a:pt x="1320" y="935"/>
                </a:cubicBezTo>
                <a:cubicBezTo>
                  <a:pt x="1287" y="453"/>
                  <a:pt x="1287" y="453"/>
                  <a:pt x="1287" y="453"/>
                </a:cubicBezTo>
                <a:cubicBezTo>
                  <a:pt x="1293" y="453"/>
                  <a:pt x="1298" y="447"/>
                  <a:pt x="1298" y="441"/>
                </a:cubicBezTo>
                <a:cubicBezTo>
                  <a:pt x="1298" y="434"/>
                  <a:pt x="1292" y="428"/>
                  <a:pt x="1285" y="428"/>
                </a:cubicBezTo>
                <a:cubicBezTo>
                  <a:pt x="1278" y="428"/>
                  <a:pt x="1272" y="434"/>
                  <a:pt x="1272" y="441"/>
                </a:cubicBezTo>
                <a:cubicBezTo>
                  <a:pt x="1272" y="443"/>
                  <a:pt x="1273" y="445"/>
                  <a:pt x="1274" y="447"/>
                </a:cubicBezTo>
                <a:cubicBezTo>
                  <a:pt x="833" y="727"/>
                  <a:pt x="833" y="727"/>
                  <a:pt x="833" y="727"/>
                </a:cubicBezTo>
                <a:cubicBezTo>
                  <a:pt x="832" y="726"/>
                  <a:pt x="832" y="725"/>
                  <a:pt x="831" y="725"/>
                </a:cubicBezTo>
                <a:cubicBezTo>
                  <a:pt x="837" y="717"/>
                  <a:pt x="837" y="717"/>
                  <a:pt x="837" y="717"/>
                </a:cubicBezTo>
                <a:cubicBezTo>
                  <a:pt x="1080" y="427"/>
                  <a:pt x="1080" y="427"/>
                  <a:pt x="1080" y="427"/>
                </a:cubicBezTo>
                <a:cubicBezTo>
                  <a:pt x="1081" y="428"/>
                  <a:pt x="1083" y="429"/>
                  <a:pt x="1085" y="429"/>
                </a:cubicBezTo>
                <a:cubicBezTo>
                  <a:pt x="1092" y="429"/>
                  <a:pt x="1098" y="423"/>
                  <a:pt x="1098" y="416"/>
                </a:cubicBezTo>
                <a:cubicBezTo>
                  <a:pt x="1098" y="409"/>
                  <a:pt x="1093" y="403"/>
                  <a:pt x="1086" y="403"/>
                </a:cubicBezTo>
                <a:cubicBezTo>
                  <a:pt x="1084" y="193"/>
                  <a:pt x="1084" y="193"/>
                  <a:pt x="1084" y="193"/>
                </a:cubicBezTo>
                <a:cubicBezTo>
                  <a:pt x="1084" y="193"/>
                  <a:pt x="1085" y="193"/>
                  <a:pt x="1085" y="193"/>
                </a:cubicBezTo>
                <a:cubicBezTo>
                  <a:pt x="1092" y="193"/>
                  <a:pt x="1098" y="187"/>
                  <a:pt x="1098" y="180"/>
                </a:cubicBezTo>
                <a:cubicBezTo>
                  <a:pt x="1098" y="177"/>
                  <a:pt x="1096" y="173"/>
                  <a:pt x="1094" y="171"/>
                </a:cubicBezTo>
                <a:cubicBezTo>
                  <a:pt x="1242" y="26"/>
                  <a:pt x="1242" y="26"/>
                  <a:pt x="1242" y="26"/>
                </a:cubicBezTo>
                <a:cubicBezTo>
                  <a:pt x="1244" y="28"/>
                  <a:pt x="1247" y="29"/>
                  <a:pt x="1250" y="29"/>
                </a:cubicBezTo>
                <a:cubicBezTo>
                  <a:pt x="1257" y="29"/>
                  <a:pt x="1263" y="24"/>
                  <a:pt x="1263" y="17"/>
                </a:cubicBezTo>
                <a:cubicBezTo>
                  <a:pt x="1263" y="10"/>
                  <a:pt x="1257" y="4"/>
                  <a:pt x="1250" y="4"/>
                </a:cubicBezTo>
                <a:cubicBezTo>
                  <a:pt x="1243" y="4"/>
                  <a:pt x="1238" y="10"/>
                  <a:pt x="1238" y="17"/>
                </a:cubicBezTo>
                <a:cubicBezTo>
                  <a:pt x="1238" y="20"/>
                  <a:pt x="1239" y="23"/>
                  <a:pt x="1241" y="25"/>
                </a:cubicBezTo>
                <a:cubicBezTo>
                  <a:pt x="1093" y="170"/>
                  <a:pt x="1093" y="170"/>
                  <a:pt x="1093" y="170"/>
                </a:cubicBezTo>
                <a:cubicBezTo>
                  <a:pt x="1090" y="168"/>
                  <a:pt x="1088" y="168"/>
                  <a:pt x="1085" y="168"/>
                </a:cubicBezTo>
                <a:cubicBezTo>
                  <a:pt x="1079" y="168"/>
                  <a:pt x="1075" y="171"/>
                  <a:pt x="1073" y="177"/>
                </a:cubicBezTo>
                <a:cubicBezTo>
                  <a:pt x="525" y="14"/>
                  <a:pt x="525" y="14"/>
                  <a:pt x="525" y="14"/>
                </a:cubicBezTo>
                <a:cubicBezTo>
                  <a:pt x="525" y="13"/>
                  <a:pt x="525" y="13"/>
                  <a:pt x="525" y="12"/>
                </a:cubicBezTo>
                <a:cubicBezTo>
                  <a:pt x="525" y="5"/>
                  <a:pt x="520" y="0"/>
                  <a:pt x="512" y="0"/>
                </a:cubicBezTo>
                <a:cubicBezTo>
                  <a:pt x="505" y="0"/>
                  <a:pt x="500" y="5"/>
                  <a:pt x="500" y="12"/>
                </a:cubicBezTo>
                <a:cubicBezTo>
                  <a:pt x="500" y="19"/>
                  <a:pt x="505" y="25"/>
                  <a:pt x="512" y="25"/>
                </a:cubicBezTo>
                <a:cubicBezTo>
                  <a:pt x="517" y="25"/>
                  <a:pt x="522" y="22"/>
                  <a:pt x="524" y="18"/>
                </a:cubicBezTo>
                <a:cubicBezTo>
                  <a:pt x="1073" y="412"/>
                  <a:pt x="1073" y="412"/>
                  <a:pt x="1073" y="412"/>
                </a:cubicBezTo>
                <a:cubicBezTo>
                  <a:pt x="1073" y="412"/>
                  <a:pt x="1073" y="412"/>
                  <a:pt x="1073" y="413"/>
                </a:cubicBezTo>
                <a:cubicBezTo>
                  <a:pt x="793" y="272"/>
                  <a:pt x="793" y="272"/>
                  <a:pt x="793" y="272"/>
                </a:cubicBezTo>
                <a:cubicBezTo>
                  <a:pt x="793" y="271"/>
                  <a:pt x="794" y="269"/>
                  <a:pt x="794" y="267"/>
                </a:cubicBezTo>
                <a:cubicBezTo>
                  <a:pt x="794" y="260"/>
                  <a:pt x="788" y="255"/>
                  <a:pt x="781" y="255"/>
                </a:cubicBezTo>
                <a:cubicBezTo>
                  <a:pt x="776" y="255"/>
                  <a:pt x="772" y="257"/>
                  <a:pt x="770" y="261"/>
                </a:cubicBezTo>
                <a:cubicBezTo>
                  <a:pt x="544" y="153"/>
                  <a:pt x="544" y="153"/>
                  <a:pt x="544" y="153"/>
                </a:cubicBezTo>
                <a:cubicBezTo>
                  <a:pt x="545" y="152"/>
                  <a:pt x="546" y="150"/>
                  <a:pt x="546" y="148"/>
                </a:cubicBezTo>
                <a:cubicBezTo>
                  <a:pt x="546" y="141"/>
                  <a:pt x="540" y="135"/>
                  <a:pt x="533" y="135"/>
                </a:cubicBezTo>
                <a:cubicBezTo>
                  <a:pt x="526" y="135"/>
                  <a:pt x="520" y="141"/>
                  <a:pt x="520" y="148"/>
                </a:cubicBezTo>
                <a:cubicBezTo>
                  <a:pt x="520" y="151"/>
                  <a:pt x="521" y="153"/>
                  <a:pt x="523" y="155"/>
                </a:cubicBezTo>
                <a:cubicBezTo>
                  <a:pt x="258" y="446"/>
                  <a:pt x="258" y="446"/>
                  <a:pt x="258" y="446"/>
                </a:cubicBezTo>
                <a:cubicBezTo>
                  <a:pt x="535" y="108"/>
                  <a:pt x="535" y="108"/>
                  <a:pt x="535" y="108"/>
                </a:cubicBezTo>
                <a:cubicBezTo>
                  <a:pt x="537" y="110"/>
                  <a:pt x="540" y="111"/>
                  <a:pt x="543" y="111"/>
                </a:cubicBezTo>
                <a:cubicBezTo>
                  <a:pt x="550" y="111"/>
                  <a:pt x="556" y="105"/>
                  <a:pt x="556" y="98"/>
                </a:cubicBezTo>
                <a:cubicBezTo>
                  <a:pt x="556" y="91"/>
                  <a:pt x="550" y="86"/>
                  <a:pt x="543" y="86"/>
                </a:cubicBezTo>
                <a:cubicBezTo>
                  <a:pt x="536" y="86"/>
                  <a:pt x="530" y="91"/>
                  <a:pt x="530" y="98"/>
                </a:cubicBezTo>
                <a:cubicBezTo>
                  <a:pt x="530" y="99"/>
                  <a:pt x="530" y="99"/>
                  <a:pt x="530" y="99"/>
                </a:cubicBezTo>
                <a:cubicBezTo>
                  <a:pt x="250" y="134"/>
                  <a:pt x="250" y="134"/>
                  <a:pt x="250" y="134"/>
                </a:cubicBezTo>
                <a:cubicBezTo>
                  <a:pt x="249" y="128"/>
                  <a:pt x="243" y="123"/>
                  <a:pt x="237" y="123"/>
                </a:cubicBezTo>
                <a:cubicBezTo>
                  <a:pt x="230" y="123"/>
                  <a:pt x="224" y="129"/>
                  <a:pt x="224" y="136"/>
                </a:cubicBezTo>
                <a:cubicBezTo>
                  <a:pt x="224" y="139"/>
                  <a:pt x="225" y="141"/>
                  <a:pt x="226" y="143"/>
                </a:cubicBezTo>
                <a:cubicBezTo>
                  <a:pt x="5" y="304"/>
                  <a:pt x="5" y="304"/>
                  <a:pt x="5" y="304"/>
                </a:cubicBezTo>
                <a:cubicBezTo>
                  <a:pt x="3" y="305"/>
                  <a:pt x="3" y="305"/>
                  <a:pt x="3" y="305"/>
                </a:cubicBezTo>
                <a:cubicBezTo>
                  <a:pt x="4" y="305"/>
                  <a:pt x="4" y="305"/>
                  <a:pt x="4" y="305"/>
                </a:cubicBezTo>
                <a:cubicBezTo>
                  <a:pt x="0" y="308"/>
                  <a:pt x="0" y="308"/>
                  <a:pt x="0" y="308"/>
                </a:cubicBezTo>
                <a:cubicBezTo>
                  <a:pt x="5" y="306"/>
                  <a:pt x="5" y="306"/>
                  <a:pt x="5" y="306"/>
                </a:cubicBezTo>
                <a:cubicBezTo>
                  <a:pt x="74" y="351"/>
                  <a:pt x="74" y="351"/>
                  <a:pt x="74" y="351"/>
                </a:cubicBezTo>
                <a:cubicBezTo>
                  <a:pt x="4" y="443"/>
                  <a:pt x="4" y="443"/>
                  <a:pt x="4" y="443"/>
                </a:cubicBezTo>
                <a:cubicBezTo>
                  <a:pt x="6" y="444"/>
                  <a:pt x="6" y="444"/>
                  <a:pt x="6" y="444"/>
                </a:cubicBezTo>
                <a:cubicBezTo>
                  <a:pt x="75" y="352"/>
                  <a:pt x="75" y="352"/>
                  <a:pt x="75" y="352"/>
                </a:cubicBezTo>
                <a:cubicBezTo>
                  <a:pt x="233" y="455"/>
                  <a:pt x="233" y="455"/>
                  <a:pt x="233" y="455"/>
                </a:cubicBezTo>
                <a:cubicBezTo>
                  <a:pt x="232" y="457"/>
                  <a:pt x="231" y="460"/>
                  <a:pt x="231" y="462"/>
                </a:cubicBezTo>
                <a:cubicBezTo>
                  <a:pt x="231" y="469"/>
                  <a:pt x="237" y="475"/>
                  <a:pt x="244" y="475"/>
                </a:cubicBezTo>
                <a:cubicBezTo>
                  <a:pt x="246" y="475"/>
                  <a:pt x="248" y="474"/>
                  <a:pt x="250" y="473"/>
                </a:cubicBezTo>
                <a:cubicBezTo>
                  <a:pt x="460" y="808"/>
                  <a:pt x="460" y="808"/>
                  <a:pt x="460" y="808"/>
                </a:cubicBezTo>
                <a:cubicBezTo>
                  <a:pt x="456" y="810"/>
                  <a:pt x="454" y="814"/>
                  <a:pt x="454" y="818"/>
                </a:cubicBezTo>
                <a:cubicBezTo>
                  <a:pt x="454" y="825"/>
                  <a:pt x="460" y="831"/>
                  <a:pt x="467" y="831"/>
                </a:cubicBezTo>
                <a:cubicBezTo>
                  <a:pt x="474" y="831"/>
                  <a:pt x="480" y="825"/>
                  <a:pt x="480" y="818"/>
                </a:cubicBezTo>
                <a:cubicBezTo>
                  <a:pt x="480" y="813"/>
                  <a:pt x="477" y="809"/>
                  <a:pt x="474" y="807"/>
                </a:cubicBezTo>
                <a:cubicBezTo>
                  <a:pt x="556" y="650"/>
                  <a:pt x="556" y="650"/>
                  <a:pt x="556" y="650"/>
                </a:cubicBezTo>
                <a:cubicBezTo>
                  <a:pt x="558" y="650"/>
                  <a:pt x="560" y="651"/>
                  <a:pt x="562" y="651"/>
                </a:cubicBezTo>
                <a:cubicBezTo>
                  <a:pt x="569" y="651"/>
                  <a:pt x="574" y="645"/>
                  <a:pt x="574" y="638"/>
                </a:cubicBezTo>
                <a:cubicBezTo>
                  <a:pt x="574" y="637"/>
                  <a:pt x="574" y="635"/>
                  <a:pt x="574" y="634"/>
                </a:cubicBezTo>
                <a:cubicBezTo>
                  <a:pt x="591" y="627"/>
                  <a:pt x="591" y="627"/>
                  <a:pt x="591" y="627"/>
                </a:cubicBezTo>
                <a:cubicBezTo>
                  <a:pt x="810" y="730"/>
                  <a:pt x="810" y="730"/>
                  <a:pt x="810" y="730"/>
                </a:cubicBezTo>
                <a:cubicBezTo>
                  <a:pt x="809" y="731"/>
                  <a:pt x="809" y="732"/>
                  <a:pt x="809" y="733"/>
                </a:cubicBezTo>
                <a:cubicBezTo>
                  <a:pt x="809" y="737"/>
                  <a:pt x="811" y="741"/>
                  <a:pt x="814" y="743"/>
                </a:cubicBezTo>
                <a:cubicBezTo>
                  <a:pt x="662" y="936"/>
                  <a:pt x="662" y="936"/>
                  <a:pt x="662" y="936"/>
                </a:cubicBezTo>
                <a:cubicBezTo>
                  <a:pt x="661" y="937"/>
                  <a:pt x="661" y="937"/>
                  <a:pt x="661" y="937"/>
                </a:cubicBezTo>
                <a:cubicBezTo>
                  <a:pt x="1319" y="937"/>
                  <a:pt x="1319" y="937"/>
                  <a:pt x="1319" y="937"/>
                </a:cubicBezTo>
                <a:cubicBezTo>
                  <a:pt x="1320" y="938"/>
                  <a:pt x="1320" y="938"/>
                  <a:pt x="1320" y="938"/>
                </a:cubicBezTo>
                <a:lnTo>
                  <a:pt x="1320" y="937"/>
                </a:lnTo>
                <a:close/>
                <a:moveTo>
                  <a:pt x="1318" y="934"/>
                </a:moveTo>
                <a:cubicBezTo>
                  <a:pt x="1197" y="808"/>
                  <a:pt x="1197" y="808"/>
                  <a:pt x="1197" y="808"/>
                </a:cubicBezTo>
                <a:cubicBezTo>
                  <a:pt x="1199" y="806"/>
                  <a:pt x="1200" y="803"/>
                  <a:pt x="1200" y="800"/>
                </a:cubicBezTo>
                <a:cubicBezTo>
                  <a:pt x="1200" y="795"/>
                  <a:pt x="1197" y="790"/>
                  <a:pt x="1192" y="788"/>
                </a:cubicBezTo>
                <a:cubicBezTo>
                  <a:pt x="1283" y="453"/>
                  <a:pt x="1283" y="453"/>
                  <a:pt x="1283" y="453"/>
                </a:cubicBezTo>
                <a:cubicBezTo>
                  <a:pt x="1283" y="454"/>
                  <a:pt x="1284" y="454"/>
                  <a:pt x="1285" y="454"/>
                </a:cubicBezTo>
                <a:cubicBezTo>
                  <a:pt x="1285" y="454"/>
                  <a:pt x="1285" y="454"/>
                  <a:pt x="1285" y="454"/>
                </a:cubicBezTo>
                <a:lnTo>
                  <a:pt x="1318" y="934"/>
                </a:lnTo>
                <a:close/>
                <a:moveTo>
                  <a:pt x="1275" y="448"/>
                </a:moveTo>
                <a:cubicBezTo>
                  <a:pt x="1276" y="451"/>
                  <a:pt x="1278" y="452"/>
                  <a:pt x="1281" y="453"/>
                </a:cubicBezTo>
                <a:cubicBezTo>
                  <a:pt x="1190" y="788"/>
                  <a:pt x="1190" y="788"/>
                  <a:pt x="1190" y="788"/>
                </a:cubicBezTo>
                <a:cubicBezTo>
                  <a:pt x="1189" y="787"/>
                  <a:pt x="1188" y="787"/>
                  <a:pt x="1187" y="787"/>
                </a:cubicBezTo>
                <a:cubicBezTo>
                  <a:pt x="1181" y="787"/>
                  <a:pt x="1176" y="791"/>
                  <a:pt x="1175" y="797"/>
                </a:cubicBezTo>
                <a:cubicBezTo>
                  <a:pt x="834" y="736"/>
                  <a:pt x="834" y="736"/>
                  <a:pt x="834" y="736"/>
                </a:cubicBezTo>
                <a:cubicBezTo>
                  <a:pt x="835" y="735"/>
                  <a:pt x="835" y="734"/>
                  <a:pt x="835" y="733"/>
                </a:cubicBezTo>
                <a:cubicBezTo>
                  <a:pt x="835" y="731"/>
                  <a:pt x="834" y="730"/>
                  <a:pt x="834" y="728"/>
                </a:cubicBezTo>
                <a:lnTo>
                  <a:pt x="1275" y="448"/>
                </a:lnTo>
                <a:close/>
                <a:moveTo>
                  <a:pt x="256" y="459"/>
                </a:moveTo>
                <a:cubicBezTo>
                  <a:pt x="552" y="351"/>
                  <a:pt x="552" y="351"/>
                  <a:pt x="552" y="351"/>
                </a:cubicBezTo>
                <a:cubicBezTo>
                  <a:pt x="769" y="272"/>
                  <a:pt x="769" y="272"/>
                  <a:pt x="769" y="272"/>
                </a:cubicBezTo>
                <a:cubicBezTo>
                  <a:pt x="770" y="275"/>
                  <a:pt x="772" y="277"/>
                  <a:pt x="774" y="278"/>
                </a:cubicBezTo>
                <a:cubicBezTo>
                  <a:pt x="660" y="470"/>
                  <a:pt x="660" y="470"/>
                  <a:pt x="660" y="470"/>
                </a:cubicBezTo>
                <a:cubicBezTo>
                  <a:pt x="480" y="492"/>
                  <a:pt x="480" y="492"/>
                  <a:pt x="480" y="492"/>
                </a:cubicBezTo>
                <a:cubicBezTo>
                  <a:pt x="479" y="486"/>
                  <a:pt x="473" y="481"/>
                  <a:pt x="467" y="481"/>
                </a:cubicBezTo>
                <a:cubicBezTo>
                  <a:pt x="460" y="481"/>
                  <a:pt x="454" y="487"/>
                  <a:pt x="454" y="494"/>
                </a:cubicBezTo>
                <a:cubicBezTo>
                  <a:pt x="454" y="501"/>
                  <a:pt x="460" y="507"/>
                  <a:pt x="467" y="507"/>
                </a:cubicBezTo>
                <a:cubicBezTo>
                  <a:pt x="471" y="507"/>
                  <a:pt x="475" y="505"/>
                  <a:pt x="477" y="502"/>
                </a:cubicBezTo>
                <a:cubicBezTo>
                  <a:pt x="594" y="581"/>
                  <a:pt x="594" y="581"/>
                  <a:pt x="594" y="581"/>
                </a:cubicBezTo>
                <a:cubicBezTo>
                  <a:pt x="573" y="617"/>
                  <a:pt x="573" y="617"/>
                  <a:pt x="573" y="617"/>
                </a:cubicBezTo>
                <a:cubicBezTo>
                  <a:pt x="256" y="467"/>
                  <a:pt x="256" y="467"/>
                  <a:pt x="256" y="467"/>
                </a:cubicBezTo>
                <a:cubicBezTo>
                  <a:pt x="256" y="465"/>
                  <a:pt x="257" y="464"/>
                  <a:pt x="257" y="462"/>
                </a:cubicBezTo>
                <a:cubicBezTo>
                  <a:pt x="257" y="461"/>
                  <a:pt x="256" y="460"/>
                  <a:pt x="256" y="459"/>
                </a:cubicBezTo>
                <a:close/>
                <a:moveTo>
                  <a:pt x="595" y="580"/>
                </a:moveTo>
                <a:cubicBezTo>
                  <a:pt x="478" y="501"/>
                  <a:pt x="478" y="501"/>
                  <a:pt x="478" y="501"/>
                </a:cubicBezTo>
                <a:cubicBezTo>
                  <a:pt x="479" y="499"/>
                  <a:pt x="480" y="496"/>
                  <a:pt x="480" y="494"/>
                </a:cubicBezTo>
                <a:cubicBezTo>
                  <a:pt x="480" y="494"/>
                  <a:pt x="480" y="494"/>
                  <a:pt x="480" y="493"/>
                </a:cubicBezTo>
                <a:cubicBezTo>
                  <a:pt x="659" y="472"/>
                  <a:pt x="659" y="472"/>
                  <a:pt x="659" y="472"/>
                </a:cubicBezTo>
                <a:cubicBezTo>
                  <a:pt x="631" y="519"/>
                  <a:pt x="631" y="519"/>
                  <a:pt x="631" y="519"/>
                </a:cubicBezTo>
                <a:lnTo>
                  <a:pt x="595" y="580"/>
                </a:lnTo>
                <a:close/>
                <a:moveTo>
                  <a:pt x="596" y="582"/>
                </a:moveTo>
                <a:cubicBezTo>
                  <a:pt x="633" y="607"/>
                  <a:pt x="633" y="607"/>
                  <a:pt x="633" y="607"/>
                </a:cubicBezTo>
                <a:cubicBezTo>
                  <a:pt x="591" y="625"/>
                  <a:pt x="591" y="625"/>
                  <a:pt x="591" y="625"/>
                </a:cubicBezTo>
                <a:cubicBezTo>
                  <a:pt x="575" y="617"/>
                  <a:pt x="575" y="617"/>
                  <a:pt x="575" y="617"/>
                </a:cubicBezTo>
                <a:lnTo>
                  <a:pt x="596" y="582"/>
                </a:lnTo>
                <a:close/>
                <a:moveTo>
                  <a:pt x="596" y="581"/>
                </a:moveTo>
                <a:cubicBezTo>
                  <a:pt x="634" y="517"/>
                  <a:pt x="634" y="517"/>
                  <a:pt x="634" y="517"/>
                </a:cubicBezTo>
                <a:cubicBezTo>
                  <a:pt x="661" y="471"/>
                  <a:pt x="661" y="471"/>
                  <a:pt x="661" y="471"/>
                </a:cubicBezTo>
                <a:cubicBezTo>
                  <a:pt x="1074" y="422"/>
                  <a:pt x="1074" y="422"/>
                  <a:pt x="1074" y="422"/>
                </a:cubicBezTo>
                <a:cubicBezTo>
                  <a:pt x="1074" y="422"/>
                  <a:pt x="1074" y="423"/>
                  <a:pt x="1075" y="423"/>
                </a:cubicBezTo>
                <a:cubicBezTo>
                  <a:pt x="635" y="607"/>
                  <a:pt x="635" y="607"/>
                  <a:pt x="635" y="607"/>
                </a:cubicBezTo>
                <a:lnTo>
                  <a:pt x="596" y="581"/>
                </a:lnTo>
                <a:close/>
                <a:moveTo>
                  <a:pt x="1076" y="424"/>
                </a:moveTo>
                <a:cubicBezTo>
                  <a:pt x="1076" y="425"/>
                  <a:pt x="1077" y="426"/>
                  <a:pt x="1078" y="427"/>
                </a:cubicBezTo>
                <a:cubicBezTo>
                  <a:pt x="839" y="713"/>
                  <a:pt x="839" y="713"/>
                  <a:pt x="839" y="713"/>
                </a:cubicBezTo>
                <a:cubicBezTo>
                  <a:pt x="830" y="724"/>
                  <a:pt x="830" y="724"/>
                  <a:pt x="830" y="724"/>
                </a:cubicBezTo>
                <a:cubicBezTo>
                  <a:pt x="828" y="722"/>
                  <a:pt x="825" y="720"/>
                  <a:pt x="822" y="720"/>
                </a:cubicBezTo>
                <a:cubicBezTo>
                  <a:pt x="817" y="720"/>
                  <a:pt x="813" y="723"/>
                  <a:pt x="811" y="726"/>
                </a:cubicBezTo>
                <a:cubicBezTo>
                  <a:pt x="636" y="608"/>
                  <a:pt x="636" y="608"/>
                  <a:pt x="636" y="608"/>
                </a:cubicBezTo>
                <a:lnTo>
                  <a:pt x="1076" y="424"/>
                </a:lnTo>
                <a:close/>
                <a:moveTo>
                  <a:pt x="524" y="17"/>
                </a:moveTo>
                <a:cubicBezTo>
                  <a:pt x="525" y="16"/>
                  <a:pt x="525" y="16"/>
                  <a:pt x="525" y="15"/>
                </a:cubicBezTo>
                <a:cubicBezTo>
                  <a:pt x="1073" y="178"/>
                  <a:pt x="1073" y="178"/>
                  <a:pt x="1073" y="178"/>
                </a:cubicBezTo>
                <a:cubicBezTo>
                  <a:pt x="1073" y="179"/>
                  <a:pt x="1072" y="180"/>
                  <a:pt x="1072" y="180"/>
                </a:cubicBezTo>
                <a:cubicBezTo>
                  <a:pt x="1072" y="186"/>
                  <a:pt x="1077" y="191"/>
                  <a:pt x="1082" y="193"/>
                </a:cubicBezTo>
                <a:cubicBezTo>
                  <a:pt x="1084" y="403"/>
                  <a:pt x="1084" y="403"/>
                  <a:pt x="1084" y="403"/>
                </a:cubicBezTo>
                <a:cubicBezTo>
                  <a:pt x="1080" y="403"/>
                  <a:pt x="1076" y="406"/>
                  <a:pt x="1074" y="410"/>
                </a:cubicBezTo>
                <a:lnTo>
                  <a:pt x="524" y="17"/>
                </a:lnTo>
                <a:close/>
                <a:moveTo>
                  <a:pt x="1073" y="414"/>
                </a:moveTo>
                <a:cubicBezTo>
                  <a:pt x="1073" y="415"/>
                  <a:pt x="1072" y="415"/>
                  <a:pt x="1072" y="416"/>
                </a:cubicBezTo>
                <a:cubicBezTo>
                  <a:pt x="1072" y="417"/>
                  <a:pt x="1073" y="419"/>
                  <a:pt x="1073" y="420"/>
                </a:cubicBezTo>
                <a:cubicBezTo>
                  <a:pt x="662" y="470"/>
                  <a:pt x="662" y="470"/>
                  <a:pt x="662" y="470"/>
                </a:cubicBezTo>
                <a:cubicBezTo>
                  <a:pt x="775" y="279"/>
                  <a:pt x="775" y="279"/>
                  <a:pt x="775" y="279"/>
                </a:cubicBezTo>
                <a:cubicBezTo>
                  <a:pt x="777" y="280"/>
                  <a:pt x="779" y="280"/>
                  <a:pt x="781" y="280"/>
                </a:cubicBezTo>
                <a:cubicBezTo>
                  <a:pt x="786" y="280"/>
                  <a:pt x="790" y="278"/>
                  <a:pt x="792" y="274"/>
                </a:cubicBezTo>
                <a:lnTo>
                  <a:pt x="1073" y="414"/>
                </a:lnTo>
                <a:close/>
                <a:moveTo>
                  <a:pt x="533" y="161"/>
                </a:moveTo>
                <a:cubicBezTo>
                  <a:pt x="537" y="161"/>
                  <a:pt x="541" y="158"/>
                  <a:pt x="543" y="155"/>
                </a:cubicBezTo>
                <a:cubicBezTo>
                  <a:pt x="769" y="263"/>
                  <a:pt x="769" y="263"/>
                  <a:pt x="769" y="263"/>
                </a:cubicBezTo>
                <a:cubicBezTo>
                  <a:pt x="768" y="264"/>
                  <a:pt x="768" y="266"/>
                  <a:pt x="768" y="267"/>
                </a:cubicBezTo>
                <a:cubicBezTo>
                  <a:pt x="768" y="269"/>
                  <a:pt x="768" y="270"/>
                  <a:pt x="769" y="271"/>
                </a:cubicBezTo>
                <a:cubicBezTo>
                  <a:pt x="550" y="350"/>
                  <a:pt x="550" y="350"/>
                  <a:pt x="550" y="350"/>
                </a:cubicBezTo>
                <a:cubicBezTo>
                  <a:pt x="255" y="457"/>
                  <a:pt x="255" y="457"/>
                  <a:pt x="255" y="457"/>
                </a:cubicBezTo>
                <a:cubicBezTo>
                  <a:pt x="255" y="456"/>
                  <a:pt x="254" y="454"/>
                  <a:pt x="253" y="453"/>
                </a:cubicBezTo>
                <a:cubicBezTo>
                  <a:pt x="524" y="157"/>
                  <a:pt x="524" y="157"/>
                  <a:pt x="524" y="157"/>
                </a:cubicBezTo>
                <a:cubicBezTo>
                  <a:pt x="526" y="159"/>
                  <a:pt x="529" y="161"/>
                  <a:pt x="533" y="161"/>
                </a:cubicBezTo>
                <a:close/>
                <a:moveTo>
                  <a:pt x="530" y="101"/>
                </a:moveTo>
                <a:cubicBezTo>
                  <a:pt x="530" y="101"/>
                  <a:pt x="531" y="102"/>
                  <a:pt x="531" y="102"/>
                </a:cubicBezTo>
                <a:cubicBezTo>
                  <a:pt x="316" y="185"/>
                  <a:pt x="316" y="185"/>
                  <a:pt x="316" y="185"/>
                </a:cubicBezTo>
                <a:cubicBezTo>
                  <a:pt x="154" y="247"/>
                  <a:pt x="154" y="247"/>
                  <a:pt x="154" y="247"/>
                </a:cubicBezTo>
                <a:cubicBezTo>
                  <a:pt x="230" y="147"/>
                  <a:pt x="230" y="147"/>
                  <a:pt x="230" y="147"/>
                </a:cubicBezTo>
                <a:cubicBezTo>
                  <a:pt x="232" y="148"/>
                  <a:pt x="234" y="149"/>
                  <a:pt x="237" y="149"/>
                </a:cubicBezTo>
                <a:cubicBezTo>
                  <a:pt x="244" y="149"/>
                  <a:pt x="250" y="143"/>
                  <a:pt x="250" y="136"/>
                </a:cubicBezTo>
                <a:cubicBezTo>
                  <a:pt x="250" y="136"/>
                  <a:pt x="250" y="135"/>
                  <a:pt x="250" y="135"/>
                </a:cubicBezTo>
                <a:lnTo>
                  <a:pt x="530" y="101"/>
                </a:lnTo>
                <a:close/>
                <a:moveTo>
                  <a:pt x="227" y="144"/>
                </a:moveTo>
                <a:cubicBezTo>
                  <a:pt x="228" y="145"/>
                  <a:pt x="228" y="145"/>
                  <a:pt x="229" y="146"/>
                </a:cubicBezTo>
                <a:cubicBezTo>
                  <a:pt x="151" y="248"/>
                  <a:pt x="151" y="248"/>
                  <a:pt x="151" y="248"/>
                </a:cubicBezTo>
                <a:cubicBezTo>
                  <a:pt x="11" y="302"/>
                  <a:pt x="11" y="302"/>
                  <a:pt x="11" y="302"/>
                </a:cubicBezTo>
                <a:lnTo>
                  <a:pt x="227" y="144"/>
                </a:lnTo>
                <a:close/>
                <a:moveTo>
                  <a:pt x="7" y="305"/>
                </a:moveTo>
                <a:cubicBezTo>
                  <a:pt x="150" y="250"/>
                  <a:pt x="150" y="250"/>
                  <a:pt x="150" y="250"/>
                </a:cubicBezTo>
                <a:cubicBezTo>
                  <a:pt x="75" y="350"/>
                  <a:pt x="75" y="350"/>
                  <a:pt x="75" y="350"/>
                </a:cubicBezTo>
                <a:lnTo>
                  <a:pt x="7" y="305"/>
                </a:lnTo>
                <a:close/>
                <a:moveTo>
                  <a:pt x="76" y="351"/>
                </a:moveTo>
                <a:cubicBezTo>
                  <a:pt x="152" y="249"/>
                  <a:pt x="152" y="249"/>
                  <a:pt x="152" y="249"/>
                </a:cubicBezTo>
                <a:cubicBezTo>
                  <a:pt x="320" y="185"/>
                  <a:pt x="320" y="185"/>
                  <a:pt x="320" y="185"/>
                </a:cubicBezTo>
                <a:cubicBezTo>
                  <a:pt x="531" y="104"/>
                  <a:pt x="531" y="104"/>
                  <a:pt x="531" y="104"/>
                </a:cubicBezTo>
                <a:cubicBezTo>
                  <a:pt x="532" y="105"/>
                  <a:pt x="533" y="106"/>
                  <a:pt x="534" y="107"/>
                </a:cubicBezTo>
                <a:cubicBezTo>
                  <a:pt x="251" y="452"/>
                  <a:pt x="251" y="452"/>
                  <a:pt x="251" y="452"/>
                </a:cubicBezTo>
                <a:cubicBezTo>
                  <a:pt x="249" y="450"/>
                  <a:pt x="247" y="449"/>
                  <a:pt x="244" y="449"/>
                </a:cubicBezTo>
                <a:cubicBezTo>
                  <a:pt x="240" y="449"/>
                  <a:pt x="236" y="451"/>
                  <a:pt x="234" y="454"/>
                </a:cubicBezTo>
                <a:lnTo>
                  <a:pt x="76" y="351"/>
                </a:lnTo>
                <a:close/>
                <a:moveTo>
                  <a:pt x="472" y="806"/>
                </a:moveTo>
                <a:cubicBezTo>
                  <a:pt x="471" y="806"/>
                  <a:pt x="469" y="805"/>
                  <a:pt x="467" y="805"/>
                </a:cubicBezTo>
                <a:cubicBezTo>
                  <a:pt x="465" y="805"/>
                  <a:pt x="463" y="806"/>
                  <a:pt x="461" y="807"/>
                </a:cubicBezTo>
                <a:cubicBezTo>
                  <a:pt x="251" y="472"/>
                  <a:pt x="251" y="472"/>
                  <a:pt x="251" y="472"/>
                </a:cubicBezTo>
                <a:cubicBezTo>
                  <a:pt x="253" y="471"/>
                  <a:pt x="254" y="470"/>
                  <a:pt x="255" y="468"/>
                </a:cubicBezTo>
                <a:cubicBezTo>
                  <a:pt x="573" y="618"/>
                  <a:pt x="573" y="618"/>
                  <a:pt x="573" y="618"/>
                </a:cubicBezTo>
                <a:cubicBezTo>
                  <a:pt x="567" y="627"/>
                  <a:pt x="567" y="627"/>
                  <a:pt x="567" y="627"/>
                </a:cubicBezTo>
                <a:cubicBezTo>
                  <a:pt x="566" y="626"/>
                  <a:pt x="564" y="625"/>
                  <a:pt x="562" y="625"/>
                </a:cubicBezTo>
                <a:cubicBezTo>
                  <a:pt x="555" y="625"/>
                  <a:pt x="549" y="631"/>
                  <a:pt x="549" y="638"/>
                </a:cubicBezTo>
                <a:cubicBezTo>
                  <a:pt x="549" y="643"/>
                  <a:pt x="551" y="647"/>
                  <a:pt x="555" y="649"/>
                </a:cubicBezTo>
                <a:lnTo>
                  <a:pt x="472" y="806"/>
                </a:lnTo>
                <a:close/>
                <a:moveTo>
                  <a:pt x="573" y="632"/>
                </a:moveTo>
                <a:cubicBezTo>
                  <a:pt x="572" y="630"/>
                  <a:pt x="571" y="629"/>
                  <a:pt x="569" y="627"/>
                </a:cubicBezTo>
                <a:cubicBezTo>
                  <a:pt x="574" y="619"/>
                  <a:pt x="574" y="619"/>
                  <a:pt x="574" y="619"/>
                </a:cubicBezTo>
                <a:cubicBezTo>
                  <a:pt x="589" y="626"/>
                  <a:pt x="589" y="626"/>
                  <a:pt x="589" y="626"/>
                </a:cubicBezTo>
                <a:lnTo>
                  <a:pt x="573" y="632"/>
                </a:lnTo>
                <a:close/>
                <a:moveTo>
                  <a:pt x="593" y="626"/>
                </a:moveTo>
                <a:cubicBezTo>
                  <a:pt x="634" y="608"/>
                  <a:pt x="634" y="608"/>
                  <a:pt x="634" y="608"/>
                </a:cubicBezTo>
                <a:cubicBezTo>
                  <a:pt x="810" y="728"/>
                  <a:pt x="810" y="728"/>
                  <a:pt x="810" y="728"/>
                </a:cubicBezTo>
                <a:cubicBezTo>
                  <a:pt x="810" y="728"/>
                  <a:pt x="810" y="728"/>
                  <a:pt x="810" y="728"/>
                </a:cubicBezTo>
                <a:lnTo>
                  <a:pt x="593" y="626"/>
                </a:lnTo>
                <a:close/>
                <a:moveTo>
                  <a:pt x="664" y="935"/>
                </a:moveTo>
                <a:cubicBezTo>
                  <a:pt x="815" y="744"/>
                  <a:pt x="815" y="744"/>
                  <a:pt x="815" y="744"/>
                </a:cubicBezTo>
                <a:cubicBezTo>
                  <a:pt x="817" y="745"/>
                  <a:pt x="819" y="746"/>
                  <a:pt x="822" y="746"/>
                </a:cubicBezTo>
                <a:cubicBezTo>
                  <a:pt x="827" y="746"/>
                  <a:pt x="831" y="744"/>
                  <a:pt x="833" y="740"/>
                </a:cubicBezTo>
                <a:cubicBezTo>
                  <a:pt x="1315" y="935"/>
                  <a:pt x="1315" y="935"/>
                  <a:pt x="1315" y="935"/>
                </a:cubicBezTo>
                <a:lnTo>
                  <a:pt x="664" y="935"/>
                </a:lnTo>
                <a:close/>
                <a:moveTo>
                  <a:pt x="833" y="739"/>
                </a:moveTo>
                <a:cubicBezTo>
                  <a:pt x="834" y="738"/>
                  <a:pt x="834" y="738"/>
                  <a:pt x="834" y="738"/>
                </a:cubicBezTo>
                <a:cubicBezTo>
                  <a:pt x="1175" y="798"/>
                  <a:pt x="1175" y="798"/>
                  <a:pt x="1175" y="798"/>
                </a:cubicBezTo>
                <a:cubicBezTo>
                  <a:pt x="1175" y="799"/>
                  <a:pt x="1174" y="799"/>
                  <a:pt x="1174" y="800"/>
                </a:cubicBezTo>
                <a:cubicBezTo>
                  <a:pt x="1174" y="807"/>
                  <a:pt x="1180" y="813"/>
                  <a:pt x="1187" y="813"/>
                </a:cubicBezTo>
                <a:cubicBezTo>
                  <a:pt x="1191" y="813"/>
                  <a:pt x="1193" y="812"/>
                  <a:pt x="1196" y="809"/>
                </a:cubicBezTo>
                <a:cubicBezTo>
                  <a:pt x="1316" y="934"/>
                  <a:pt x="1316" y="934"/>
                  <a:pt x="1316" y="934"/>
                </a:cubicBezTo>
                <a:lnTo>
                  <a:pt x="833" y="739"/>
                </a:lnTo>
                <a:close/>
              </a:path>
            </a:pathLst>
          </a:custGeom>
          <a:solidFill>
            <a:schemeClr val="accent2">
              <a:alpha val="45000"/>
            </a:schemeClr>
          </a:solidFill>
          <a:ln>
            <a:noFill/>
          </a:ln>
        </p:spPr>
        <p:txBody>
          <a:bodyPr vert="horz" wrap="square" lIns="72307" tIns="36154" rIns="72307" bIns="36154" numCol="1" anchor="t" anchorCtr="0" compatLnSpc="1">
            <a:prstTxWarp prst="textNoShape">
              <a:avLst/>
            </a:prstTxWarp>
          </a:bodyPr>
          <a:lstStyle/>
          <a:p>
            <a:pPr defTabSz="964093">
              <a:defRPr/>
            </a:pPr>
            <a:endParaRPr lang="id-ID" kern="0">
              <a:solidFill>
                <a:sysClr val="windowText" lastClr="000000"/>
              </a:solidFill>
              <a:latin typeface="微软雅黑"/>
              <a:ea typeface="微软雅黑"/>
            </a:endParaRPr>
          </a:p>
        </p:txBody>
      </p:sp>
      <p:grpSp>
        <p:nvGrpSpPr>
          <p:cNvPr id="49" name="Group 24"/>
          <p:cNvGrpSpPr/>
          <p:nvPr/>
        </p:nvGrpSpPr>
        <p:grpSpPr>
          <a:xfrm>
            <a:off x="5931948" y="704336"/>
            <a:ext cx="3899924" cy="1179890"/>
            <a:chOff x="3802774" y="2729743"/>
            <a:chExt cx="4931156" cy="1491882"/>
          </a:xfrm>
        </p:grpSpPr>
        <p:sp>
          <p:nvSpPr>
            <p:cNvPr id="50" name="TextBox 4"/>
            <p:cNvSpPr txBox="1"/>
            <p:nvPr/>
          </p:nvSpPr>
          <p:spPr>
            <a:xfrm>
              <a:off x="3802774" y="2729743"/>
              <a:ext cx="4912943" cy="1101593"/>
            </a:xfrm>
            <a:prstGeom prst="rect">
              <a:avLst/>
            </a:prstGeom>
            <a:noFill/>
          </p:spPr>
          <p:txBody>
            <a:bodyPr wrap="none" rtlCol="0">
              <a:spAutoFit/>
            </a:bodyPr>
            <a:lstStyle/>
            <a:p>
              <a:pPr defTabSz="964093">
                <a:defRPr/>
              </a:pPr>
              <a:r>
                <a:rPr lang="zh-CN" altLang="en-US" sz="5061" b="1" kern="0" dirty="0">
                  <a:solidFill>
                    <a:schemeClr val="accent2"/>
                  </a:solidFill>
                  <a:latin typeface="微软雅黑" panose="020B0503020204020204" pitchFamily="34" charset="-122"/>
                  <a:ea typeface="微软雅黑" panose="020B0503020204020204" pitchFamily="34" charset="-122"/>
                </a:rPr>
                <a:t>目录页 </a:t>
              </a:r>
              <a:r>
                <a:rPr lang="en-US" altLang="zh-CN" sz="2531" i="1" kern="0" dirty="0">
                  <a:solidFill>
                    <a:schemeClr val="accent3"/>
                  </a:solidFill>
                  <a:latin typeface="微软雅黑" panose="020B0503020204020204" pitchFamily="34" charset="-122"/>
                  <a:ea typeface="微软雅黑" panose="020B0503020204020204" pitchFamily="34" charset="-122"/>
                </a:rPr>
                <a:t>CONTENT</a:t>
              </a:r>
              <a:endParaRPr lang="vi-VN" altLang="zh-CN" sz="2531" i="1" kern="0" dirty="0">
                <a:solidFill>
                  <a:schemeClr val="accent3"/>
                </a:solidFill>
                <a:latin typeface="Roboto"/>
                <a:ea typeface="微软雅黑" panose="020B0503020204020204" pitchFamily="34" charset="-122"/>
              </a:endParaRPr>
            </a:p>
          </p:txBody>
        </p:sp>
        <p:sp>
          <p:nvSpPr>
            <p:cNvPr id="51" name="TextBox 5"/>
            <p:cNvSpPr txBox="1"/>
            <p:nvPr/>
          </p:nvSpPr>
          <p:spPr>
            <a:xfrm>
              <a:off x="3985791" y="3776658"/>
              <a:ext cx="4748139" cy="444967"/>
            </a:xfrm>
            <a:prstGeom prst="rect">
              <a:avLst/>
            </a:prstGeom>
            <a:noFill/>
          </p:spPr>
          <p:txBody>
            <a:bodyPr wrap="none" rtlCol="0">
              <a:spAutoFit/>
            </a:bodyPr>
            <a:lstStyle/>
            <a:p>
              <a:pPr defTabSz="964093">
                <a:defRPr/>
              </a:pPr>
              <a:r>
                <a:rPr lang="zh-CN" altLang="en-US" sz="1687" kern="0" spc="633" dirty="0">
                  <a:solidFill>
                    <a:schemeClr val="accent1"/>
                  </a:solidFill>
                  <a:latin typeface="微软雅黑" panose="020B0503020204020204" pitchFamily="34" charset="-122"/>
                  <a:ea typeface="微软雅黑" panose="020B0503020204020204" pitchFamily="34" charset="-122"/>
                </a:rPr>
                <a:t>请在此处添加您的企业名称</a:t>
              </a:r>
            </a:p>
          </p:txBody>
        </p:sp>
      </p:grpSp>
      <p:grpSp>
        <p:nvGrpSpPr>
          <p:cNvPr id="52" name="Group 20"/>
          <p:cNvGrpSpPr/>
          <p:nvPr/>
        </p:nvGrpSpPr>
        <p:grpSpPr>
          <a:xfrm>
            <a:off x="5061760" y="1067557"/>
            <a:ext cx="592006" cy="458098"/>
            <a:chOff x="5895975" y="3276601"/>
            <a:chExt cx="400050" cy="309563"/>
          </a:xfrm>
          <a:solidFill>
            <a:schemeClr val="accent3"/>
          </a:solidFill>
        </p:grpSpPr>
        <p:sp>
          <p:nvSpPr>
            <p:cNvPr id="53" name="Freeform 5"/>
            <p:cNvSpPr>
              <a:spLocks/>
            </p:cNvSpPr>
            <p:nvPr/>
          </p:nvSpPr>
          <p:spPr bwMode="auto">
            <a:xfrm>
              <a:off x="6003925" y="3276601"/>
              <a:ext cx="292100" cy="61913"/>
            </a:xfrm>
            <a:custGeom>
              <a:avLst/>
              <a:gdLst>
                <a:gd name="T0" fmla="*/ 4 w 76"/>
                <a:gd name="T1" fmla="*/ 0 h 16"/>
                <a:gd name="T2" fmla="*/ 72 w 76"/>
                <a:gd name="T3" fmla="*/ 0 h 16"/>
                <a:gd name="T4" fmla="*/ 76 w 76"/>
                <a:gd name="T5" fmla="*/ 4 h 16"/>
                <a:gd name="T6" fmla="*/ 76 w 76"/>
                <a:gd name="T7" fmla="*/ 12 h 16"/>
                <a:gd name="T8" fmla="*/ 72 w 76"/>
                <a:gd name="T9" fmla="*/ 16 h 16"/>
                <a:gd name="T10" fmla="*/ 4 w 76"/>
                <a:gd name="T11" fmla="*/ 16 h 16"/>
                <a:gd name="T12" fmla="*/ 0 w 76"/>
                <a:gd name="T13" fmla="*/ 12 h 16"/>
                <a:gd name="T14" fmla="*/ 0 w 76"/>
                <a:gd name="T15" fmla="*/ 4 h 16"/>
                <a:gd name="T16" fmla="*/ 4 w 7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
                  <a:moveTo>
                    <a:pt x="4" y="0"/>
                  </a:moveTo>
                  <a:cubicBezTo>
                    <a:pt x="72" y="0"/>
                    <a:pt x="72" y="0"/>
                    <a:pt x="72" y="0"/>
                  </a:cubicBezTo>
                  <a:cubicBezTo>
                    <a:pt x="74" y="0"/>
                    <a:pt x="76" y="2"/>
                    <a:pt x="76" y="4"/>
                  </a:cubicBezTo>
                  <a:cubicBezTo>
                    <a:pt x="76" y="12"/>
                    <a:pt x="76" y="12"/>
                    <a:pt x="76" y="12"/>
                  </a:cubicBezTo>
                  <a:cubicBezTo>
                    <a:pt x="76" y="14"/>
                    <a:pt x="74" y="16"/>
                    <a:pt x="7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sp>
          <p:nvSpPr>
            <p:cNvPr id="54" name="Freeform 6"/>
            <p:cNvSpPr>
              <a:spLocks/>
            </p:cNvSpPr>
            <p:nvPr/>
          </p:nvSpPr>
          <p:spPr bwMode="auto">
            <a:xfrm>
              <a:off x="6003925" y="3400426"/>
              <a:ext cx="231775" cy="61913"/>
            </a:xfrm>
            <a:custGeom>
              <a:avLst/>
              <a:gdLst>
                <a:gd name="T0" fmla="*/ 4 w 60"/>
                <a:gd name="T1" fmla="*/ 0 h 16"/>
                <a:gd name="T2" fmla="*/ 56 w 60"/>
                <a:gd name="T3" fmla="*/ 0 h 16"/>
                <a:gd name="T4" fmla="*/ 60 w 60"/>
                <a:gd name="T5" fmla="*/ 4 h 16"/>
                <a:gd name="T6" fmla="*/ 60 w 60"/>
                <a:gd name="T7" fmla="*/ 12 h 16"/>
                <a:gd name="T8" fmla="*/ 56 w 60"/>
                <a:gd name="T9" fmla="*/ 16 h 16"/>
                <a:gd name="T10" fmla="*/ 4 w 60"/>
                <a:gd name="T11" fmla="*/ 16 h 16"/>
                <a:gd name="T12" fmla="*/ 0 w 60"/>
                <a:gd name="T13" fmla="*/ 12 h 16"/>
                <a:gd name="T14" fmla="*/ 0 w 60"/>
                <a:gd name="T15" fmla="*/ 4 h 16"/>
                <a:gd name="T16" fmla="*/ 4 w 6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
                  <a:moveTo>
                    <a:pt x="4" y="0"/>
                  </a:moveTo>
                  <a:cubicBezTo>
                    <a:pt x="56" y="0"/>
                    <a:pt x="56" y="0"/>
                    <a:pt x="56" y="0"/>
                  </a:cubicBezTo>
                  <a:cubicBezTo>
                    <a:pt x="58" y="0"/>
                    <a:pt x="60" y="2"/>
                    <a:pt x="60" y="4"/>
                  </a:cubicBezTo>
                  <a:cubicBezTo>
                    <a:pt x="60" y="12"/>
                    <a:pt x="60" y="12"/>
                    <a:pt x="60" y="12"/>
                  </a:cubicBezTo>
                  <a:cubicBezTo>
                    <a:pt x="60" y="14"/>
                    <a:pt x="58" y="16"/>
                    <a:pt x="56"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sp>
          <p:nvSpPr>
            <p:cNvPr id="55" name="Freeform 7"/>
            <p:cNvSpPr>
              <a:spLocks/>
            </p:cNvSpPr>
            <p:nvPr/>
          </p:nvSpPr>
          <p:spPr bwMode="auto">
            <a:xfrm>
              <a:off x="6003925" y="3524251"/>
              <a:ext cx="277813" cy="61913"/>
            </a:xfrm>
            <a:custGeom>
              <a:avLst/>
              <a:gdLst>
                <a:gd name="T0" fmla="*/ 4 w 72"/>
                <a:gd name="T1" fmla="*/ 0 h 16"/>
                <a:gd name="T2" fmla="*/ 68 w 72"/>
                <a:gd name="T3" fmla="*/ 0 h 16"/>
                <a:gd name="T4" fmla="*/ 72 w 72"/>
                <a:gd name="T5" fmla="*/ 4 h 16"/>
                <a:gd name="T6" fmla="*/ 72 w 72"/>
                <a:gd name="T7" fmla="*/ 12 h 16"/>
                <a:gd name="T8" fmla="*/ 68 w 72"/>
                <a:gd name="T9" fmla="*/ 16 h 16"/>
                <a:gd name="T10" fmla="*/ 4 w 72"/>
                <a:gd name="T11" fmla="*/ 16 h 16"/>
                <a:gd name="T12" fmla="*/ 0 w 72"/>
                <a:gd name="T13" fmla="*/ 12 h 16"/>
                <a:gd name="T14" fmla="*/ 0 w 72"/>
                <a:gd name="T15" fmla="*/ 4 h 16"/>
                <a:gd name="T16" fmla="*/ 4 w 7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6">
                  <a:moveTo>
                    <a:pt x="4" y="0"/>
                  </a:moveTo>
                  <a:cubicBezTo>
                    <a:pt x="68" y="0"/>
                    <a:pt x="68" y="0"/>
                    <a:pt x="68" y="0"/>
                  </a:cubicBezTo>
                  <a:cubicBezTo>
                    <a:pt x="70" y="0"/>
                    <a:pt x="72" y="2"/>
                    <a:pt x="72" y="4"/>
                  </a:cubicBezTo>
                  <a:cubicBezTo>
                    <a:pt x="72" y="12"/>
                    <a:pt x="72" y="12"/>
                    <a:pt x="72" y="12"/>
                  </a:cubicBezTo>
                  <a:cubicBezTo>
                    <a:pt x="72" y="14"/>
                    <a:pt x="70" y="16"/>
                    <a:pt x="68"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sp>
          <p:nvSpPr>
            <p:cNvPr id="56" name="Freeform 8"/>
            <p:cNvSpPr>
              <a:spLocks/>
            </p:cNvSpPr>
            <p:nvPr/>
          </p:nvSpPr>
          <p:spPr bwMode="auto">
            <a:xfrm>
              <a:off x="5895975" y="3276601"/>
              <a:ext cx="60325" cy="6191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sp>
          <p:nvSpPr>
            <p:cNvPr id="57" name="Freeform 9"/>
            <p:cNvSpPr>
              <a:spLocks/>
            </p:cNvSpPr>
            <p:nvPr/>
          </p:nvSpPr>
          <p:spPr bwMode="auto">
            <a:xfrm>
              <a:off x="5895975" y="3400426"/>
              <a:ext cx="60325" cy="6191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sp>
          <p:nvSpPr>
            <p:cNvPr id="58" name="Freeform 10"/>
            <p:cNvSpPr>
              <a:spLocks/>
            </p:cNvSpPr>
            <p:nvPr/>
          </p:nvSpPr>
          <p:spPr bwMode="auto">
            <a:xfrm>
              <a:off x="5895975" y="3524251"/>
              <a:ext cx="60325" cy="6191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3" tIns="48212" rIns="96423" bIns="48212" numCol="1" anchor="t" anchorCtr="0" compatLnSpc="1">
              <a:prstTxWarp prst="textNoShape">
                <a:avLst/>
              </a:prstTxWarp>
            </a:bodyPr>
            <a:lstStyle/>
            <a:p>
              <a:pPr defTabSz="964093">
                <a:defRPr/>
              </a:pPr>
              <a:endParaRPr lang="id-ID" sz="3797" kern="0">
                <a:solidFill>
                  <a:sysClr val="windowText" lastClr="000000"/>
                </a:solidFill>
                <a:latin typeface="微软雅黑" panose="020B0503020204020204" pitchFamily="34" charset="-122"/>
                <a:ea typeface="微软雅黑" panose="020B0503020204020204" pitchFamily="34" charset="-122"/>
              </a:endParaRPr>
            </a:p>
          </p:txBody>
        </p:sp>
      </p:grpSp>
      <p:sp>
        <p:nvSpPr>
          <p:cNvPr id="59" name="Oval 21"/>
          <p:cNvSpPr/>
          <p:nvPr/>
        </p:nvSpPr>
        <p:spPr>
          <a:xfrm>
            <a:off x="4851585" y="804766"/>
            <a:ext cx="950997" cy="958928"/>
          </a:xfrm>
          <a:prstGeom prst="ellipse">
            <a:avLst/>
          </a:prstGeom>
          <a:noFill/>
          <a:ln w="19050" cap="flat" cmpd="sng" algn="ctr">
            <a:solidFill>
              <a:schemeClr val="accent2"/>
            </a:solidFill>
            <a:prstDash val="solid"/>
            <a:miter lim="800000"/>
          </a:ln>
          <a:effectLst/>
        </p:spPr>
        <p:txBody>
          <a:bodyPr lIns="72307" tIns="36154" rIns="72307" bIns="36154" rtlCol="0" anchor="ctr"/>
          <a:lstStyle/>
          <a:p>
            <a:pPr algn="ctr" defTabSz="964093">
              <a:defRPr/>
            </a:pPr>
            <a:endParaRPr lang="id-ID" sz="3797" kern="0">
              <a:solidFill>
                <a:srgbClr val="FFFFFF"/>
              </a:solidFill>
              <a:latin typeface="微软雅黑" panose="020B0503020204020204" pitchFamily="34" charset="-122"/>
              <a:ea typeface="微软雅黑" panose="020B0503020204020204" pitchFamily="34" charset="-122"/>
            </a:endParaRPr>
          </a:p>
        </p:txBody>
      </p:sp>
      <p:sp>
        <p:nvSpPr>
          <p:cNvPr id="60" name="Oval 34"/>
          <p:cNvSpPr/>
          <p:nvPr/>
        </p:nvSpPr>
        <p:spPr>
          <a:xfrm>
            <a:off x="4954650" y="2528405"/>
            <a:ext cx="721629" cy="721629"/>
          </a:xfrm>
          <a:prstGeom prst="ellipse">
            <a:avLst/>
          </a:prstGeom>
          <a:noFill/>
          <a:ln w="19050" cap="flat" cmpd="sng" algn="ctr">
            <a:solidFill>
              <a:schemeClr val="accent2"/>
            </a:solidFill>
            <a:prstDash val="solid"/>
            <a:miter lim="800000"/>
          </a:ln>
          <a:effectLst/>
        </p:spPr>
        <p:txBody>
          <a:bodyPr lIns="72307" tIns="36154" rIns="72307" bIns="36154" rtlCol="0" anchor="ctr"/>
          <a:lstStyle/>
          <a:p>
            <a:pPr algn="ctr" defTabSz="964093">
              <a:defRPr/>
            </a:pPr>
            <a:endParaRPr lang="id-ID" sz="3797" kern="0">
              <a:solidFill>
                <a:srgbClr val="FFFFFF"/>
              </a:solidFill>
              <a:latin typeface="微软雅黑" panose="020B0503020204020204" pitchFamily="34" charset="-122"/>
              <a:ea typeface="微软雅黑" panose="020B0503020204020204" pitchFamily="34" charset="-122"/>
            </a:endParaRPr>
          </a:p>
        </p:txBody>
      </p:sp>
      <p:sp>
        <p:nvSpPr>
          <p:cNvPr id="61" name="TextBox 16"/>
          <p:cNvSpPr txBox="1"/>
          <p:nvPr/>
        </p:nvSpPr>
        <p:spPr>
          <a:xfrm>
            <a:off x="5761177" y="2747676"/>
            <a:ext cx="2201207" cy="332604"/>
          </a:xfrm>
          <a:prstGeom prst="rect">
            <a:avLst/>
          </a:prstGeom>
          <a:noFill/>
        </p:spPr>
        <p:txBody>
          <a:bodyPr wrap="none" lIns="72307" tIns="36154" rIns="72307" bIns="36154" rtlCol="0">
            <a:spAutoFit/>
          </a:bodyPr>
          <a:lstStyle/>
          <a:p>
            <a:pPr defTabSz="964093">
              <a:defRPr/>
            </a:pPr>
            <a:r>
              <a:rPr lang="zh-CN" altLang="en-US" sz="1687" b="1" kern="0" spc="316" dirty="0">
                <a:solidFill>
                  <a:schemeClr val="accent1"/>
                </a:solidFill>
                <a:latin typeface="微软雅黑" panose="020B0503020204020204" pitchFamily="34" charset="-122"/>
                <a:ea typeface="微软雅黑" panose="020B0503020204020204" pitchFamily="34" charset="-122"/>
              </a:rPr>
              <a:t>点击添加目录文字</a:t>
            </a:r>
            <a:endParaRPr lang="id-ID" sz="1687" b="1" kern="0" spc="316" dirty="0">
              <a:solidFill>
                <a:schemeClr val="accent1"/>
              </a:solidFill>
              <a:latin typeface="微软雅黑" panose="020B0503020204020204" pitchFamily="34" charset="-122"/>
              <a:ea typeface="微软雅黑" panose="020B0503020204020204" pitchFamily="34" charset="-122"/>
            </a:endParaRPr>
          </a:p>
        </p:txBody>
      </p:sp>
      <p:cxnSp>
        <p:nvCxnSpPr>
          <p:cNvPr id="62" name="Straight Connector 40"/>
          <p:cNvCxnSpPr>
            <a:endCxn id="60" idx="0"/>
          </p:cNvCxnSpPr>
          <p:nvPr/>
        </p:nvCxnSpPr>
        <p:spPr>
          <a:xfrm>
            <a:off x="5300263" y="1777462"/>
            <a:ext cx="15203" cy="750944"/>
          </a:xfrm>
          <a:prstGeom prst="line">
            <a:avLst/>
          </a:prstGeom>
          <a:noFill/>
          <a:ln w="19050" cap="flat" cmpd="sng" algn="ctr">
            <a:solidFill>
              <a:schemeClr val="accent2"/>
            </a:solidFill>
            <a:prstDash val="solid"/>
            <a:miter lim="800000"/>
          </a:ln>
          <a:effectLst/>
        </p:spPr>
      </p:cxnSp>
      <p:sp>
        <p:nvSpPr>
          <p:cNvPr id="63" name="Oval 43"/>
          <p:cNvSpPr/>
          <p:nvPr/>
        </p:nvSpPr>
        <p:spPr>
          <a:xfrm>
            <a:off x="4998087" y="3541802"/>
            <a:ext cx="721629" cy="721629"/>
          </a:xfrm>
          <a:prstGeom prst="ellipse">
            <a:avLst/>
          </a:prstGeom>
          <a:noFill/>
          <a:ln w="19050" cap="flat" cmpd="sng" algn="ctr">
            <a:solidFill>
              <a:schemeClr val="accent2"/>
            </a:solidFill>
            <a:prstDash val="solid"/>
            <a:miter lim="800000"/>
          </a:ln>
          <a:effectLst/>
        </p:spPr>
        <p:txBody>
          <a:bodyPr lIns="72307" tIns="36154" rIns="72307" bIns="36154" rtlCol="0" anchor="ctr"/>
          <a:lstStyle/>
          <a:p>
            <a:pPr algn="ctr" defTabSz="964093">
              <a:defRPr/>
            </a:pPr>
            <a:endParaRPr lang="id-ID" sz="3797" kern="0">
              <a:solidFill>
                <a:srgbClr val="FFFFFF"/>
              </a:solidFill>
              <a:latin typeface="微软雅黑" panose="020B0503020204020204" pitchFamily="34" charset="-122"/>
              <a:ea typeface="微软雅黑" panose="020B0503020204020204" pitchFamily="34" charset="-122"/>
            </a:endParaRPr>
          </a:p>
        </p:txBody>
      </p:sp>
      <p:sp>
        <p:nvSpPr>
          <p:cNvPr id="64" name="TextBox 19"/>
          <p:cNvSpPr txBox="1"/>
          <p:nvPr/>
        </p:nvSpPr>
        <p:spPr>
          <a:xfrm>
            <a:off x="5740889" y="3864534"/>
            <a:ext cx="2201207" cy="332604"/>
          </a:xfrm>
          <a:prstGeom prst="rect">
            <a:avLst/>
          </a:prstGeom>
          <a:noFill/>
        </p:spPr>
        <p:txBody>
          <a:bodyPr wrap="none" lIns="72307" tIns="36154" rIns="72307" bIns="36154" rtlCol="0">
            <a:spAutoFit/>
          </a:bodyPr>
          <a:lstStyle>
            <a:defPPr>
              <a:defRPr lang="zh-CN"/>
            </a:defPPr>
            <a:lvl1pPr marR="0" lvl="0" indent="0" fontAlgn="auto">
              <a:lnSpc>
                <a:spcPct val="100000"/>
              </a:lnSpc>
              <a:spcBef>
                <a:spcPts val="0"/>
              </a:spcBef>
              <a:spcAft>
                <a:spcPts val="0"/>
              </a:spcAft>
              <a:buClrTx/>
              <a:buSzTx/>
              <a:buFontTx/>
              <a:buNone/>
              <a:tabLst/>
              <a:defRPr kumimoji="0" sz="1600" b="1" i="0" u="none" strike="noStrike" kern="0" cap="none" spc="0" normalizeH="0" baseline="0">
                <a:ln>
                  <a:noFill/>
                </a:ln>
                <a:solidFill>
                  <a:schemeClr val="tx1">
                    <a:lumMod val="95000"/>
                    <a:lumOff val="5000"/>
                  </a:schemeClr>
                </a:solidFill>
                <a:effectLst/>
                <a:uLnTx/>
                <a:uFillTx/>
                <a:latin typeface="Calibri Light" panose="020F0302020204030204" pitchFamily="34" charset="0"/>
              </a:defRPr>
            </a:lvl1pPr>
          </a:lstStyle>
          <a:p>
            <a:pPr defTabSz="964093">
              <a:defRPr/>
            </a:pPr>
            <a:r>
              <a:rPr lang="zh-CN" altLang="en-US" sz="1687" spc="316">
                <a:solidFill>
                  <a:schemeClr val="accent1"/>
                </a:solidFill>
                <a:latin typeface="微软雅黑" panose="020B0503020204020204" pitchFamily="34" charset="-122"/>
                <a:ea typeface="微软雅黑" panose="020B0503020204020204" pitchFamily="34" charset="-122"/>
              </a:rPr>
              <a:t>点击添加目录文字</a:t>
            </a:r>
            <a:endParaRPr lang="id-ID" altLang="zh-CN" sz="1687" spc="316" dirty="0">
              <a:solidFill>
                <a:schemeClr val="accent1"/>
              </a:solidFill>
              <a:latin typeface="微软雅黑" panose="020B0503020204020204" pitchFamily="34" charset="-122"/>
              <a:ea typeface="微软雅黑" panose="020B0503020204020204" pitchFamily="34" charset="-122"/>
            </a:endParaRPr>
          </a:p>
        </p:txBody>
      </p:sp>
      <p:cxnSp>
        <p:nvCxnSpPr>
          <p:cNvPr id="65" name="Straight Connector 45"/>
          <p:cNvCxnSpPr/>
          <p:nvPr/>
        </p:nvCxnSpPr>
        <p:spPr>
          <a:xfrm>
            <a:off x="5346747" y="3241566"/>
            <a:ext cx="0" cy="284715"/>
          </a:xfrm>
          <a:prstGeom prst="line">
            <a:avLst/>
          </a:prstGeom>
          <a:noFill/>
          <a:ln w="19050" cap="flat" cmpd="sng" algn="ctr">
            <a:solidFill>
              <a:schemeClr val="accent2"/>
            </a:solidFill>
            <a:prstDash val="solid"/>
            <a:miter lim="800000"/>
          </a:ln>
          <a:effectLst/>
        </p:spPr>
      </p:cxnSp>
      <p:sp>
        <p:nvSpPr>
          <p:cNvPr id="66" name="Oval 32"/>
          <p:cNvSpPr/>
          <p:nvPr/>
        </p:nvSpPr>
        <p:spPr>
          <a:xfrm>
            <a:off x="4981472" y="4536977"/>
            <a:ext cx="721629" cy="721629"/>
          </a:xfrm>
          <a:prstGeom prst="ellipse">
            <a:avLst/>
          </a:prstGeom>
          <a:noFill/>
          <a:ln w="19050" cap="flat" cmpd="sng" algn="ctr">
            <a:solidFill>
              <a:schemeClr val="accent2"/>
            </a:solidFill>
            <a:prstDash val="solid"/>
            <a:miter lim="800000"/>
          </a:ln>
          <a:effectLst/>
        </p:spPr>
        <p:txBody>
          <a:bodyPr lIns="72307" tIns="36154" rIns="72307" bIns="36154" rtlCol="0" anchor="ctr"/>
          <a:lstStyle/>
          <a:p>
            <a:pPr algn="ctr" defTabSz="964093">
              <a:defRPr/>
            </a:pPr>
            <a:endParaRPr lang="id-ID" sz="3797" kern="0">
              <a:solidFill>
                <a:srgbClr val="FFFFFF"/>
              </a:solidFill>
              <a:latin typeface="微软雅黑" panose="020B0503020204020204" pitchFamily="34" charset="-122"/>
              <a:ea typeface="微软雅黑" panose="020B0503020204020204" pitchFamily="34" charset="-122"/>
            </a:endParaRPr>
          </a:p>
        </p:txBody>
      </p:sp>
      <p:sp>
        <p:nvSpPr>
          <p:cNvPr id="67" name="TextBox 22"/>
          <p:cNvSpPr txBox="1"/>
          <p:nvPr/>
        </p:nvSpPr>
        <p:spPr>
          <a:xfrm>
            <a:off x="5761177" y="4880927"/>
            <a:ext cx="2201207" cy="332604"/>
          </a:xfrm>
          <a:prstGeom prst="rect">
            <a:avLst/>
          </a:prstGeom>
          <a:noFill/>
        </p:spPr>
        <p:txBody>
          <a:bodyPr wrap="none" lIns="72307" tIns="36154" rIns="72307" bIns="36154" rtlCol="0">
            <a:spAutoFit/>
          </a:bodyPr>
          <a:lstStyle>
            <a:defPPr>
              <a:defRPr lang="zh-CN"/>
            </a:defPPr>
            <a:lvl1pPr marR="0" lvl="0" indent="0" fontAlgn="auto">
              <a:lnSpc>
                <a:spcPct val="100000"/>
              </a:lnSpc>
              <a:spcBef>
                <a:spcPts val="0"/>
              </a:spcBef>
              <a:spcAft>
                <a:spcPts val="0"/>
              </a:spcAft>
              <a:buClrTx/>
              <a:buSzTx/>
              <a:buFontTx/>
              <a:buNone/>
              <a:tabLst/>
              <a:defRPr kumimoji="0" sz="1600" b="1" i="0" u="none" strike="noStrike" kern="0" cap="none" spc="0" normalizeH="0" baseline="0">
                <a:ln>
                  <a:noFill/>
                </a:ln>
                <a:solidFill>
                  <a:schemeClr val="tx1">
                    <a:lumMod val="95000"/>
                    <a:lumOff val="5000"/>
                  </a:schemeClr>
                </a:solidFill>
                <a:effectLst/>
                <a:uLnTx/>
                <a:uFillTx/>
                <a:latin typeface="Calibri Light" panose="020F0302020204030204" pitchFamily="34" charset="0"/>
              </a:defRPr>
            </a:lvl1pPr>
          </a:lstStyle>
          <a:p>
            <a:pPr defTabSz="964093">
              <a:defRPr/>
            </a:pPr>
            <a:r>
              <a:rPr lang="zh-CN" altLang="en-US" sz="1687" spc="316">
                <a:solidFill>
                  <a:schemeClr val="accent1"/>
                </a:solidFill>
                <a:latin typeface="微软雅黑" panose="020B0503020204020204" pitchFamily="34" charset="-122"/>
                <a:ea typeface="微软雅黑" panose="020B0503020204020204" pitchFamily="34" charset="-122"/>
              </a:rPr>
              <a:t>点击添加目录文字</a:t>
            </a:r>
            <a:endParaRPr lang="id-ID" altLang="zh-CN" sz="1687" spc="316" dirty="0">
              <a:solidFill>
                <a:schemeClr val="accent1"/>
              </a:solidFill>
              <a:latin typeface="微软雅黑" panose="020B0503020204020204" pitchFamily="34" charset="-122"/>
              <a:ea typeface="微软雅黑" panose="020B0503020204020204" pitchFamily="34" charset="-122"/>
            </a:endParaRPr>
          </a:p>
        </p:txBody>
      </p:sp>
      <p:cxnSp>
        <p:nvCxnSpPr>
          <p:cNvPr id="68" name="Straight Connector 36"/>
          <p:cNvCxnSpPr/>
          <p:nvPr/>
        </p:nvCxnSpPr>
        <p:spPr>
          <a:xfrm>
            <a:off x="5342284" y="4263430"/>
            <a:ext cx="0" cy="284715"/>
          </a:xfrm>
          <a:prstGeom prst="line">
            <a:avLst/>
          </a:prstGeom>
          <a:noFill/>
          <a:ln w="19050" cap="flat" cmpd="sng" algn="ctr">
            <a:solidFill>
              <a:schemeClr val="accent2"/>
            </a:solidFill>
            <a:prstDash val="solid"/>
            <a:miter lim="800000"/>
          </a:ln>
          <a:effectLst/>
        </p:spPr>
      </p:cxnSp>
      <p:sp>
        <p:nvSpPr>
          <p:cNvPr id="69" name="Oval 39"/>
          <p:cNvSpPr/>
          <p:nvPr/>
        </p:nvSpPr>
        <p:spPr>
          <a:xfrm>
            <a:off x="4982232" y="5732225"/>
            <a:ext cx="721629" cy="721629"/>
          </a:xfrm>
          <a:prstGeom prst="ellipse">
            <a:avLst/>
          </a:prstGeom>
          <a:noFill/>
          <a:ln w="19050" cap="flat" cmpd="sng" algn="ctr">
            <a:solidFill>
              <a:schemeClr val="accent2"/>
            </a:solidFill>
            <a:prstDash val="solid"/>
            <a:miter lim="800000"/>
          </a:ln>
          <a:effectLst/>
        </p:spPr>
        <p:txBody>
          <a:bodyPr lIns="72307" tIns="36154" rIns="72307" bIns="36154" rtlCol="0" anchor="ctr"/>
          <a:lstStyle/>
          <a:p>
            <a:pPr algn="ctr" defTabSz="964093">
              <a:defRPr/>
            </a:pPr>
            <a:endParaRPr lang="id-ID" sz="3797" kern="0">
              <a:solidFill>
                <a:srgbClr val="FFFFFF"/>
              </a:solidFill>
              <a:latin typeface="微软雅黑" panose="020B0503020204020204" pitchFamily="34" charset="-122"/>
              <a:ea typeface="微软雅黑" panose="020B0503020204020204" pitchFamily="34" charset="-122"/>
            </a:endParaRPr>
          </a:p>
        </p:txBody>
      </p:sp>
      <p:sp>
        <p:nvSpPr>
          <p:cNvPr id="70" name="TextBox 25"/>
          <p:cNvSpPr txBox="1"/>
          <p:nvPr/>
        </p:nvSpPr>
        <p:spPr>
          <a:xfrm>
            <a:off x="5802582" y="5878539"/>
            <a:ext cx="2201207" cy="332604"/>
          </a:xfrm>
          <a:prstGeom prst="rect">
            <a:avLst/>
          </a:prstGeom>
          <a:noFill/>
        </p:spPr>
        <p:txBody>
          <a:bodyPr wrap="none" lIns="72307" tIns="36154" rIns="72307" bIns="36154" rtlCol="0">
            <a:spAutoFit/>
          </a:bodyPr>
          <a:lstStyle>
            <a:defPPr>
              <a:defRPr lang="zh-CN"/>
            </a:defPPr>
            <a:lvl1pPr marR="0" lvl="0" indent="0" fontAlgn="auto">
              <a:lnSpc>
                <a:spcPct val="100000"/>
              </a:lnSpc>
              <a:spcBef>
                <a:spcPts val="0"/>
              </a:spcBef>
              <a:spcAft>
                <a:spcPts val="0"/>
              </a:spcAft>
              <a:buClrTx/>
              <a:buSzTx/>
              <a:buFontTx/>
              <a:buNone/>
              <a:tabLst/>
              <a:defRPr kumimoji="0" sz="1600" b="1" i="0" u="none" strike="noStrike" kern="0" cap="none" spc="0" normalizeH="0" baseline="0">
                <a:ln>
                  <a:noFill/>
                </a:ln>
                <a:solidFill>
                  <a:schemeClr val="tx1">
                    <a:lumMod val="95000"/>
                    <a:lumOff val="5000"/>
                  </a:schemeClr>
                </a:solidFill>
                <a:effectLst/>
                <a:uLnTx/>
                <a:uFillTx/>
                <a:latin typeface="Calibri Light" panose="020F0302020204030204" pitchFamily="34" charset="0"/>
              </a:defRPr>
            </a:lvl1pPr>
          </a:lstStyle>
          <a:p>
            <a:pPr defTabSz="964093">
              <a:defRPr/>
            </a:pPr>
            <a:r>
              <a:rPr lang="zh-CN" altLang="en-US" sz="1687" spc="316">
                <a:solidFill>
                  <a:schemeClr val="accent1"/>
                </a:solidFill>
                <a:latin typeface="微软雅黑" panose="020B0503020204020204" pitchFamily="34" charset="-122"/>
                <a:ea typeface="微软雅黑" panose="020B0503020204020204" pitchFamily="34" charset="-122"/>
              </a:rPr>
              <a:t>点击添加目录文字</a:t>
            </a:r>
            <a:endParaRPr lang="id-ID" altLang="zh-CN" sz="1687" spc="316" dirty="0">
              <a:solidFill>
                <a:schemeClr val="accent1"/>
              </a:solidFill>
              <a:latin typeface="微软雅黑" panose="020B0503020204020204" pitchFamily="34" charset="-122"/>
              <a:ea typeface="微软雅黑" panose="020B0503020204020204" pitchFamily="34" charset="-122"/>
            </a:endParaRPr>
          </a:p>
        </p:txBody>
      </p:sp>
      <p:cxnSp>
        <p:nvCxnSpPr>
          <p:cNvPr id="71" name="Straight Connector 48"/>
          <p:cNvCxnSpPr>
            <a:stCxn id="66" idx="4"/>
            <a:endCxn id="69" idx="0"/>
          </p:cNvCxnSpPr>
          <p:nvPr/>
        </p:nvCxnSpPr>
        <p:spPr>
          <a:xfrm>
            <a:off x="5342286" y="5258606"/>
            <a:ext cx="760" cy="473619"/>
          </a:xfrm>
          <a:prstGeom prst="line">
            <a:avLst/>
          </a:prstGeom>
          <a:noFill/>
          <a:ln w="19050" cap="flat" cmpd="sng" algn="ctr">
            <a:solidFill>
              <a:schemeClr val="accent2"/>
            </a:solidFill>
            <a:prstDash val="solid"/>
            <a:miter lim="800000"/>
          </a:ln>
          <a:effectLst/>
        </p:spPr>
      </p:cxnSp>
      <p:cxnSp>
        <p:nvCxnSpPr>
          <p:cNvPr id="72" name="直接连接符 71"/>
          <p:cNvCxnSpPr/>
          <p:nvPr/>
        </p:nvCxnSpPr>
        <p:spPr>
          <a:xfrm>
            <a:off x="5676279" y="3164203"/>
            <a:ext cx="2918471" cy="0"/>
          </a:xfrm>
          <a:prstGeom prst="line">
            <a:avLst/>
          </a:prstGeom>
          <a:noFill/>
          <a:ln w="19050" cap="flat" cmpd="sng" algn="ctr">
            <a:solidFill>
              <a:schemeClr val="accent3"/>
            </a:solidFill>
            <a:prstDash val="solid"/>
            <a:headEnd type="none"/>
          </a:ln>
          <a:effectLst/>
        </p:spPr>
      </p:cxnSp>
      <p:cxnSp>
        <p:nvCxnSpPr>
          <p:cNvPr id="73" name="直接连接符 72"/>
          <p:cNvCxnSpPr/>
          <p:nvPr/>
        </p:nvCxnSpPr>
        <p:spPr>
          <a:xfrm>
            <a:off x="5740888" y="4265215"/>
            <a:ext cx="2918471" cy="0"/>
          </a:xfrm>
          <a:prstGeom prst="line">
            <a:avLst/>
          </a:prstGeom>
          <a:noFill/>
          <a:ln w="19050" cap="flat" cmpd="sng" algn="ctr">
            <a:solidFill>
              <a:schemeClr val="accent3"/>
            </a:solidFill>
            <a:prstDash val="solid"/>
            <a:headEnd type="none"/>
          </a:ln>
          <a:effectLst/>
        </p:spPr>
      </p:cxnSp>
      <p:cxnSp>
        <p:nvCxnSpPr>
          <p:cNvPr id="74" name="直接连接符 73"/>
          <p:cNvCxnSpPr/>
          <p:nvPr/>
        </p:nvCxnSpPr>
        <p:spPr>
          <a:xfrm>
            <a:off x="5729850" y="5296787"/>
            <a:ext cx="2918471" cy="0"/>
          </a:xfrm>
          <a:prstGeom prst="line">
            <a:avLst/>
          </a:prstGeom>
          <a:noFill/>
          <a:ln w="19050" cap="flat" cmpd="sng" algn="ctr">
            <a:solidFill>
              <a:schemeClr val="accent3"/>
            </a:solidFill>
            <a:prstDash val="solid"/>
            <a:headEnd type="none"/>
          </a:ln>
          <a:effectLst/>
        </p:spPr>
      </p:cxnSp>
      <p:cxnSp>
        <p:nvCxnSpPr>
          <p:cNvPr id="75" name="直接连接符 74"/>
          <p:cNvCxnSpPr/>
          <p:nvPr/>
        </p:nvCxnSpPr>
        <p:spPr>
          <a:xfrm>
            <a:off x="5802582" y="6314491"/>
            <a:ext cx="2918471" cy="0"/>
          </a:xfrm>
          <a:prstGeom prst="line">
            <a:avLst/>
          </a:prstGeom>
          <a:noFill/>
          <a:ln w="19050" cap="flat" cmpd="sng" algn="ctr">
            <a:solidFill>
              <a:schemeClr val="accent3"/>
            </a:solidFill>
            <a:prstDash val="solid"/>
            <a:headEnd type="none"/>
          </a:ln>
          <a:effectLst/>
        </p:spPr>
      </p:cxnSp>
      <p:sp>
        <p:nvSpPr>
          <p:cNvPr id="76" name="TextBox 42"/>
          <p:cNvSpPr txBox="1"/>
          <p:nvPr/>
        </p:nvSpPr>
        <p:spPr>
          <a:xfrm>
            <a:off x="5004679" y="2648252"/>
            <a:ext cx="662722" cy="551715"/>
          </a:xfrm>
          <a:prstGeom prst="rect">
            <a:avLst/>
          </a:prstGeom>
          <a:noFill/>
        </p:spPr>
        <p:txBody>
          <a:bodyPr wrap="none" lIns="96410" tIns="48205" rIns="96410" bIns="48205" rtlCol="0">
            <a:spAutoFit/>
          </a:bodyPr>
          <a:lstStyle/>
          <a:p>
            <a:pPr defTabSz="964093"/>
            <a:r>
              <a:rPr lang="en-US" altLang="zh-CN" sz="2953" b="1" dirty="0">
                <a:solidFill>
                  <a:schemeClr val="accent2"/>
                </a:solidFill>
                <a:latin typeface="微软雅黑" panose="020B0503020204020204" pitchFamily="34" charset="-122"/>
                <a:ea typeface="微软雅黑" panose="020B0503020204020204" pitchFamily="34" charset="-122"/>
              </a:rPr>
              <a:t>01</a:t>
            </a:r>
            <a:endParaRPr lang="zh-CN" altLang="en-US" sz="2953" b="1" dirty="0">
              <a:solidFill>
                <a:schemeClr val="accent2"/>
              </a:solidFill>
              <a:latin typeface="微软雅黑" panose="020B0503020204020204" pitchFamily="34" charset="-122"/>
              <a:ea typeface="微软雅黑" panose="020B0503020204020204" pitchFamily="34" charset="-122"/>
            </a:endParaRPr>
          </a:p>
        </p:txBody>
      </p:sp>
      <p:sp>
        <p:nvSpPr>
          <p:cNvPr id="77" name="TextBox 43"/>
          <p:cNvSpPr txBox="1"/>
          <p:nvPr/>
        </p:nvSpPr>
        <p:spPr>
          <a:xfrm>
            <a:off x="5021294" y="3661505"/>
            <a:ext cx="662722" cy="551715"/>
          </a:xfrm>
          <a:prstGeom prst="rect">
            <a:avLst/>
          </a:prstGeom>
          <a:noFill/>
        </p:spPr>
        <p:txBody>
          <a:bodyPr wrap="none" lIns="96410" tIns="48205" rIns="96410" bIns="48205" rtlCol="0">
            <a:spAutoFit/>
          </a:bodyPr>
          <a:lstStyle/>
          <a:p>
            <a:pPr defTabSz="964093"/>
            <a:r>
              <a:rPr lang="en-US" altLang="zh-CN" sz="2953" b="1">
                <a:solidFill>
                  <a:schemeClr val="accent2"/>
                </a:solidFill>
                <a:latin typeface="微软雅黑" panose="020B0503020204020204" pitchFamily="34" charset="-122"/>
                <a:ea typeface="微软雅黑" panose="020B0503020204020204" pitchFamily="34" charset="-122"/>
              </a:rPr>
              <a:t>02</a:t>
            </a:r>
            <a:endParaRPr lang="zh-CN" altLang="en-US" sz="2953" b="1">
              <a:solidFill>
                <a:schemeClr val="accent2"/>
              </a:solidFill>
              <a:latin typeface="微软雅黑" panose="020B0503020204020204" pitchFamily="34" charset="-122"/>
              <a:ea typeface="微软雅黑" panose="020B0503020204020204" pitchFamily="34" charset="-122"/>
            </a:endParaRPr>
          </a:p>
        </p:txBody>
      </p:sp>
      <p:sp>
        <p:nvSpPr>
          <p:cNvPr id="78" name="TextBox 44"/>
          <p:cNvSpPr txBox="1"/>
          <p:nvPr/>
        </p:nvSpPr>
        <p:spPr>
          <a:xfrm>
            <a:off x="4998086" y="4648083"/>
            <a:ext cx="662722" cy="551715"/>
          </a:xfrm>
          <a:prstGeom prst="rect">
            <a:avLst/>
          </a:prstGeom>
          <a:noFill/>
        </p:spPr>
        <p:txBody>
          <a:bodyPr wrap="none" lIns="96410" tIns="48205" rIns="96410" bIns="48205" rtlCol="0">
            <a:spAutoFit/>
          </a:bodyPr>
          <a:lstStyle/>
          <a:p>
            <a:pPr defTabSz="964093"/>
            <a:r>
              <a:rPr lang="en-US" altLang="zh-CN" sz="2953" b="1">
                <a:solidFill>
                  <a:schemeClr val="accent2"/>
                </a:solidFill>
                <a:latin typeface="微软雅黑" panose="020B0503020204020204" pitchFamily="34" charset="-122"/>
                <a:ea typeface="微软雅黑" panose="020B0503020204020204" pitchFamily="34" charset="-122"/>
              </a:rPr>
              <a:t>03</a:t>
            </a:r>
            <a:endParaRPr lang="zh-CN" altLang="en-US" sz="2953" b="1">
              <a:solidFill>
                <a:schemeClr val="accent2"/>
              </a:solidFill>
              <a:latin typeface="微软雅黑" panose="020B0503020204020204" pitchFamily="34" charset="-122"/>
              <a:ea typeface="微软雅黑" panose="020B0503020204020204" pitchFamily="34" charset="-122"/>
            </a:endParaRPr>
          </a:p>
        </p:txBody>
      </p:sp>
      <p:sp>
        <p:nvSpPr>
          <p:cNvPr id="79" name="TextBox 45"/>
          <p:cNvSpPr txBox="1"/>
          <p:nvPr/>
        </p:nvSpPr>
        <p:spPr>
          <a:xfrm>
            <a:off x="4996462" y="5835088"/>
            <a:ext cx="662722" cy="551715"/>
          </a:xfrm>
          <a:prstGeom prst="rect">
            <a:avLst/>
          </a:prstGeom>
          <a:noFill/>
        </p:spPr>
        <p:txBody>
          <a:bodyPr wrap="none" lIns="96410" tIns="48205" rIns="96410" bIns="48205" rtlCol="0">
            <a:spAutoFit/>
          </a:bodyPr>
          <a:lstStyle/>
          <a:p>
            <a:pPr defTabSz="964093"/>
            <a:r>
              <a:rPr lang="en-US" altLang="zh-CN" sz="2953" b="1">
                <a:solidFill>
                  <a:schemeClr val="accent2"/>
                </a:solidFill>
                <a:latin typeface="微软雅黑" panose="020B0503020204020204" pitchFamily="34" charset="-122"/>
                <a:ea typeface="微软雅黑" panose="020B0503020204020204" pitchFamily="34" charset="-122"/>
              </a:rPr>
              <a:t>04</a:t>
            </a:r>
            <a:endParaRPr lang="zh-CN" altLang="en-US" sz="2953" b="1">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6948523"/>
      </p:ext>
    </p:extLst>
  </p:cSld>
  <p:clrMapOvr>
    <a:masterClrMapping/>
  </p:clrMapOvr>
  <mc:AlternateContent xmlns:mc="http://schemas.openxmlformats.org/markup-compatibility/2006" xmlns:p14="http://schemas.microsoft.com/office/powerpoint/2010/main">
    <mc:Choice Requires="p14">
      <p:transition spd="slow" p14:dur="1250" advTm="1500">
        <p14:switch dir="r"/>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750"/>
                                        <p:tgtEl>
                                          <p:spTgt spid="47"/>
                                        </p:tgtEl>
                                      </p:cBhvr>
                                    </p:animEffect>
                                  </p:childTnLst>
                                </p:cTn>
                              </p:par>
                            </p:childTnLst>
                          </p:cTn>
                        </p:par>
                        <p:par>
                          <p:cTn id="11" fill="hold">
                            <p:stCondLst>
                              <p:cond delay="750"/>
                            </p:stCondLst>
                            <p:childTnLst>
                              <p:par>
                                <p:cTn id="12" presetID="21" presetClass="entr" presetSubtype="2"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heel(2)">
                                      <p:cBhvr>
                                        <p:cTn id="14" dur="1000"/>
                                        <p:tgtEl>
                                          <p:spTgt spid="59"/>
                                        </p:tgtEl>
                                      </p:cBhvr>
                                    </p:animEffect>
                                  </p:childTnLst>
                                </p:cTn>
                              </p:par>
                              <p:par>
                                <p:cTn id="15" presetID="10"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2" presetClass="entr" presetSubtype="2"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1+#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500"/>
                                        <p:tgtEl>
                                          <p:spTgt spid="62"/>
                                        </p:tgtEl>
                                      </p:cBhvr>
                                    </p:animEffect>
                                  </p:childTnLst>
                                </p:cTn>
                              </p:par>
                            </p:childTnLst>
                          </p:cTn>
                        </p:par>
                        <p:par>
                          <p:cTn id="26" fill="hold">
                            <p:stCondLst>
                              <p:cond delay="2250"/>
                            </p:stCondLst>
                            <p:childTnLst>
                              <p:par>
                                <p:cTn id="27" presetID="21" presetClass="entr" presetSubtype="2"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heel(2)">
                                      <p:cBhvr>
                                        <p:cTn id="29" dur="1000"/>
                                        <p:tgtEl>
                                          <p:spTgt spid="6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down)">
                                      <p:cBhvr>
                                        <p:cTn id="32" dur="500"/>
                                        <p:tgtEl>
                                          <p:spTgt spid="76"/>
                                        </p:tgtEl>
                                      </p:cBhvr>
                                    </p:animEffect>
                                  </p:childTnLst>
                                </p:cTn>
                              </p:par>
                            </p:childTnLst>
                          </p:cTn>
                        </p:par>
                        <p:par>
                          <p:cTn id="33" fill="hold">
                            <p:stCondLst>
                              <p:cond delay="3250"/>
                            </p:stCondLst>
                            <p:childTnLst>
                              <p:par>
                                <p:cTn id="34" presetID="22" presetClass="entr" presetSubtype="8"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left)">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250"/>
                                        <p:tgtEl>
                                          <p:spTgt spid="61"/>
                                        </p:tgtEl>
                                        <p:attrNameLst>
                                          <p:attrName>ppt_x</p:attrName>
                                        </p:attrNameLst>
                                      </p:cBhvr>
                                      <p:tavLst>
                                        <p:tav tm="0">
                                          <p:val>
                                            <p:strVal val="#ppt_x-#ppt_w*1.125000"/>
                                          </p:val>
                                        </p:tav>
                                        <p:tav tm="100000">
                                          <p:val>
                                            <p:strVal val="#ppt_x"/>
                                          </p:val>
                                        </p:tav>
                                      </p:tavLst>
                                    </p:anim>
                                    <p:animEffect transition="in" filter="wipe(right)">
                                      <p:cBhvr>
                                        <p:cTn id="42" dur="250"/>
                                        <p:tgtEl>
                                          <p:spTgt spid="61"/>
                                        </p:tgtEl>
                                      </p:cBhvr>
                                    </p:animEffect>
                                  </p:childTnLst>
                                </p:cTn>
                              </p:par>
                            </p:childTnLst>
                          </p:cTn>
                        </p:par>
                        <p:par>
                          <p:cTn id="43" fill="hold">
                            <p:stCondLst>
                              <p:cond delay="250"/>
                            </p:stCondLst>
                            <p:childTnLst>
                              <p:par>
                                <p:cTn id="44" presetID="22" presetClass="entr" presetSubtype="1"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up)">
                                      <p:cBhvr>
                                        <p:cTn id="46" dur="500"/>
                                        <p:tgtEl>
                                          <p:spTgt spid="65"/>
                                        </p:tgtEl>
                                      </p:cBhvr>
                                    </p:animEffect>
                                  </p:childTnLst>
                                </p:cTn>
                              </p:par>
                            </p:childTnLst>
                          </p:cTn>
                        </p:par>
                        <p:par>
                          <p:cTn id="47" fill="hold">
                            <p:stCondLst>
                              <p:cond delay="750"/>
                            </p:stCondLst>
                            <p:childTnLst>
                              <p:par>
                                <p:cTn id="48" presetID="21" presetClass="entr" presetSubtype="2"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heel(2)">
                                      <p:cBhvr>
                                        <p:cTn id="50" dur="1000"/>
                                        <p:tgtEl>
                                          <p:spTgt spid="6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down)">
                                      <p:cBhvr>
                                        <p:cTn id="53" dur="500"/>
                                        <p:tgtEl>
                                          <p:spTgt spid="77"/>
                                        </p:tgtEl>
                                      </p:cBhvr>
                                    </p:animEffect>
                                  </p:childTnLst>
                                </p:cTn>
                              </p:par>
                            </p:childTnLst>
                          </p:cTn>
                        </p:par>
                        <p:par>
                          <p:cTn id="54" fill="hold">
                            <p:stCondLst>
                              <p:cond delay="1750"/>
                            </p:stCondLst>
                            <p:childTnLst>
                              <p:par>
                                <p:cTn id="55" presetID="22" presetClass="entr" presetSubtype="8"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250"/>
                                        <p:tgtEl>
                                          <p:spTgt spid="64"/>
                                        </p:tgtEl>
                                        <p:attrNameLst>
                                          <p:attrName>ppt_x</p:attrName>
                                        </p:attrNameLst>
                                      </p:cBhvr>
                                      <p:tavLst>
                                        <p:tav tm="0">
                                          <p:val>
                                            <p:strVal val="#ppt_x-#ppt_w*1.125000"/>
                                          </p:val>
                                        </p:tav>
                                        <p:tav tm="100000">
                                          <p:val>
                                            <p:strVal val="#ppt_x"/>
                                          </p:val>
                                        </p:tav>
                                      </p:tavLst>
                                    </p:anim>
                                    <p:animEffect transition="in" filter="wipe(right)">
                                      <p:cBhvr>
                                        <p:cTn id="63" dur="250"/>
                                        <p:tgtEl>
                                          <p:spTgt spid="64"/>
                                        </p:tgtEl>
                                      </p:cBhvr>
                                    </p:animEffect>
                                  </p:childTnLst>
                                </p:cTn>
                              </p:par>
                            </p:childTnLst>
                          </p:cTn>
                        </p:par>
                        <p:par>
                          <p:cTn id="64" fill="hold">
                            <p:stCondLst>
                              <p:cond delay="250"/>
                            </p:stCondLst>
                            <p:childTnLst>
                              <p:par>
                                <p:cTn id="65" presetID="22" presetClass="entr" presetSubtype="1"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up)">
                                      <p:cBhvr>
                                        <p:cTn id="67" dur="500"/>
                                        <p:tgtEl>
                                          <p:spTgt spid="68"/>
                                        </p:tgtEl>
                                      </p:cBhvr>
                                    </p:animEffect>
                                  </p:childTnLst>
                                </p:cTn>
                              </p:par>
                            </p:childTnLst>
                          </p:cTn>
                        </p:par>
                        <p:par>
                          <p:cTn id="68" fill="hold">
                            <p:stCondLst>
                              <p:cond delay="750"/>
                            </p:stCondLst>
                            <p:childTnLst>
                              <p:par>
                                <p:cTn id="69" presetID="21" presetClass="entr" presetSubtype="2"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heel(2)">
                                      <p:cBhvr>
                                        <p:cTn id="71" dur="1000"/>
                                        <p:tgtEl>
                                          <p:spTgt spid="6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wipe(down)">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250"/>
                                        <p:tgtEl>
                                          <p:spTgt spid="67"/>
                                        </p:tgtEl>
                                        <p:attrNameLst>
                                          <p:attrName>ppt_x</p:attrName>
                                        </p:attrNameLst>
                                      </p:cBhvr>
                                      <p:tavLst>
                                        <p:tav tm="0">
                                          <p:val>
                                            <p:strVal val="#ppt_x-#ppt_w*1.125000"/>
                                          </p:val>
                                        </p:tav>
                                        <p:tav tm="100000">
                                          <p:val>
                                            <p:strVal val="#ppt_x"/>
                                          </p:val>
                                        </p:tav>
                                      </p:tavLst>
                                    </p:anim>
                                    <p:animEffect transition="in" filter="wipe(right)">
                                      <p:cBhvr>
                                        <p:cTn id="80" dur="250"/>
                                        <p:tgtEl>
                                          <p:spTgt spid="67"/>
                                        </p:tgtEl>
                                      </p:cBhvr>
                                    </p:animEffect>
                                  </p:childTnLst>
                                </p:cTn>
                              </p:par>
                            </p:childTnLst>
                          </p:cTn>
                        </p:par>
                        <p:par>
                          <p:cTn id="81" fill="hold">
                            <p:stCondLst>
                              <p:cond delay="250"/>
                            </p:stCondLst>
                            <p:childTnLst>
                              <p:par>
                                <p:cTn id="82" presetID="22" presetClass="entr" presetSubtype="8"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wipe(left)">
                                      <p:cBhvr>
                                        <p:cTn id="84" dur="500"/>
                                        <p:tgtEl>
                                          <p:spTgt spid="74"/>
                                        </p:tgtEl>
                                      </p:cBhvr>
                                    </p:animEffect>
                                  </p:childTnLst>
                                </p:cTn>
                              </p:par>
                            </p:childTnLst>
                          </p:cTn>
                        </p:par>
                        <p:par>
                          <p:cTn id="85" fill="hold">
                            <p:stCondLst>
                              <p:cond delay="750"/>
                            </p:stCondLst>
                            <p:childTnLst>
                              <p:par>
                                <p:cTn id="86" presetID="22" presetClass="entr" presetSubtype="1"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500"/>
                                        <p:tgtEl>
                                          <p:spTgt spid="71"/>
                                        </p:tgtEl>
                                      </p:cBhvr>
                                    </p:animEffect>
                                  </p:childTnLst>
                                </p:cTn>
                              </p:par>
                            </p:childTnLst>
                          </p:cTn>
                        </p:par>
                        <p:par>
                          <p:cTn id="89" fill="hold">
                            <p:stCondLst>
                              <p:cond delay="1250"/>
                            </p:stCondLst>
                            <p:childTnLst>
                              <p:par>
                                <p:cTn id="90" presetID="21" presetClass="entr" presetSubtype="2"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heel(2)">
                                      <p:cBhvr>
                                        <p:cTn id="92" dur="10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down)">
                                      <p:cBhvr>
                                        <p:cTn id="95" dur="500"/>
                                        <p:tgtEl>
                                          <p:spTgt spid="79"/>
                                        </p:tgtEl>
                                      </p:cBhvr>
                                    </p:animEffect>
                                  </p:childTnLst>
                                </p:cTn>
                              </p:par>
                            </p:childTnLst>
                          </p:cTn>
                        </p:par>
                        <p:par>
                          <p:cTn id="96" fill="hold">
                            <p:stCondLst>
                              <p:cond delay="2250"/>
                            </p:stCondLst>
                            <p:childTnLst>
                              <p:par>
                                <p:cTn id="97" presetID="22" presetClass="entr" presetSubtype="8"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wipe(left)">
                                      <p:cBhvr>
                                        <p:cTn id="99" dur="500"/>
                                        <p:tgtEl>
                                          <p:spTgt spid="75"/>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grpId="0" nodeType="clickEffect">
                                  <p:stCondLst>
                                    <p:cond delay="0"/>
                                  </p:stCondLst>
                                  <p:childTnLst>
                                    <p:set>
                                      <p:cBhvr>
                                        <p:cTn id="103" dur="1" fill="hold">
                                          <p:stCondLst>
                                            <p:cond delay="0"/>
                                          </p:stCondLst>
                                        </p:cTn>
                                        <p:tgtEl>
                                          <p:spTgt spid="70"/>
                                        </p:tgtEl>
                                        <p:attrNameLst>
                                          <p:attrName>style.visibility</p:attrName>
                                        </p:attrNameLst>
                                      </p:cBhvr>
                                      <p:to>
                                        <p:strVal val="visible"/>
                                      </p:to>
                                    </p:set>
                                    <p:anim calcmode="lin" valueType="num">
                                      <p:cBhvr additive="base">
                                        <p:cTn id="104" dur="250"/>
                                        <p:tgtEl>
                                          <p:spTgt spid="70"/>
                                        </p:tgtEl>
                                        <p:attrNameLst>
                                          <p:attrName>ppt_x</p:attrName>
                                        </p:attrNameLst>
                                      </p:cBhvr>
                                      <p:tavLst>
                                        <p:tav tm="0">
                                          <p:val>
                                            <p:strVal val="#ppt_x-#ppt_w*1.125000"/>
                                          </p:val>
                                        </p:tav>
                                        <p:tav tm="100000">
                                          <p:val>
                                            <p:strVal val="#ppt_x"/>
                                          </p:val>
                                        </p:tav>
                                      </p:tavLst>
                                    </p:anim>
                                    <p:animEffect transition="in" filter="wipe(right)">
                                      <p:cBhvr>
                                        <p:cTn id="10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9" grpId="0" animBg="1"/>
      <p:bldP spid="60" grpId="0" animBg="1"/>
      <p:bldP spid="61" grpId="0"/>
      <p:bldP spid="63" grpId="0" animBg="1"/>
      <p:bldP spid="64" grpId="0"/>
      <p:bldP spid="66" grpId="0" animBg="1"/>
      <p:bldP spid="67" grpId="0"/>
      <p:bldP spid="69" grpId="0" animBg="1"/>
      <p:bldP spid="70"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a:off x="1634057" y="2812502"/>
            <a:ext cx="2040844" cy="512569"/>
          </a:xfrm>
          <a:prstGeom prst="notchedRightArrow">
            <a:avLst>
              <a:gd name="adj1" fmla="val 100000"/>
              <a:gd name="adj2" fmla="val 376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Notched Right Arrow 5"/>
          <p:cNvSpPr/>
          <p:nvPr/>
        </p:nvSpPr>
        <p:spPr>
          <a:xfrm>
            <a:off x="3521506" y="2812502"/>
            <a:ext cx="2040844" cy="512569"/>
          </a:xfrm>
          <a:prstGeom prst="notchedRightArrow">
            <a:avLst>
              <a:gd name="adj1" fmla="val 100000"/>
              <a:gd name="adj2" fmla="val 37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Notched Right Arrow 6"/>
          <p:cNvSpPr/>
          <p:nvPr/>
        </p:nvSpPr>
        <p:spPr>
          <a:xfrm>
            <a:off x="5408954" y="2812502"/>
            <a:ext cx="2040844" cy="512569"/>
          </a:xfrm>
          <a:prstGeom prst="notchedRightArrow">
            <a:avLst>
              <a:gd name="adj1" fmla="val 100000"/>
              <a:gd name="adj2" fmla="val 376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Notched Right Arrow 7"/>
          <p:cNvSpPr/>
          <p:nvPr/>
        </p:nvSpPr>
        <p:spPr>
          <a:xfrm>
            <a:off x="7296403" y="2812502"/>
            <a:ext cx="2040844" cy="512569"/>
          </a:xfrm>
          <a:prstGeom prst="notchedRightArrow">
            <a:avLst>
              <a:gd name="adj1" fmla="val 100000"/>
              <a:gd name="adj2" fmla="val 376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Notched Right Arrow 8"/>
          <p:cNvSpPr/>
          <p:nvPr/>
        </p:nvSpPr>
        <p:spPr>
          <a:xfrm>
            <a:off x="9183851" y="2812502"/>
            <a:ext cx="2040844" cy="512569"/>
          </a:xfrm>
          <a:prstGeom prst="notchedRightArrow">
            <a:avLst>
              <a:gd name="adj1" fmla="val 100000"/>
              <a:gd name="adj2" fmla="val 376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Text Placeholder 3"/>
          <p:cNvSpPr txBox="1">
            <a:spLocks/>
          </p:cNvSpPr>
          <p:nvPr/>
        </p:nvSpPr>
        <p:spPr>
          <a:xfrm flipH="1">
            <a:off x="1798545"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916" rtl="1">
              <a:spcBef>
                <a:spcPct val="20000"/>
              </a:spcBef>
              <a:defRPr/>
            </a:pPr>
            <a:r>
              <a:rPr lang="en-US" sz="2059"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sz="1416"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Text Placeholder 3"/>
          <p:cNvSpPr txBox="1">
            <a:spLocks/>
          </p:cNvSpPr>
          <p:nvPr/>
        </p:nvSpPr>
        <p:spPr>
          <a:xfrm flipH="1">
            <a:off x="3683220"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916" rtl="1">
              <a:spcBef>
                <a:spcPct val="20000"/>
              </a:spcBef>
              <a:defRPr/>
            </a:pPr>
            <a:r>
              <a:rPr lang="en-US" sz="2059"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2012</a:t>
            </a:r>
            <a:endParaRPr lang="en-US" sz="1416"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 Placeholder 3"/>
          <p:cNvSpPr txBox="1">
            <a:spLocks/>
          </p:cNvSpPr>
          <p:nvPr/>
        </p:nvSpPr>
        <p:spPr>
          <a:xfrm flipH="1">
            <a:off x="556789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916" rtl="1">
              <a:spcBef>
                <a:spcPct val="20000"/>
              </a:spcBef>
              <a:defRPr/>
            </a:pPr>
            <a:r>
              <a:rPr lang="en-US" sz="2059"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2013</a:t>
            </a:r>
            <a:endParaRPr lang="en-US" sz="1416"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Text Placeholder 3"/>
          <p:cNvSpPr txBox="1">
            <a:spLocks/>
          </p:cNvSpPr>
          <p:nvPr/>
        </p:nvSpPr>
        <p:spPr>
          <a:xfrm flipH="1">
            <a:off x="7452571"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916" rtl="1">
              <a:spcBef>
                <a:spcPct val="20000"/>
              </a:spcBef>
              <a:defRPr/>
            </a:pPr>
            <a:r>
              <a:rPr lang="en-US" sz="2059"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2014</a:t>
            </a:r>
            <a:endParaRPr lang="en-US" sz="1416"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Text Placeholder 3"/>
          <p:cNvSpPr txBox="1">
            <a:spLocks/>
          </p:cNvSpPr>
          <p:nvPr/>
        </p:nvSpPr>
        <p:spPr>
          <a:xfrm flipH="1">
            <a:off x="933724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916" rtl="1">
              <a:spcBef>
                <a:spcPct val="20000"/>
              </a:spcBef>
              <a:defRPr/>
            </a:pPr>
            <a:r>
              <a:rPr lang="en-US" sz="2059"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2105</a:t>
            </a:r>
            <a:endParaRPr lang="en-US" sz="1416"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Oval 14"/>
          <p:cNvSpPr/>
          <p:nvPr/>
        </p:nvSpPr>
        <p:spPr>
          <a:xfrm>
            <a:off x="2568662" y="3007456"/>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ooter Text"/>
          <p:cNvSpPr txBox="1"/>
          <p:nvPr/>
        </p:nvSpPr>
        <p:spPr>
          <a:xfrm flipH="1">
            <a:off x="1696441" y="5637766"/>
            <a:ext cx="1961750" cy="831703"/>
          </a:xfrm>
          <a:prstGeom prst="rect">
            <a:avLst/>
          </a:prstGeom>
          <a:noFill/>
        </p:spPr>
        <p:txBody>
          <a:bodyPr wrap="square" lIns="0" tIns="0" rIns="0" bIns="0" rtlCol="0">
            <a:spAutoFit/>
          </a:bodyPr>
          <a:lstStyle/>
          <a:p>
            <a:pPr algn="ctr"/>
            <a:r>
              <a:rPr lang="en-US" sz="1544"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4"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4"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0" name="Oval 19"/>
          <p:cNvSpPr/>
          <p:nvPr/>
        </p:nvSpPr>
        <p:spPr>
          <a:xfrm>
            <a:off x="4456111" y="296780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ooter Text"/>
          <p:cNvSpPr txBox="1"/>
          <p:nvPr/>
        </p:nvSpPr>
        <p:spPr>
          <a:xfrm flipH="1">
            <a:off x="3590730" y="5637766"/>
            <a:ext cx="1961750" cy="831703"/>
          </a:xfrm>
          <a:prstGeom prst="rect">
            <a:avLst/>
          </a:prstGeom>
          <a:noFill/>
        </p:spPr>
        <p:txBody>
          <a:bodyPr wrap="square" lIns="0" tIns="0" rIns="0" bIns="0" rtlCol="0">
            <a:spAutoFit/>
          </a:bodyPr>
          <a:lstStyle/>
          <a:p>
            <a:pPr algn="ctr"/>
            <a:r>
              <a:rPr lang="en-US" sz="1544"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4"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4"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2" name="Oval 21"/>
          <p:cNvSpPr/>
          <p:nvPr/>
        </p:nvSpPr>
        <p:spPr>
          <a:xfrm>
            <a:off x="6343559" y="297405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ooter Text"/>
          <p:cNvSpPr txBox="1"/>
          <p:nvPr/>
        </p:nvSpPr>
        <p:spPr>
          <a:xfrm flipH="1">
            <a:off x="5485018" y="5637766"/>
            <a:ext cx="1961750" cy="831703"/>
          </a:xfrm>
          <a:prstGeom prst="rect">
            <a:avLst/>
          </a:prstGeom>
          <a:noFill/>
        </p:spPr>
        <p:txBody>
          <a:bodyPr wrap="square" lIns="0" tIns="0" rIns="0" bIns="0" rtlCol="0">
            <a:spAutoFit/>
          </a:bodyPr>
          <a:lstStyle/>
          <a:p>
            <a:pPr algn="ctr"/>
            <a:r>
              <a:rPr lang="en-US" sz="1544"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4"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4"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sp>
        <p:nvSpPr>
          <p:cNvPr id="24" name="Oval 23"/>
          <p:cNvSpPr/>
          <p:nvPr/>
        </p:nvSpPr>
        <p:spPr>
          <a:xfrm>
            <a:off x="8231008"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ooter Text"/>
          <p:cNvSpPr txBox="1"/>
          <p:nvPr/>
        </p:nvSpPr>
        <p:spPr>
          <a:xfrm flipH="1">
            <a:off x="7379307" y="5637766"/>
            <a:ext cx="1961750" cy="831703"/>
          </a:xfrm>
          <a:prstGeom prst="rect">
            <a:avLst/>
          </a:prstGeom>
          <a:noFill/>
        </p:spPr>
        <p:txBody>
          <a:bodyPr wrap="square" lIns="0" tIns="0" rIns="0" bIns="0" rtlCol="0">
            <a:spAutoFit/>
          </a:bodyPr>
          <a:lstStyle/>
          <a:p>
            <a:pPr algn="ctr"/>
            <a:r>
              <a:rPr lang="en-US" sz="1544"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4"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4"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cxnSp>
        <p:nvCxnSpPr>
          <p:cNvPr id="26" name="Straight Connector 25"/>
          <p:cNvCxnSpPr>
            <a:stCxn id="15" idx="4"/>
          </p:cNvCxnSpPr>
          <p:nvPr/>
        </p:nvCxnSpPr>
        <p:spPr>
          <a:xfrm rot="16200000" flipH="1">
            <a:off x="2144094" y="3689475"/>
            <a:ext cx="1020772"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4"/>
          </p:cNvCxnSpPr>
          <p:nvPr/>
        </p:nvCxnSpPr>
        <p:spPr>
          <a:xfrm rot="5400000">
            <a:off x="4018531" y="3662834"/>
            <a:ext cx="1046795"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909105" y="3665907"/>
            <a:ext cx="1040544" cy="10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4"/>
          </p:cNvCxnSpPr>
          <p:nvPr/>
        </p:nvCxnSpPr>
        <p:spPr>
          <a:xfrm rot="5400000">
            <a:off x="7807123" y="3676532"/>
            <a:ext cx="1019404"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ooter Text"/>
          <p:cNvSpPr txBox="1"/>
          <p:nvPr/>
        </p:nvSpPr>
        <p:spPr>
          <a:xfrm flipH="1">
            <a:off x="9273594" y="5637766"/>
            <a:ext cx="1961750" cy="831703"/>
          </a:xfrm>
          <a:prstGeom prst="rect">
            <a:avLst/>
          </a:prstGeom>
          <a:noFill/>
        </p:spPr>
        <p:txBody>
          <a:bodyPr wrap="square" lIns="0" tIns="0" rIns="0" bIns="0" rtlCol="0">
            <a:spAutoFit/>
          </a:bodyPr>
          <a:lstStyle/>
          <a:p>
            <a:pPr algn="ctr"/>
            <a:r>
              <a:rPr lang="en-US" sz="1544"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544"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544"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p>
        </p:txBody>
      </p:sp>
      <p:grpSp>
        <p:nvGrpSpPr>
          <p:cNvPr id="48" name="Group 47"/>
          <p:cNvGrpSpPr/>
          <p:nvPr/>
        </p:nvGrpSpPr>
        <p:grpSpPr>
          <a:xfrm>
            <a:off x="3591287" y="3714402"/>
            <a:ext cx="1901884" cy="1901884"/>
            <a:chOff x="2364512" y="2697532"/>
            <a:chExt cx="1477658" cy="1477658"/>
          </a:xfrm>
        </p:grpSpPr>
        <p:sp>
          <p:nvSpPr>
            <p:cNvPr id="32" name="4-Point Star 31"/>
            <p:cNvSpPr/>
            <p:nvPr/>
          </p:nvSpPr>
          <p:spPr>
            <a:xfrm>
              <a:off x="2364512" y="2697532"/>
              <a:ext cx="1477658" cy="1477658"/>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32"/>
            <p:cNvSpPr>
              <a:spLocks noEditPoints="1"/>
            </p:cNvSpPr>
            <p:nvPr/>
          </p:nvSpPr>
          <p:spPr bwMode="auto">
            <a:xfrm>
              <a:off x="2954842" y="3287861"/>
              <a:ext cx="297000" cy="297000"/>
            </a:xfrm>
            <a:custGeom>
              <a:avLst/>
              <a:gdLst/>
              <a:ahLst/>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7" name="Group 46"/>
          <p:cNvGrpSpPr/>
          <p:nvPr/>
        </p:nvGrpSpPr>
        <p:grpSpPr>
          <a:xfrm>
            <a:off x="5478325" y="3778219"/>
            <a:ext cx="1901884" cy="1901884"/>
            <a:chOff x="3833086" y="2697532"/>
            <a:chExt cx="1477658" cy="1477658"/>
          </a:xfrm>
        </p:grpSpPr>
        <p:sp>
          <p:nvSpPr>
            <p:cNvPr id="35" name="4-Point Star 34"/>
            <p:cNvSpPr/>
            <p:nvPr/>
          </p:nvSpPr>
          <p:spPr>
            <a:xfrm>
              <a:off x="3833086" y="2697532"/>
              <a:ext cx="1477658" cy="1477658"/>
            </a:xfrm>
            <a:prstGeom prst="star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91"/>
            <p:cNvSpPr>
              <a:spLocks/>
            </p:cNvSpPr>
            <p:nvPr/>
          </p:nvSpPr>
          <p:spPr bwMode="auto">
            <a:xfrm>
              <a:off x="4429083" y="3298063"/>
              <a:ext cx="285664" cy="276596"/>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45"/>
          <p:cNvGrpSpPr/>
          <p:nvPr/>
        </p:nvGrpSpPr>
        <p:grpSpPr>
          <a:xfrm>
            <a:off x="7364949" y="3778219"/>
            <a:ext cx="1901884" cy="1901884"/>
            <a:chOff x="5298889" y="2697532"/>
            <a:chExt cx="1477658" cy="1477658"/>
          </a:xfrm>
        </p:grpSpPr>
        <p:sp>
          <p:nvSpPr>
            <p:cNvPr id="38" name="4-Point Star 37"/>
            <p:cNvSpPr/>
            <p:nvPr/>
          </p:nvSpPr>
          <p:spPr>
            <a:xfrm>
              <a:off x="5298889" y="2697532"/>
              <a:ext cx="1477658" cy="1477658"/>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225"/>
            <p:cNvSpPr>
              <a:spLocks noEditPoints="1"/>
            </p:cNvSpPr>
            <p:nvPr/>
          </p:nvSpPr>
          <p:spPr bwMode="auto">
            <a:xfrm>
              <a:off x="5956100" y="3296820"/>
              <a:ext cx="163236" cy="27908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Oval 42"/>
          <p:cNvSpPr/>
          <p:nvPr/>
        </p:nvSpPr>
        <p:spPr>
          <a:xfrm>
            <a:off x="10118455"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44" name="Straight Connector 43"/>
          <p:cNvCxnSpPr/>
          <p:nvPr/>
        </p:nvCxnSpPr>
        <p:spPr>
          <a:xfrm rot="5400000">
            <a:off x="9697850" y="3683347"/>
            <a:ext cx="1033030"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701468" y="3778219"/>
            <a:ext cx="1901884" cy="1901884"/>
            <a:chOff x="889152" y="2697532"/>
            <a:chExt cx="1477658" cy="1477658"/>
          </a:xfrm>
        </p:grpSpPr>
        <p:sp>
          <p:nvSpPr>
            <p:cNvPr id="18" name="4-Point Star 17"/>
            <p:cNvSpPr/>
            <p:nvPr/>
          </p:nvSpPr>
          <p:spPr>
            <a:xfrm>
              <a:off x="889152" y="2697532"/>
              <a:ext cx="1477658" cy="1477658"/>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206"/>
            <p:cNvSpPr>
              <a:spLocks noEditPoints="1"/>
            </p:cNvSpPr>
            <p:nvPr/>
          </p:nvSpPr>
          <p:spPr bwMode="auto">
            <a:xfrm>
              <a:off x="1511789" y="3320168"/>
              <a:ext cx="232386" cy="232386"/>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44"/>
          <p:cNvGrpSpPr/>
          <p:nvPr/>
        </p:nvGrpSpPr>
        <p:grpSpPr>
          <a:xfrm>
            <a:off x="9265966" y="3778219"/>
            <a:ext cx="1901884" cy="1901884"/>
            <a:chOff x="6775873" y="2697532"/>
            <a:chExt cx="1477658" cy="1477658"/>
          </a:xfrm>
        </p:grpSpPr>
        <p:sp>
          <p:nvSpPr>
            <p:cNvPr id="41" name="4-Point Star 40"/>
            <p:cNvSpPr/>
            <p:nvPr/>
          </p:nvSpPr>
          <p:spPr>
            <a:xfrm>
              <a:off x="6775873" y="2697532"/>
              <a:ext cx="1477658" cy="1477658"/>
            </a:xfrm>
            <a:prstGeom prst="star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245"/>
            <p:cNvSpPr>
              <a:spLocks/>
            </p:cNvSpPr>
            <p:nvPr/>
          </p:nvSpPr>
          <p:spPr bwMode="auto">
            <a:xfrm>
              <a:off x="7385473" y="3307132"/>
              <a:ext cx="258458" cy="25845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565893238"/>
      </p:ext>
    </p:extLst>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500"/>
                            </p:stCondLst>
                            <p:childTnLst>
                              <p:par>
                                <p:cTn id="51" presetID="2" presetClass="entr" presetSubtype="1"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p:stCondLst>
                              <p:cond delay="6500"/>
                            </p:stCondLst>
                            <p:childTnLst>
                              <p:par>
                                <p:cTn id="69" presetID="53"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500"/>
                            </p:stCondLst>
                            <p:childTnLst>
                              <p:par>
                                <p:cTn id="81" presetID="22" presetClass="entr" presetSubtype="1"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8000"/>
                            </p:stCondLst>
                            <p:childTnLst>
                              <p:par>
                                <p:cTn id="85" presetID="2" presetClass="entr" presetSubtype="1"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0-#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ppt_x"/>
                                          </p:val>
                                        </p:tav>
                                        <p:tav tm="100000">
                                          <p:val>
                                            <p:strVal val="#ppt_x"/>
                                          </p:val>
                                        </p:tav>
                                      </p:tavLst>
                                    </p:anim>
                                    <p:anim calcmode="lin" valueType="num">
                                      <p:cBhvr additive="base">
                                        <p:cTn id="93" dur="5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par>
                          <p:cTn id="98" fill="hold">
                            <p:stCondLst>
                              <p:cond delay="9500"/>
                            </p:stCondLst>
                            <p:childTnLst>
                              <p:par>
                                <p:cTn id="99" presetID="53" presetClass="entr" presetSubtype="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Effect transition="in" filter="fade">
                                      <p:cBhvr>
                                        <p:cTn id="103" dur="500"/>
                                        <p:tgtEl>
                                          <p:spTgt spid="13"/>
                                        </p:tgtEl>
                                      </p:cBhvr>
                                    </p:animEffect>
                                  </p:childTnLst>
                                </p:cTn>
                              </p:par>
                            </p:childTnLst>
                          </p:cTn>
                        </p:par>
                        <p:par>
                          <p:cTn id="104" fill="hold">
                            <p:stCondLst>
                              <p:cond delay="10000"/>
                            </p:stCondLst>
                            <p:childTnLst>
                              <p:par>
                                <p:cTn id="105" presetID="53"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childTnLst>
                          </p:cTn>
                        </p:par>
                        <p:par>
                          <p:cTn id="110" fill="hold">
                            <p:stCondLst>
                              <p:cond delay="10500"/>
                            </p:stCondLst>
                            <p:childTnLst>
                              <p:par>
                                <p:cTn id="111" presetID="22" presetClass="entr" presetSubtype="1"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up)">
                                      <p:cBhvr>
                                        <p:cTn id="113" dur="500"/>
                                        <p:tgtEl>
                                          <p:spTgt spid="29"/>
                                        </p:tgtEl>
                                      </p:cBhvr>
                                    </p:animEffect>
                                  </p:childTnLst>
                                </p:cTn>
                              </p:par>
                            </p:childTnLst>
                          </p:cTn>
                        </p:par>
                        <p:par>
                          <p:cTn id="114" fill="hold">
                            <p:stCondLst>
                              <p:cond delay="11000"/>
                            </p:stCondLst>
                            <p:childTnLst>
                              <p:par>
                                <p:cTn id="115" presetID="2" presetClass="entr" presetSubtype="1"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ppt_x"/>
                                          </p:val>
                                        </p:tav>
                                        <p:tav tm="100000">
                                          <p:val>
                                            <p:strVal val="#ppt_x"/>
                                          </p:val>
                                        </p:tav>
                                      </p:tavLst>
                                    </p:anim>
                                    <p:anim calcmode="lin" valueType="num">
                                      <p:cBhvr additive="base">
                                        <p:cTn id="118" dur="500" fill="hold"/>
                                        <p:tgtEl>
                                          <p:spTgt spid="46"/>
                                        </p:tgtEl>
                                        <p:attrNameLst>
                                          <p:attrName>ppt_y</p:attrName>
                                        </p:attrNameLst>
                                      </p:cBhvr>
                                      <p:tavLst>
                                        <p:tav tm="0">
                                          <p:val>
                                            <p:strVal val="0-#ppt_h/2"/>
                                          </p:val>
                                        </p:tav>
                                        <p:tav tm="100000">
                                          <p:val>
                                            <p:strVal val="#ppt_y"/>
                                          </p:val>
                                        </p:tav>
                                      </p:tavLst>
                                    </p:anim>
                                  </p:childTnLst>
                                </p:cTn>
                              </p:par>
                            </p:childTnLst>
                          </p:cTn>
                        </p:par>
                        <p:par>
                          <p:cTn id="119" fill="hold">
                            <p:stCondLst>
                              <p:cond delay="11500"/>
                            </p:stCondLst>
                            <p:childTnLst>
                              <p:par>
                                <p:cTn id="120" presetID="2" presetClass="entr" presetSubtype="4" accel="50000" decel="5000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500" fill="hold"/>
                                        <p:tgtEl>
                                          <p:spTgt spid="25"/>
                                        </p:tgtEl>
                                        <p:attrNameLst>
                                          <p:attrName>ppt_x</p:attrName>
                                        </p:attrNameLst>
                                      </p:cBhvr>
                                      <p:tavLst>
                                        <p:tav tm="0">
                                          <p:val>
                                            <p:strVal val="#ppt_x"/>
                                          </p:val>
                                        </p:tav>
                                        <p:tav tm="100000">
                                          <p:val>
                                            <p:strVal val="#ppt_x"/>
                                          </p:val>
                                        </p:tav>
                                      </p:tavLst>
                                    </p:anim>
                                    <p:anim calcmode="lin" valueType="num">
                                      <p:cBhvr additive="base">
                                        <p:cTn id="123" dur="500" fill="hold"/>
                                        <p:tgtEl>
                                          <p:spTgt spid="25"/>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2" presetClass="entr" presetSubtype="8"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left)">
                                      <p:cBhvr>
                                        <p:cTn id="127" dur="500"/>
                                        <p:tgtEl>
                                          <p:spTgt spid="9"/>
                                        </p:tgtEl>
                                      </p:cBhvr>
                                    </p:animEffect>
                                  </p:childTnLst>
                                </p:cTn>
                              </p:par>
                            </p:childTnLst>
                          </p:cTn>
                        </p:par>
                        <p:par>
                          <p:cTn id="128" fill="hold">
                            <p:stCondLst>
                              <p:cond delay="12500"/>
                            </p:stCondLst>
                            <p:childTnLst>
                              <p:par>
                                <p:cTn id="129" presetID="53" presetClass="entr" presetSubtype="0"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 calcmode="lin" valueType="num">
                                      <p:cBhvr>
                                        <p:cTn id="131" dur="500" fill="hold"/>
                                        <p:tgtEl>
                                          <p:spTgt spid="14"/>
                                        </p:tgtEl>
                                        <p:attrNameLst>
                                          <p:attrName>ppt_w</p:attrName>
                                        </p:attrNameLst>
                                      </p:cBhvr>
                                      <p:tavLst>
                                        <p:tav tm="0">
                                          <p:val>
                                            <p:fltVal val="0"/>
                                          </p:val>
                                        </p:tav>
                                        <p:tav tm="100000">
                                          <p:val>
                                            <p:strVal val="#ppt_w"/>
                                          </p:val>
                                        </p:tav>
                                      </p:tavLst>
                                    </p:anim>
                                    <p:anim calcmode="lin" valueType="num">
                                      <p:cBhvr>
                                        <p:cTn id="132" dur="500" fill="hold"/>
                                        <p:tgtEl>
                                          <p:spTgt spid="14"/>
                                        </p:tgtEl>
                                        <p:attrNameLst>
                                          <p:attrName>ppt_h</p:attrName>
                                        </p:attrNameLst>
                                      </p:cBhvr>
                                      <p:tavLst>
                                        <p:tav tm="0">
                                          <p:val>
                                            <p:fltVal val="0"/>
                                          </p:val>
                                        </p:tav>
                                        <p:tav tm="100000">
                                          <p:val>
                                            <p:strVal val="#ppt_h"/>
                                          </p:val>
                                        </p:tav>
                                      </p:tavLst>
                                    </p:anim>
                                    <p:animEffect transition="in" filter="fade">
                                      <p:cBhvr>
                                        <p:cTn id="133" dur="500"/>
                                        <p:tgtEl>
                                          <p:spTgt spid="14"/>
                                        </p:tgtEl>
                                      </p:cBhvr>
                                    </p:animEffect>
                                  </p:childTnLst>
                                </p:cTn>
                              </p:par>
                            </p:childTnLst>
                          </p:cTn>
                        </p:par>
                        <p:par>
                          <p:cTn id="134" fill="hold">
                            <p:stCondLst>
                              <p:cond delay="13000"/>
                            </p:stCondLst>
                            <p:childTnLst>
                              <p:par>
                                <p:cTn id="135" presetID="53" presetClass="entr" presetSubtype="0"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500" fill="hold"/>
                                        <p:tgtEl>
                                          <p:spTgt spid="43"/>
                                        </p:tgtEl>
                                        <p:attrNameLst>
                                          <p:attrName>ppt_w</p:attrName>
                                        </p:attrNameLst>
                                      </p:cBhvr>
                                      <p:tavLst>
                                        <p:tav tm="0">
                                          <p:val>
                                            <p:fltVal val="0"/>
                                          </p:val>
                                        </p:tav>
                                        <p:tav tm="100000">
                                          <p:val>
                                            <p:strVal val="#ppt_w"/>
                                          </p:val>
                                        </p:tav>
                                      </p:tavLst>
                                    </p:anim>
                                    <p:anim calcmode="lin" valueType="num">
                                      <p:cBhvr>
                                        <p:cTn id="138" dur="500" fill="hold"/>
                                        <p:tgtEl>
                                          <p:spTgt spid="43"/>
                                        </p:tgtEl>
                                        <p:attrNameLst>
                                          <p:attrName>ppt_h</p:attrName>
                                        </p:attrNameLst>
                                      </p:cBhvr>
                                      <p:tavLst>
                                        <p:tav tm="0">
                                          <p:val>
                                            <p:fltVal val="0"/>
                                          </p:val>
                                        </p:tav>
                                        <p:tav tm="100000">
                                          <p:val>
                                            <p:strVal val="#ppt_h"/>
                                          </p:val>
                                        </p:tav>
                                      </p:tavLst>
                                    </p:anim>
                                    <p:animEffect transition="in" filter="fade">
                                      <p:cBhvr>
                                        <p:cTn id="139" dur="500"/>
                                        <p:tgtEl>
                                          <p:spTgt spid="43"/>
                                        </p:tgtEl>
                                      </p:cBhvr>
                                    </p:animEffect>
                                  </p:childTnLst>
                                </p:cTn>
                              </p:par>
                            </p:childTnLst>
                          </p:cTn>
                        </p:par>
                        <p:par>
                          <p:cTn id="140" fill="hold">
                            <p:stCondLst>
                              <p:cond delay="13500"/>
                            </p:stCondLst>
                            <p:childTnLst>
                              <p:par>
                                <p:cTn id="141" presetID="22" presetClass="entr" presetSubtype="1" fill="hold"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up)">
                                      <p:cBhvr>
                                        <p:cTn id="143" dur="500"/>
                                        <p:tgtEl>
                                          <p:spTgt spid="44"/>
                                        </p:tgtEl>
                                      </p:cBhvr>
                                    </p:animEffect>
                                  </p:childTnLst>
                                </p:cTn>
                              </p:par>
                            </p:childTnLst>
                          </p:cTn>
                        </p:par>
                        <p:par>
                          <p:cTn id="144" fill="hold">
                            <p:stCondLst>
                              <p:cond delay="14000"/>
                            </p:stCondLst>
                            <p:childTnLst>
                              <p:par>
                                <p:cTn id="145" presetID="2" presetClass="entr" presetSubtype="1"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fill="hold"/>
                                        <p:tgtEl>
                                          <p:spTgt spid="45"/>
                                        </p:tgtEl>
                                        <p:attrNameLst>
                                          <p:attrName>ppt_x</p:attrName>
                                        </p:attrNameLst>
                                      </p:cBhvr>
                                      <p:tavLst>
                                        <p:tav tm="0">
                                          <p:val>
                                            <p:strVal val="#ppt_x"/>
                                          </p:val>
                                        </p:tav>
                                        <p:tav tm="100000">
                                          <p:val>
                                            <p:strVal val="#ppt_x"/>
                                          </p:val>
                                        </p:tav>
                                      </p:tavLst>
                                    </p:anim>
                                    <p:anim calcmode="lin" valueType="num">
                                      <p:cBhvr additive="base">
                                        <p:cTn id="148" dur="500" fill="hold"/>
                                        <p:tgtEl>
                                          <p:spTgt spid="45"/>
                                        </p:tgtEl>
                                        <p:attrNameLst>
                                          <p:attrName>ppt_y</p:attrName>
                                        </p:attrNameLst>
                                      </p:cBhvr>
                                      <p:tavLst>
                                        <p:tav tm="0">
                                          <p:val>
                                            <p:strVal val="0-#ppt_h/2"/>
                                          </p:val>
                                        </p:tav>
                                        <p:tav tm="100000">
                                          <p:val>
                                            <p:strVal val="#ppt_y"/>
                                          </p:val>
                                        </p:tav>
                                      </p:tavLst>
                                    </p:anim>
                                  </p:childTnLst>
                                </p:cTn>
                              </p:par>
                            </p:childTnLst>
                          </p:cTn>
                        </p:par>
                        <p:par>
                          <p:cTn id="149" fill="hold">
                            <p:stCondLst>
                              <p:cond delay="14500"/>
                            </p:stCondLst>
                            <p:childTnLst>
                              <p:par>
                                <p:cTn id="150" presetID="2" presetClass="entr" presetSubtype="4" accel="50000" decel="50000" fill="hold" grpId="0" nodeType="afterEffect">
                                  <p:stCondLst>
                                    <p:cond delay="0"/>
                                  </p:stCondLst>
                                  <p:childTnLst>
                                    <p:set>
                                      <p:cBhvr>
                                        <p:cTn id="151" dur="1" fill="hold">
                                          <p:stCondLst>
                                            <p:cond delay="0"/>
                                          </p:stCondLst>
                                        </p:cTn>
                                        <p:tgtEl>
                                          <p:spTgt spid="30"/>
                                        </p:tgtEl>
                                        <p:attrNameLst>
                                          <p:attrName>style.visibility</p:attrName>
                                        </p:attrNameLst>
                                      </p:cBhvr>
                                      <p:to>
                                        <p:strVal val="visible"/>
                                      </p:to>
                                    </p:set>
                                    <p:anim calcmode="lin" valueType="num">
                                      <p:cBhvr additive="base">
                                        <p:cTn id="152" dur="500" fill="hold"/>
                                        <p:tgtEl>
                                          <p:spTgt spid="30"/>
                                        </p:tgtEl>
                                        <p:attrNameLst>
                                          <p:attrName>ppt_x</p:attrName>
                                        </p:attrNameLst>
                                      </p:cBhvr>
                                      <p:tavLst>
                                        <p:tav tm="0">
                                          <p:val>
                                            <p:strVal val="#ppt_x"/>
                                          </p:val>
                                        </p:tav>
                                        <p:tav tm="100000">
                                          <p:val>
                                            <p:strVal val="#ppt_x"/>
                                          </p:val>
                                        </p:tav>
                                      </p:tavLst>
                                    </p:anim>
                                    <p:anim calcmode="lin" valueType="num">
                                      <p:cBhvr additive="base">
                                        <p:cTn id="1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16" grpId="0"/>
      <p:bldP spid="20" grpId="0" animBg="1"/>
      <p:bldP spid="21" grpId="0"/>
      <p:bldP spid="22" grpId="0" animBg="1"/>
      <p:bldP spid="23" grpId="0"/>
      <p:bldP spid="24" grpId="0" animBg="1"/>
      <p:bldP spid="25" grpId="0"/>
      <p:bldP spid="30" grpId="0"/>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273086" y="3301123"/>
            <a:ext cx="304857" cy="385755"/>
            <a:chOff x="2943440" y="2191613"/>
            <a:chExt cx="236857" cy="299711"/>
          </a:xfrm>
        </p:grpSpPr>
        <p:sp>
          <p:nvSpPr>
            <p:cNvPr id="33" name="Right Arrow 32"/>
            <p:cNvSpPr/>
            <p:nvPr/>
          </p:nvSpPr>
          <p:spPr>
            <a:xfrm rot="2160000">
              <a:off x="2943440" y="2191613"/>
              <a:ext cx="236857" cy="299711"/>
            </a:xfrm>
            <a:prstGeom prst="rightArrow">
              <a:avLst>
                <a:gd name="adj1" fmla="val 60000"/>
                <a:gd name="adj2" fmla="val 5000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Right Arrow 6"/>
            <p:cNvSpPr/>
            <p:nvPr/>
          </p:nvSpPr>
          <p:spPr>
            <a:xfrm rot="2160000">
              <a:off x="2950225" y="2230672"/>
              <a:ext cx="165800" cy="1798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591">
                <a:lnSpc>
                  <a:spcPct val="90000"/>
                </a:lnSpc>
                <a:spcAft>
                  <a:spcPct val="35000"/>
                </a:spcAft>
              </a:pPr>
              <a:endParaRPr lang="en-US" sz="218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9" name="Group 38"/>
          <p:cNvGrpSpPr/>
          <p:nvPr/>
        </p:nvGrpSpPr>
        <p:grpSpPr>
          <a:xfrm>
            <a:off x="4671830" y="4660445"/>
            <a:ext cx="385755" cy="304857"/>
            <a:chOff x="3253241" y="3247732"/>
            <a:chExt cx="299711" cy="236857"/>
          </a:xfrm>
        </p:grpSpPr>
        <p:sp>
          <p:nvSpPr>
            <p:cNvPr id="29" name="Right Arrow 28"/>
            <p:cNvSpPr/>
            <p:nvPr/>
          </p:nvSpPr>
          <p:spPr>
            <a:xfrm rot="6480000">
              <a:off x="3284668" y="3216305"/>
              <a:ext cx="236857" cy="299711"/>
            </a:xfrm>
            <a:prstGeom prs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ight Arrow 10"/>
            <p:cNvSpPr/>
            <p:nvPr/>
          </p:nvSpPr>
          <p:spPr>
            <a:xfrm rot="17280000">
              <a:off x="3331176" y="3242457"/>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591">
                <a:lnSpc>
                  <a:spcPct val="90000"/>
                </a:lnSpc>
                <a:spcAft>
                  <a:spcPct val="35000"/>
                </a:spcAft>
              </a:pPr>
              <a:endParaRPr lang="en-US" sz="218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0" name="Group 39"/>
          <p:cNvGrpSpPr/>
          <p:nvPr/>
        </p:nvGrpSpPr>
        <p:grpSpPr>
          <a:xfrm>
            <a:off x="3593675" y="5445246"/>
            <a:ext cx="304857" cy="385755"/>
            <a:chOff x="2415575" y="3857478"/>
            <a:chExt cx="236857" cy="299711"/>
          </a:xfrm>
        </p:grpSpPr>
        <p:sp>
          <p:nvSpPr>
            <p:cNvPr id="25" name="Right Arrow 24"/>
            <p:cNvSpPr/>
            <p:nvPr/>
          </p:nvSpPr>
          <p:spPr>
            <a:xfrm rot="10800000">
              <a:off x="2415575" y="3857478"/>
              <a:ext cx="236857" cy="299711"/>
            </a:xfrm>
            <a:prstGeom prst="rightArrow">
              <a:avLst>
                <a:gd name="adj1" fmla="val 60000"/>
                <a:gd name="adj2" fmla="val 5000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ight Arrow 14"/>
            <p:cNvSpPr/>
            <p:nvPr/>
          </p:nvSpPr>
          <p:spPr>
            <a:xfrm>
              <a:off x="2486632" y="3917420"/>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591">
                <a:lnSpc>
                  <a:spcPct val="90000"/>
                </a:lnSpc>
                <a:spcAft>
                  <a:spcPct val="35000"/>
                </a:spcAft>
              </a:pPr>
              <a:endParaRPr lang="en-US" sz="218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2422699" y="4676856"/>
            <a:ext cx="385755" cy="304857"/>
            <a:chOff x="1505791" y="3260482"/>
            <a:chExt cx="299711" cy="236857"/>
          </a:xfrm>
        </p:grpSpPr>
        <p:sp>
          <p:nvSpPr>
            <p:cNvPr id="21" name="Right Arrow 20"/>
            <p:cNvSpPr/>
            <p:nvPr/>
          </p:nvSpPr>
          <p:spPr>
            <a:xfrm rot="15120000">
              <a:off x="1537218" y="3229055"/>
              <a:ext cx="236857" cy="299711"/>
            </a:xfrm>
            <a:prstGeom prst="rightArrow">
              <a:avLst>
                <a:gd name="adj1" fmla="val 60000"/>
                <a:gd name="adj2" fmla="val 50000"/>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Right Arrow 18"/>
            <p:cNvSpPr/>
            <p:nvPr/>
          </p:nvSpPr>
          <p:spPr>
            <a:xfrm rot="4320000">
              <a:off x="1583726" y="3322787"/>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591">
                <a:lnSpc>
                  <a:spcPct val="90000"/>
                </a:lnSpc>
                <a:spcAft>
                  <a:spcPct val="35000"/>
                </a:spcAft>
              </a:pPr>
              <a:endParaRPr lang="en-US" sz="218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2" name="Group 41"/>
          <p:cNvGrpSpPr/>
          <p:nvPr/>
        </p:nvGrpSpPr>
        <p:grpSpPr>
          <a:xfrm>
            <a:off x="2883048" y="3311267"/>
            <a:ext cx="304857" cy="385755"/>
            <a:chOff x="1863457" y="2199494"/>
            <a:chExt cx="236857" cy="299711"/>
          </a:xfrm>
        </p:grpSpPr>
        <p:sp>
          <p:nvSpPr>
            <p:cNvPr id="17" name="Right Arrow 16"/>
            <p:cNvSpPr/>
            <p:nvPr/>
          </p:nvSpPr>
          <p:spPr>
            <a:xfrm rot="19440000">
              <a:off x="1863457" y="2199494"/>
              <a:ext cx="236857" cy="299711"/>
            </a:xfrm>
            <a:prstGeom prs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ight Arrow 22"/>
            <p:cNvSpPr/>
            <p:nvPr/>
          </p:nvSpPr>
          <p:spPr>
            <a:xfrm rot="19440000">
              <a:off x="1870242" y="2280319"/>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591">
                <a:lnSpc>
                  <a:spcPct val="90000"/>
                </a:lnSpc>
                <a:spcAft>
                  <a:spcPct val="35000"/>
                </a:spcAft>
              </a:pPr>
              <a:endParaRPr lang="en-US" sz="218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2936517" y="3645927"/>
            <a:ext cx="1601917" cy="1601917"/>
            <a:chOff x="1016000" y="1689100"/>
            <a:chExt cx="787400" cy="787400"/>
          </a:xfrm>
        </p:grpSpPr>
        <p:grpSp>
          <p:nvGrpSpPr>
            <p:cNvPr id="45" name="Group 10"/>
            <p:cNvGrpSpPr/>
            <p:nvPr/>
          </p:nvGrpSpPr>
          <p:grpSpPr>
            <a:xfrm>
              <a:off x="1016000" y="1689100"/>
              <a:ext cx="787400" cy="787400"/>
              <a:chOff x="4343400" y="1854885"/>
              <a:chExt cx="457200" cy="457200"/>
            </a:xfrm>
          </p:grpSpPr>
          <p:sp>
            <p:nvSpPr>
              <p:cNvPr id="47" name="Oval 46"/>
              <p:cNvSpPr/>
              <p:nvPr/>
            </p:nvSpPr>
            <p:spPr>
              <a:xfrm>
                <a:off x="4343400" y="1854885"/>
                <a:ext cx="457200" cy="457200"/>
              </a:xfrm>
              <a:prstGeom prst="ellipse">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Oval 47"/>
              <p:cNvSpPr/>
              <p:nvPr/>
            </p:nvSpPr>
            <p:spPr>
              <a:xfrm>
                <a:off x="4408030" y="1919516"/>
                <a:ext cx="327939" cy="327939"/>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6" name="Freeform 145"/>
            <p:cNvSpPr>
              <a:spLocks/>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solidFill>
                <a:schemeClr val="tx1">
                  <a:lumMod val="50000"/>
                  <a:lumOff val="50000"/>
                </a:schemeClr>
              </a:solid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5" name="Group 54"/>
          <p:cNvGrpSpPr/>
          <p:nvPr/>
        </p:nvGrpSpPr>
        <p:grpSpPr>
          <a:xfrm>
            <a:off x="3165986" y="2422620"/>
            <a:ext cx="1142979" cy="1142979"/>
            <a:chOff x="2083284" y="1636066"/>
            <a:chExt cx="888032" cy="888032"/>
          </a:xfrm>
        </p:grpSpPr>
        <p:sp>
          <p:nvSpPr>
            <p:cNvPr id="35" name="Oval 34"/>
            <p:cNvSpPr/>
            <p:nvPr/>
          </p:nvSpPr>
          <p:spPr>
            <a:xfrm>
              <a:off x="2083284" y="1636066"/>
              <a:ext cx="888032" cy="88803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57"/>
            <p:cNvSpPr>
              <a:spLocks noEditPoints="1"/>
            </p:cNvSpPr>
            <p:nvPr/>
          </p:nvSpPr>
          <p:spPr bwMode="auto">
            <a:xfrm>
              <a:off x="2357278" y="1910060"/>
              <a:ext cx="340044" cy="34004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6" name="Group 55"/>
          <p:cNvGrpSpPr/>
          <p:nvPr/>
        </p:nvGrpSpPr>
        <p:grpSpPr>
          <a:xfrm>
            <a:off x="4556025" y="3432543"/>
            <a:ext cx="1142979" cy="1142979"/>
            <a:chOff x="3163268" y="2420720"/>
            <a:chExt cx="888032" cy="888032"/>
          </a:xfrm>
        </p:grpSpPr>
        <p:sp>
          <p:nvSpPr>
            <p:cNvPr id="31" name="Oval 30"/>
            <p:cNvSpPr/>
            <p:nvPr/>
          </p:nvSpPr>
          <p:spPr>
            <a:xfrm>
              <a:off x="3163268" y="2420720"/>
              <a:ext cx="888032" cy="88803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16"/>
            <p:cNvSpPr>
              <a:spLocks noEditPoints="1"/>
            </p:cNvSpPr>
            <p:nvPr/>
          </p:nvSpPr>
          <p:spPr bwMode="auto">
            <a:xfrm>
              <a:off x="3430119" y="2721861"/>
              <a:ext cx="354330" cy="28575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7" name="Group 56"/>
          <p:cNvGrpSpPr/>
          <p:nvPr/>
        </p:nvGrpSpPr>
        <p:grpSpPr>
          <a:xfrm>
            <a:off x="4025078" y="5066634"/>
            <a:ext cx="1142979" cy="1142979"/>
            <a:chOff x="2750751" y="3690318"/>
            <a:chExt cx="888032" cy="888032"/>
          </a:xfrm>
        </p:grpSpPr>
        <p:sp>
          <p:nvSpPr>
            <p:cNvPr id="27" name="Oval 26"/>
            <p:cNvSpPr/>
            <p:nvPr/>
          </p:nvSpPr>
          <p:spPr>
            <a:xfrm>
              <a:off x="2750751" y="3690318"/>
              <a:ext cx="888032" cy="88803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66"/>
            <p:cNvSpPr>
              <a:spLocks noEditPoints="1"/>
            </p:cNvSpPr>
            <p:nvPr/>
          </p:nvSpPr>
          <p:spPr bwMode="auto">
            <a:xfrm>
              <a:off x="2996170" y="3978600"/>
              <a:ext cx="397194" cy="311468"/>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8" name="Group 57"/>
          <p:cNvGrpSpPr/>
          <p:nvPr/>
        </p:nvGrpSpPr>
        <p:grpSpPr>
          <a:xfrm>
            <a:off x="2306893" y="5066634"/>
            <a:ext cx="1142979" cy="1142979"/>
            <a:chOff x="1415817" y="3690318"/>
            <a:chExt cx="888032" cy="888032"/>
          </a:xfrm>
        </p:grpSpPr>
        <p:sp>
          <p:nvSpPr>
            <p:cNvPr id="23" name="Oval 22"/>
            <p:cNvSpPr/>
            <p:nvPr/>
          </p:nvSpPr>
          <p:spPr>
            <a:xfrm>
              <a:off x="1415817" y="3690318"/>
              <a:ext cx="888032" cy="888032"/>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171"/>
            <p:cNvSpPr>
              <a:spLocks/>
            </p:cNvSpPr>
            <p:nvPr/>
          </p:nvSpPr>
          <p:spPr bwMode="auto">
            <a:xfrm>
              <a:off x="1662665" y="3991459"/>
              <a:ext cx="394336" cy="285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9" name="Group 58"/>
          <p:cNvGrpSpPr/>
          <p:nvPr/>
        </p:nvGrpSpPr>
        <p:grpSpPr>
          <a:xfrm>
            <a:off x="1775945" y="3432543"/>
            <a:ext cx="1142979" cy="1142979"/>
            <a:chOff x="1003300" y="2420720"/>
            <a:chExt cx="888032" cy="888032"/>
          </a:xfrm>
        </p:grpSpPr>
        <p:sp>
          <p:nvSpPr>
            <p:cNvPr id="19" name="Oval 18"/>
            <p:cNvSpPr/>
            <p:nvPr/>
          </p:nvSpPr>
          <p:spPr>
            <a:xfrm>
              <a:off x="1003300" y="2420720"/>
              <a:ext cx="888032" cy="8880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128"/>
            <p:cNvSpPr>
              <a:spLocks noEditPoints="1"/>
            </p:cNvSpPr>
            <p:nvPr/>
          </p:nvSpPr>
          <p:spPr bwMode="auto">
            <a:xfrm>
              <a:off x="1264437" y="2694714"/>
              <a:ext cx="365758" cy="340044"/>
            </a:xfrm>
            <a:custGeom>
              <a:avLst/>
              <a:gdLst/>
              <a:ahLst/>
              <a:cxnLst>
                <a:cxn ang="0">
                  <a:pos x="10" y="37"/>
                </a:cxn>
                <a:cxn ang="0">
                  <a:pos x="0" y="25"/>
                </a:cxn>
                <a:cxn ang="0">
                  <a:pos x="6" y="18"/>
                </a:cxn>
                <a:cxn ang="0">
                  <a:pos x="15" y="30"/>
                </a:cxn>
                <a:cxn ang="0">
                  <a:pos x="10" y="37"/>
                </a:cxn>
                <a:cxn ang="0">
                  <a:pos x="50" y="50"/>
                </a:cxn>
                <a:cxn ang="0">
                  <a:pos x="43" y="55"/>
                </a:cxn>
                <a:cxn ang="0">
                  <a:pos x="29" y="52"/>
                </a:cxn>
                <a:cxn ang="0">
                  <a:pos x="15" y="55"/>
                </a:cxn>
                <a:cxn ang="0">
                  <a:pos x="9" y="50"/>
                </a:cxn>
                <a:cxn ang="0">
                  <a:pos x="29" y="29"/>
                </a:cxn>
                <a:cxn ang="0">
                  <a:pos x="50" y="50"/>
                </a:cxn>
                <a:cxn ang="0">
                  <a:pos x="21" y="21"/>
                </a:cxn>
                <a:cxn ang="0">
                  <a:pos x="12" y="9"/>
                </a:cxn>
                <a:cxn ang="0">
                  <a:pos x="18" y="0"/>
                </a:cxn>
                <a:cxn ang="0">
                  <a:pos x="28" y="13"/>
                </a:cxn>
                <a:cxn ang="0">
                  <a:pos x="21" y="21"/>
                </a:cxn>
                <a:cxn ang="0">
                  <a:pos x="31" y="13"/>
                </a:cxn>
                <a:cxn ang="0">
                  <a:pos x="41" y="0"/>
                </a:cxn>
                <a:cxn ang="0">
                  <a:pos x="47" y="9"/>
                </a:cxn>
                <a:cxn ang="0">
                  <a:pos x="38" y="21"/>
                </a:cxn>
                <a:cxn ang="0">
                  <a:pos x="31" y="13"/>
                </a:cxn>
                <a:cxn ang="0">
                  <a:pos x="59" y="25"/>
                </a:cxn>
                <a:cxn ang="0">
                  <a:pos x="49" y="37"/>
                </a:cxn>
                <a:cxn ang="0">
                  <a:pos x="44" y="30"/>
                </a:cxn>
                <a:cxn ang="0">
                  <a:pos x="53" y="18"/>
                </a:cxn>
                <a:cxn ang="0">
                  <a:pos x="59" y="25"/>
                </a:cxn>
              </a:cxnLst>
              <a:rect l="0" t="0" r="r" b="b"/>
              <a:pathLst>
                <a:path w="59" h="55">
                  <a:moveTo>
                    <a:pt x="10" y="37"/>
                  </a:moveTo>
                  <a:cubicBezTo>
                    <a:pt x="4" y="37"/>
                    <a:pt x="0" y="30"/>
                    <a:pt x="0" y="25"/>
                  </a:cubicBezTo>
                  <a:cubicBezTo>
                    <a:pt x="0" y="21"/>
                    <a:pt x="2" y="18"/>
                    <a:pt x="6" y="18"/>
                  </a:cubicBezTo>
                  <a:cubicBezTo>
                    <a:pt x="11" y="18"/>
                    <a:pt x="15" y="25"/>
                    <a:pt x="15" y="30"/>
                  </a:cubicBezTo>
                  <a:cubicBezTo>
                    <a:pt x="15" y="33"/>
                    <a:pt x="14" y="37"/>
                    <a:pt x="10" y="37"/>
                  </a:cubicBezTo>
                  <a:close/>
                  <a:moveTo>
                    <a:pt x="50" y="50"/>
                  </a:moveTo>
                  <a:cubicBezTo>
                    <a:pt x="50" y="54"/>
                    <a:pt x="46" y="55"/>
                    <a:pt x="43" y="55"/>
                  </a:cubicBezTo>
                  <a:cubicBezTo>
                    <a:pt x="38" y="55"/>
                    <a:pt x="34" y="52"/>
                    <a:pt x="29" y="52"/>
                  </a:cubicBezTo>
                  <a:cubicBezTo>
                    <a:pt x="25" y="52"/>
                    <a:pt x="21" y="55"/>
                    <a:pt x="15" y="55"/>
                  </a:cubicBezTo>
                  <a:cubicBezTo>
                    <a:pt x="12" y="55"/>
                    <a:pt x="9" y="54"/>
                    <a:pt x="9" y="50"/>
                  </a:cubicBezTo>
                  <a:cubicBezTo>
                    <a:pt x="9" y="41"/>
                    <a:pt x="21" y="29"/>
                    <a:pt x="29" y="29"/>
                  </a:cubicBezTo>
                  <a:cubicBezTo>
                    <a:pt x="38" y="29"/>
                    <a:pt x="50" y="41"/>
                    <a:pt x="50" y="50"/>
                  </a:cubicBezTo>
                  <a:close/>
                  <a:moveTo>
                    <a:pt x="21" y="21"/>
                  </a:moveTo>
                  <a:cubicBezTo>
                    <a:pt x="15" y="21"/>
                    <a:pt x="12" y="14"/>
                    <a:pt x="12" y="9"/>
                  </a:cubicBezTo>
                  <a:cubicBezTo>
                    <a:pt x="12" y="5"/>
                    <a:pt x="14" y="0"/>
                    <a:pt x="18" y="0"/>
                  </a:cubicBezTo>
                  <a:cubicBezTo>
                    <a:pt x="24" y="0"/>
                    <a:pt x="28" y="8"/>
                    <a:pt x="28" y="13"/>
                  </a:cubicBezTo>
                  <a:cubicBezTo>
                    <a:pt x="28" y="17"/>
                    <a:pt x="26" y="21"/>
                    <a:pt x="21" y="21"/>
                  </a:cubicBezTo>
                  <a:close/>
                  <a:moveTo>
                    <a:pt x="31" y="13"/>
                  </a:moveTo>
                  <a:cubicBezTo>
                    <a:pt x="31" y="8"/>
                    <a:pt x="35" y="0"/>
                    <a:pt x="41" y="0"/>
                  </a:cubicBezTo>
                  <a:cubicBezTo>
                    <a:pt x="45" y="0"/>
                    <a:pt x="47" y="5"/>
                    <a:pt x="47" y="9"/>
                  </a:cubicBezTo>
                  <a:cubicBezTo>
                    <a:pt x="47" y="14"/>
                    <a:pt x="44" y="21"/>
                    <a:pt x="38" y="21"/>
                  </a:cubicBezTo>
                  <a:cubicBezTo>
                    <a:pt x="33" y="21"/>
                    <a:pt x="31" y="17"/>
                    <a:pt x="31" y="13"/>
                  </a:cubicBezTo>
                  <a:close/>
                  <a:moveTo>
                    <a:pt x="59" y="25"/>
                  </a:moveTo>
                  <a:cubicBezTo>
                    <a:pt x="59" y="30"/>
                    <a:pt x="55" y="37"/>
                    <a:pt x="49" y="37"/>
                  </a:cubicBezTo>
                  <a:cubicBezTo>
                    <a:pt x="45" y="37"/>
                    <a:pt x="44" y="33"/>
                    <a:pt x="44" y="30"/>
                  </a:cubicBezTo>
                  <a:cubicBezTo>
                    <a:pt x="44" y="25"/>
                    <a:pt x="48" y="18"/>
                    <a:pt x="53" y="18"/>
                  </a:cubicBezTo>
                  <a:cubicBezTo>
                    <a:pt x="57" y="18"/>
                    <a:pt x="59" y="21"/>
                    <a:pt x="59" y="25"/>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TextBox 59"/>
          <p:cNvSpPr txBox="1"/>
          <p:nvPr/>
        </p:nvSpPr>
        <p:spPr>
          <a:xfrm>
            <a:off x="6828771" y="2047102"/>
            <a:ext cx="4254037" cy="723013"/>
          </a:xfrm>
          <a:prstGeom prst="rect">
            <a:avLst/>
          </a:prstGeom>
          <a:noFill/>
        </p:spPr>
        <p:txBody>
          <a:bodyPr wrap="square" rtlCol="0">
            <a:spAutoFit/>
          </a:bodyPr>
          <a:lstStyle/>
          <a:p>
            <a:r>
              <a:rPr lang="en-US" sz="1802"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grpSp>
        <p:nvGrpSpPr>
          <p:cNvPr id="61" name="Group 60"/>
          <p:cNvGrpSpPr/>
          <p:nvPr/>
        </p:nvGrpSpPr>
        <p:grpSpPr>
          <a:xfrm>
            <a:off x="6154811" y="2109395"/>
            <a:ext cx="588459" cy="588459"/>
            <a:chOff x="4343400" y="1854885"/>
            <a:chExt cx="457200" cy="457200"/>
          </a:xfrm>
        </p:grpSpPr>
        <p:sp>
          <p:nvSpPr>
            <p:cNvPr id="62" name="Oval 61"/>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Oval 62"/>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6828771" y="3003348"/>
            <a:ext cx="4254037" cy="723013"/>
          </a:xfrm>
          <a:prstGeom prst="rect">
            <a:avLst/>
          </a:prstGeom>
          <a:noFill/>
        </p:spPr>
        <p:txBody>
          <a:bodyPr wrap="square" rtlCol="0">
            <a:spAutoFit/>
          </a:bodyPr>
          <a:lstStyle/>
          <a:p>
            <a:r>
              <a:rPr lang="en-US" sz="1802"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grpSp>
        <p:nvGrpSpPr>
          <p:cNvPr id="65" name="Group 64"/>
          <p:cNvGrpSpPr/>
          <p:nvPr/>
        </p:nvGrpSpPr>
        <p:grpSpPr>
          <a:xfrm>
            <a:off x="6154811" y="3065641"/>
            <a:ext cx="588459" cy="588459"/>
            <a:chOff x="4343400" y="1854885"/>
            <a:chExt cx="457200" cy="457200"/>
          </a:xfrm>
          <a:solidFill>
            <a:schemeClr val="accent2"/>
          </a:solidFill>
        </p:grpSpPr>
        <p:sp>
          <p:nvSpPr>
            <p:cNvPr id="66" name="Oval 65"/>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Oval 66"/>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6828771" y="3959593"/>
            <a:ext cx="4254037" cy="723013"/>
          </a:xfrm>
          <a:prstGeom prst="rect">
            <a:avLst/>
          </a:prstGeom>
          <a:noFill/>
        </p:spPr>
        <p:txBody>
          <a:bodyPr wrap="square" rtlCol="0">
            <a:spAutoFit/>
          </a:bodyPr>
          <a:lstStyle/>
          <a:p>
            <a:r>
              <a:rPr lang="en-US" sz="1802"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grpSp>
        <p:nvGrpSpPr>
          <p:cNvPr id="69" name="Group 68"/>
          <p:cNvGrpSpPr/>
          <p:nvPr/>
        </p:nvGrpSpPr>
        <p:grpSpPr>
          <a:xfrm>
            <a:off x="6154811" y="4021887"/>
            <a:ext cx="588459" cy="588459"/>
            <a:chOff x="4343400" y="1854885"/>
            <a:chExt cx="457200" cy="457200"/>
          </a:xfrm>
        </p:grpSpPr>
        <p:sp>
          <p:nvSpPr>
            <p:cNvPr id="70" name="Oval 69"/>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Oval 70"/>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6828771" y="4915839"/>
            <a:ext cx="4254037" cy="723013"/>
          </a:xfrm>
          <a:prstGeom prst="rect">
            <a:avLst/>
          </a:prstGeom>
          <a:noFill/>
        </p:spPr>
        <p:txBody>
          <a:bodyPr wrap="square" rtlCol="0">
            <a:spAutoFit/>
          </a:bodyPr>
          <a:lstStyle/>
          <a:p>
            <a:r>
              <a:rPr lang="en-US" sz="1802"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grpSp>
        <p:nvGrpSpPr>
          <p:cNvPr id="73" name="Group 72"/>
          <p:cNvGrpSpPr/>
          <p:nvPr/>
        </p:nvGrpSpPr>
        <p:grpSpPr>
          <a:xfrm>
            <a:off x="6154811" y="4978133"/>
            <a:ext cx="588459" cy="588459"/>
            <a:chOff x="4343400" y="1854885"/>
            <a:chExt cx="457200" cy="457200"/>
          </a:xfrm>
        </p:grpSpPr>
        <p:sp>
          <p:nvSpPr>
            <p:cNvPr id="74" name="Oval 73"/>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Oval 74"/>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6828771" y="5872085"/>
            <a:ext cx="4254037" cy="723013"/>
          </a:xfrm>
          <a:prstGeom prst="rect">
            <a:avLst/>
          </a:prstGeom>
          <a:noFill/>
        </p:spPr>
        <p:txBody>
          <a:bodyPr wrap="square" rtlCol="0">
            <a:spAutoFit/>
          </a:bodyPr>
          <a:lstStyle/>
          <a:p>
            <a:r>
              <a:rPr lang="en-US" sz="1802"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stage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p>
        </p:txBody>
      </p:sp>
      <p:grpSp>
        <p:nvGrpSpPr>
          <p:cNvPr id="77" name="Group 76"/>
          <p:cNvGrpSpPr/>
          <p:nvPr/>
        </p:nvGrpSpPr>
        <p:grpSpPr>
          <a:xfrm>
            <a:off x="6154811" y="5934379"/>
            <a:ext cx="588459" cy="588459"/>
            <a:chOff x="4343400" y="1854885"/>
            <a:chExt cx="457200" cy="457200"/>
          </a:xfrm>
        </p:grpSpPr>
        <p:sp>
          <p:nvSpPr>
            <p:cNvPr id="78" name="Oval 77"/>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Oval 78"/>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4293237778"/>
      </p:ext>
    </p:extLst>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4500"/>
                            </p:stCondLst>
                            <p:childTnLst>
                              <p:par>
                                <p:cTn id="46" presetID="2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5500"/>
                            </p:stCondLst>
                            <p:childTnLst>
                              <p:par>
                                <p:cTn id="55" presetID="23" presetClass="entr" presetSubtype="16"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left)">
                                      <p:cBhvr>
                                        <p:cTn id="62" dur="500"/>
                                        <p:tgtEl>
                                          <p:spTgt spid="68"/>
                                        </p:tgtEl>
                                      </p:cBhvr>
                                    </p:animEffect>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22" presetClass="entr" presetSubtype="2"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right)">
                                      <p:cBhvr>
                                        <p:cTn id="71" dur="500"/>
                                        <p:tgtEl>
                                          <p:spTgt spid="40"/>
                                        </p:tgtEl>
                                      </p:cBhvr>
                                    </p:animEffect>
                                  </p:childTnLst>
                                </p:cTn>
                              </p:par>
                            </p:childTnLst>
                          </p:cTn>
                        </p:par>
                        <p:par>
                          <p:cTn id="72" fill="hold">
                            <p:stCondLst>
                              <p:cond delay="7500"/>
                            </p:stCondLst>
                            <p:childTnLst>
                              <p:par>
                                <p:cTn id="73" presetID="23" presetClass="entr" presetSubtype="16"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p:cTn id="75" dur="500" fill="hold"/>
                                        <p:tgtEl>
                                          <p:spTgt spid="73"/>
                                        </p:tgtEl>
                                        <p:attrNameLst>
                                          <p:attrName>ppt_w</p:attrName>
                                        </p:attrNameLst>
                                      </p:cBhvr>
                                      <p:tavLst>
                                        <p:tav tm="0">
                                          <p:val>
                                            <p:fltVal val="0"/>
                                          </p:val>
                                        </p:tav>
                                        <p:tav tm="100000">
                                          <p:val>
                                            <p:strVal val="#ppt_w"/>
                                          </p:val>
                                        </p:tav>
                                      </p:tavLst>
                                    </p:anim>
                                    <p:anim calcmode="lin" valueType="num">
                                      <p:cBhvr>
                                        <p:cTn id="76" dur="500" fill="hold"/>
                                        <p:tgtEl>
                                          <p:spTgt spid="73"/>
                                        </p:tgtEl>
                                        <p:attrNameLst>
                                          <p:attrName>ppt_h</p:attrName>
                                        </p:attrNameLst>
                                      </p:cBhvr>
                                      <p:tavLst>
                                        <p:tav tm="0">
                                          <p:val>
                                            <p:fltVal val="0"/>
                                          </p:val>
                                        </p:tav>
                                        <p:tav tm="100000">
                                          <p:val>
                                            <p:strVal val="#ppt_h"/>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wipe(left)">
                                      <p:cBhvr>
                                        <p:cTn id="80" dur="500"/>
                                        <p:tgtEl>
                                          <p:spTgt spid="72"/>
                                        </p:tgtEl>
                                      </p:cBhvr>
                                    </p:animEffect>
                                  </p:childTnLst>
                                </p:cTn>
                              </p:par>
                            </p:childTnLst>
                          </p:cTn>
                        </p:par>
                        <p:par>
                          <p:cTn id="81" fill="hold">
                            <p:stCondLst>
                              <p:cond delay="8500"/>
                            </p:stCondLst>
                            <p:childTnLst>
                              <p:par>
                                <p:cTn id="82" presetID="23" presetClass="entr" presetSubtype="16"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fltVal val="0"/>
                                          </p:val>
                                        </p:tav>
                                        <p:tav tm="100000">
                                          <p:val>
                                            <p:strVal val="#ppt_h"/>
                                          </p:val>
                                        </p:tav>
                                      </p:tavLst>
                                    </p:anim>
                                  </p:childTnLst>
                                </p:cTn>
                              </p:par>
                            </p:childTnLst>
                          </p:cTn>
                        </p:par>
                        <p:par>
                          <p:cTn id="86" fill="hold">
                            <p:stCondLst>
                              <p:cond delay="9000"/>
                            </p:stCondLst>
                            <p:childTnLst>
                              <p:par>
                                <p:cTn id="87" presetID="22" presetClass="entr" presetSubtype="4" fill="hold"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00"/>
                                        <p:tgtEl>
                                          <p:spTgt spid="41"/>
                                        </p:tgtEl>
                                      </p:cBhvr>
                                    </p:animEffect>
                                  </p:childTnLst>
                                </p:cTn>
                              </p:par>
                            </p:childTnLst>
                          </p:cTn>
                        </p:par>
                        <p:par>
                          <p:cTn id="90" fill="hold">
                            <p:stCondLst>
                              <p:cond delay="9500"/>
                            </p:stCondLst>
                            <p:childTnLst>
                              <p:par>
                                <p:cTn id="91" presetID="23" presetClass="entr" presetSubtype="16"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p:cTn id="93" dur="500" fill="hold"/>
                                        <p:tgtEl>
                                          <p:spTgt spid="77"/>
                                        </p:tgtEl>
                                        <p:attrNameLst>
                                          <p:attrName>ppt_w</p:attrName>
                                        </p:attrNameLst>
                                      </p:cBhvr>
                                      <p:tavLst>
                                        <p:tav tm="0">
                                          <p:val>
                                            <p:fltVal val="0"/>
                                          </p:val>
                                        </p:tav>
                                        <p:tav tm="100000">
                                          <p:val>
                                            <p:strVal val="#ppt_w"/>
                                          </p:val>
                                        </p:tav>
                                      </p:tavLst>
                                    </p:anim>
                                    <p:anim calcmode="lin" valueType="num">
                                      <p:cBhvr>
                                        <p:cTn id="94" dur="500" fill="hold"/>
                                        <p:tgtEl>
                                          <p:spTgt spid="77"/>
                                        </p:tgtEl>
                                        <p:attrNameLst>
                                          <p:attrName>ppt_h</p:attrName>
                                        </p:attrNameLst>
                                      </p:cBhvr>
                                      <p:tavLst>
                                        <p:tav tm="0">
                                          <p:val>
                                            <p:fltVal val="0"/>
                                          </p:val>
                                        </p:tav>
                                        <p:tav tm="100000">
                                          <p:val>
                                            <p:strVal val="#ppt_h"/>
                                          </p:val>
                                        </p:tav>
                                      </p:tavLst>
                                    </p:anim>
                                  </p:childTnLst>
                                </p:cTn>
                              </p:par>
                            </p:childTnLst>
                          </p:cTn>
                        </p:par>
                        <p:par>
                          <p:cTn id="95" fill="hold">
                            <p:stCondLst>
                              <p:cond delay="10000"/>
                            </p:stCondLst>
                            <p:childTnLst>
                              <p:par>
                                <p:cTn id="96" presetID="22" presetClass="entr" presetSubtype="8" fill="hold" grpId="0" nodeType="after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left)">
                                      <p:cBhvr>
                                        <p:cTn id="9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P spid="68" grpId="0"/>
      <p:bldP spid="72"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117972" y="4735404"/>
            <a:ext cx="1242458" cy="2008676"/>
            <a:chOff x="2290369" y="3333262"/>
            <a:chExt cx="965320" cy="1560630"/>
          </a:xfrm>
        </p:grpSpPr>
        <p:sp>
          <p:nvSpPr>
            <p:cNvPr id="8" name="Rectangle 7"/>
            <p:cNvSpPr/>
            <p:nvPr/>
          </p:nvSpPr>
          <p:spPr>
            <a:xfrm rot="2401885">
              <a:off x="2290369" y="3520534"/>
              <a:ext cx="345906" cy="13733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Chevron 6"/>
            <p:cNvSpPr/>
            <p:nvPr/>
          </p:nvSpPr>
          <p:spPr>
            <a:xfrm rot="18601885">
              <a:off x="2527809" y="3333262"/>
              <a:ext cx="727880" cy="727880"/>
            </a:xfrm>
            <a:prstGeom prst="chevr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25"/>
          <p:cNvGrpSpPr/>
          <p:nvPr/>
        </p:nvGrpSpPr>
        <p:grpSpPr>
          <a:xfrm>
            <a:off x="4473291" y="4188439"/>
            <a:ext cx="1242458" cy="2008676"/>
            <a:chOff x="2290369" y="3333262"/>
            <a:chExt cx="965320" cy="1560630"/>
          </a:xfrm>
          <a:solidFill>
            <a:schemeClr val="accent2"/>
          </a:solidFill>
        </p:grpSpPr>
        <p:sp>
          <p:nvSpPr>
            <p:cNvPr id="27" name="Rectangle 26"/>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Chevron 27"/>
            <p:cNvSpPr/>
            <p:nvPr/>
          </p:nvSpPr>
          <p:spPr>
            <a:xfrm rot="18601885">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5828612" y="3649018"/>
            <a:ext cx="1242458" cy="2008676"/>
            <a:chOff x="2290369" y="3333262"/>
            <a:chExt cx="965320" cy="1560630"/>
          </a:xfrm>
          <a:solidFill>
            <a:schemeClr val="accent3"/>
          </a:solidFill>
        </p:grpSpPr>
        <p:sp>
          <p:nvSpPr>
            <p:cNvPr id="30" name="Rectangle 29"/>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Chevron 30"/>
            <p:cNvSpPr/>
            <p:nvPr/>
          </p:nvSpPr>
          <p:spPr>
            <a:xfrm rot="18601885">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2" name="Group 31"/>
          <p:cNvGrpSpPr/>
          <p:nvPr/>
        </p:nvGrpSpPr>
        <p:grpSpPr>
          <a:xfrm>
            <a:off x="7183931" y="3109597"/>
            <a:ext cx="1242458" cy="2008676"/>
            <a:chOff x="2290369" y="3333262"/>
            <a:chExt cx="965320" cy="1560630"/>
          </a:xfrm>
          <a:solidFill>
            <a:schemeClr val="accent4"/>
          </a:solidFill>
        </p:grpSpPr>
        <p:sp>
          <p:nvSpPr>
            <p:cNvPr id="33" name="Rectangle 32"/>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Chevron 33"/>
            <p:cNvSpPr/>
            <p:nvPr/>
          </p:nvSpPr>
          <p:spPr>
            <a:xfrm rot="18601885">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34"/>
          <p:cNvGrpSpPr/>
          <p:nvPr/>
        </p:nvGrpSpPr>
        <p:grpSpPr>
          <a:xfrm>
            <a:off x="8539250" y="2570175"/>
            <a:ext cx="1242458" cy="2008676"/>
            <a:chOff x="2290369" y="3333262"/>
            <a:chExt cx="965320" cy="1560630"/>
          </a:xfrm>
          <a:solidFill>
            <a:schemeClr val="accent5"/>
          </a:solidFill>
        </p:grpSpPr>
        <p:sp>
          <p:nvSpPr>
            <p:cNvPr id="36" name="Rectangle 35"/>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Chevron 36"/>
            <p:cNvSpPr/>
            <p:nvPr/>
          </p:nvSpPr>
          <p:spPr>
            <a:xfrm rot="18601885">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8">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9" name="TextBox 38"/>
          <p:cNvSpPr txBox="1"/>
          <p:nvPr/>
        </p:nvSpPr>
        <p:spPr>
          <a:xfrm rot="18588491">
            <a:off x="2493425" y="5549109"/>
            <a:ext cx="1667301" cy="643846"/>
          </a:xfrm>
          <a:prstGeom prst="rect">
            <a:avLst/>
          </a:prstGeom>
          <a:noFill/>
        </p:spPr>
        <p:txBody>
          <a:bodyPr wrap="square" rtlCol="0">
            <a:spAutoFit/>
          </a:bodyPr>
          <a:lstStyle/>
          <a:p>
            <a:pPr algn="ctr"/>
            <a:r>
              <a:rPr lang="en-US" sz="1802"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TextBox 39"/>
          <p:cNvSpPr txBox="1"/>
          <p:nvPr/>
        </p:nvSpPr>
        <p:spPr>
          <a:xfrm rot="18588491">
            <a:off x="3851470" y="5009688"/>
            <a:ext cx="1667301" cy="643846"/>
          </a:xfrm>
          <a:prstGeom prst="rect">
            <a:avLst/>
          </a:prstGeom>
          <a:noFill/>
        </p:spPr>
        <p:txBody>
          <a:bodyPr wrap="square" rtlCol="0">
            <a:spAutoFit/>
          </a:bodyPr>
          <a:lstStyle/>
          <a:p>
            <a:pPr algn="ctr"/>
            <a:r>
              <a:rPr lang="en-US" sz="1802"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Box 40"/>
          <p:cNvSpPr txBox="1"/>
          <p:nvPr/>
        </p:nvSpPr>
        <p:spPr>
          <a:xfrm rot="18588491">
            <a:off x="5208196" y="4470267"/>
            <a:ext cx="1667301" cy="643846"/>
          </a:xfrm>
          <a:prstGeom prst="rect">
            <a:avLst/>
          </a:prstGeom>
          <a:noFill/>
        </p:spPr>
        <p:txBody>
          <a:bodyPr wrap="square" rtlCol="0">
            <a:spAutoFit/>
          </a:bodyPr>
          <a:lstStyle/>
          <a:p>
            <a:pPr algn="ctr"/>
            <a:r>
              <a:rPr lang="en-US" sz="1802"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TextBox 41"/>
          <p:cNvSpPr txBox="1"/>
          <p:nvPr/>
        </p:nvSpPr>
        <p:spPr>
          <a:xfrm rot="18588491">
            <a:off x="6579451" y="3914500"/>
            <a:ext cx="1667301" cy="643846"/>
          </a:xfrm>
          <a:prstGeom prst="rect">
            <a:avLst/>
          </a:prstGeom>
          <a:noFill/>
        </p:spPr>
        <p:txBody>
          <a:bodyPr wrap="square" rtlCol="0">
            <a:spAutoFit/>
          </a:bodyPr>
          <a:lstStyle/>
          <a:p>
            <a:pPr algn="ctr"/>
            <a:r>
              <a:rPr lang="en-US" sz="1802"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rot="18588491">
            <a:off x="7937992" y="3375080"/>
            <a:ext cx="1667301" cy="643846"/>
          </a:xfrm>
          <a:prstGeom prst="rect">
            <a:avLst/>
          </a:prstGeom>
          <a:noFill/>
        </p:spPr>
        <p:txBody>
          <a:bodyPr wrap="square" rtlCol="0">
            <a:spAutoFit/>
          </a:bodyPr>
          <a:lstStyle/>
          <a:p>
            <a:pPr algn="ctr"/>
            <a:r>
              <a:rPr lang="en-US" sz="1802"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1284475" y="3796937"/>
            <a:ext cx="3162906" cy="901275"/>
          </a:xfrm>
          <a:prstGeom prst="rect">
            <a:avLst/>
          </a:prstGeom>
          <a:noFill/>
        </p:spPr>
        <p:txBody>
          <a:bodyPr wrap="square" rtlCol="0">
            <a:spAutoFit/>
          </a:bodyPr>
          <a:lstStyle/>
          <a:p>
            <a:pPr algn="r"/>
            <a:r>
              <a:rPr lang="en-US" sz="1802"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Arrow process </a:t>
            </a:r>
          </a:p>
          <a:p>
            <a:pPr algn="r"/>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45" name="TextBox 44"/>
          <p:cNvSpPr txBox="1"/>
          <p:nvPr/>
        </p:nvSpPr>
        <p:spPr>
          <a:xfrm>
            <a:off x="4733499" y="5709428"/>
            <a:ext cx="3162906" cy="901275"/>
          </a:xfrm>
          <a:prstGeom prst="rect">
            <a:avLst/>
          </a:prstGeom>
          <a:noFill/>
        </p:spPr>
        <p:txBody>
          <a:bodyPr wrap="square" rtlCol="0">
            <a:spAutoFit/>
          </a:bodyPr>
          <a:lstStyle/>
          <a:p>
            <a:r>
              <a:rPr lang="en-US" sz="1802"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Arrow process </a:t>
            </a:r>
          </a:p>
          <a:p>
            <a:pPr algn="just"/>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46" name="TextBox 45"/>
          <p:cNvSpPr txBox="1"/>
          <p:nvPr/>
        </p:nvSpPr>
        <p:spPr>
          <a:xfrm>
            <a:off x="3801773" y="2725866"/>
            <a:ext cx="3162906" cy="901275"/>
          </a:xfrm>
          <a:prstGeom prst="rect">
            <a:avLst/>
          </a:prstGeom>
          <a:noFill/>
        </p:spPr>
        <p:txBody>
          <a:bodyPr wrap="square" rtlCol="0">
            <a:spAutoFit/>
          </a:bodyPr>
          <a:lstStyle/>
          <a:p>
            <a:pPr algn="r"/>
            <a:r>
              <a:rPr lang="en-US" sz="1802"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Arrow process </a:t>
            </a:r>
          </a:p>
          <a:p>
            <a:pPr algn="r"/>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47" name="TextBox 46"/>
          <p:cNvSpPr txBox="1"/>
          <p:nvPr/>
        </p:nvSpPr>
        <p:spPr>
          <a:xfrm>
            <a:off x="7528680" y="4580744"/>
            <a:ext cx="3162906" cy="901275"/>
          </a:xfrm>
          <a:prstGeom prst="rect">
            <a:avLst/>
          </a:prstGeom>
          <a:noFill/>
        </p:spPr>
        <p:txBody>
          <a:bodyPr wrap="square" rtlCol="0">
            <a:spAutoFit/>
          </a:bodyPr>
          <a:lstStyle/>
          <a:p>
            <a:r>
              <a:rPr lang="en-US" sz="1802"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Arrow process </a:t>
            </a:r>
          </a:p>
          <a:p>
            <a:pPr algn="just"/>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
        <p:nvSpPr>
          <p:cNvPr id="48" name="TextBox 47"/>
          <p:cNvSpPr txBox="1"/>
          <p:nvPr/>
        </p:nvSpPr>
        <p:spPr>
          <a:xfrm>
            <a:off x="8411369" y="1654795"/>
            <a:ext cx="3162906" cy="901275"/>
          </a:xfrm>
          <a:prstGeom prst="rect">
            <a:avLst/>
          </a:prstGeom>
          <a:noFill/>
        </p:spPr>
        <p:txBody>
          <a:bodyPr wrap="square" rtlCol="0">
            <a:spAutoFit/>
          </a:bodyPr>
          <a:lstStyle/>
          <a:p>
            <a:r>
              <a:rPr lang="en-US" sz="1802"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Arrow process </a:t>
            </a:r>
          </a:p>
          <a:p>
            <a:r>
              <a:rPr lang="en-US" sz="1158"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p>
        </p:txBody>
      </p:sp>
    </p:spTree>
    <p:extLst>
      <p:ext uri="{BB962C8B-B14F-4D97-AF65-F5344CB8AC3E}">
        <p14:creationId xmlns:p14="http://schemas.microsoft.com/office/powerpoint/2010/main" val="2812628255"/>
      </p:ext>
    </p:extLst>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right)">
                                      <p:cBhvr>
                                        <p:cTn id="16" dur="500"/>
                                        <p:tgtEl>
                                          <p:spTgt spid="44"/>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3000"/>
                            </p:stCondLst>
                            <p:childTnLst>
                              <p:par>
                                <p:cTn id="31" presetID="2" presetClass="entr" presetSubtype="12"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par>
                          <p:cTn id="43" fill="hold">
                            <p:stCondLst>
                              <p:cond delay="4500"/>
                            </p:stCondLst>
                            <p:childTnLst>
                              <p:par>
                                <p:cTn id="44" presetID="2" presetClass="entr" presetSubtype="1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6000"/>
                            </p:stCondLst>
                            <p:childTnLst>
                              <p:par>
                                <p:cTn id="57" presetID="2" presetClass="entr" presetSubtype="12"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0-#ppt_w/2"/>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down)">
                                      <p:cBhvr>
                                        <p:cTn id="64" dur="500"/>
                                        <p:tgtEl>
                                          <p:spTgt spid="43"/>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p:nvPr/>
        </p:nvGrpSpPr>
        <p:grpSpPr>
          <a:xfrm>
            <a:off x="9273595" y="2238651"/>
            <a:ext cx="2451913" cy="1318244"/>
            <a:chOff x="4750079" y="1706835"/>
            <a:chExt cx="1785974" cy="1044090"/>
          </a:xfrm>
        </p:grpSpPr>
        <p:sp>
          <p:nvSpPr>
            <p:cNvPr id="6" name="Rectangle 5"/>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31"/>
          <p:cNvGrpSpPr/>
          <p:nvPr/>
        </p:nvGrpSpPr>
        <p:grpSpPr>
          <a:xfrm>
            <a:off x="6746515" y="3633825"/>
            <a:ext cx="2451913" cy="1318244"/>
            <a:chOff x="4750079" y="1706835"/>
            <a:chExt cx="1785974" cy="1044090"/>
          </a:xfrm>
        </p:grpSpPr>
        <p:sp>
          <p:nvSpPr>
            <p:cNvPr id="9" name="Rectangle 8"/>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 34"/>
          <p:cNvGrpSpPr/>
          <p:nvPr/>
        </p:nvGrpSpPr>
        <p:grpSpPr>
          <a:xfrm>
            <a:off x="9273595" y="5070224"/>
            <a:ext cx="2451913" cy="1318244"/>
            <a:chOff x="4750079" y="1706835"/>
            <a:chExt cx="1785974" cy="1044090"/>
          </a:xfrm>
        </p:grpSpPr>
        <p:sp>
          <p:nvSpPr>
            <p:cNvPr id="12" name="Rectangle 11"/>
            <p:cNvSpPr/>
            <p:nvPr/>
          </p:nvSpPr>
          <p:spPr>
            <a:xfrm>
              <a:off x="4750079" y="1747885"/>
              <a:ext cx="1785974" cy="1003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12"/>
            <p:cNvSpPr/>
            <p:nvPr/>
          </p:nvSpPr>
          <p:spPr>
            <a:xfrm>
              <a:off x="4750079" y="1706835"/>
              <a:ext cx="1785974" cy="1003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4" name="Footer Text"/>
          <p:cNvSpPr txBox="1"/>
          <p:nvPr/>
        </p:nvSpPr>
        <p:spPr>
          <a:xfrm>
            <a:off x="1128537" y="2112825"/>
            <a:ext cx="5006609" cy="1069385"/>
          </a:xfrm>
          <a:prstGeom prst="rect">
            <a:avLst/>
          </a:prstGeom>
          <a:noFill/>
        </p:spPr>
        <p:txBody>
          <a:bodyPr wrap="square" lIns="0" tIns="0" rIns="0" bIns="0" rtlCol="0">
            <a:spAutoFit/>
          </a:bodyPr>
          <a:lstStyle/>
          <a:p>
            <a:r>
              <a:rPr lang="en-US" sz="1802"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Title Goes Here</a:t>
            </a: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7"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some form, by injected humour randomized words which don't look even slightly believable. If you are going to use A passage of lorem ipsum, you need to be sure.</a:t>
            </a:r>
          </a:p>
        </p:txBody>
      </p:sp>
      <p:grpSp>
        <p:nvGrpSpPr>
          <p:cNvPr id="15" name="Group 10"/>
          <p:cNvGrpSpPr/>
          <p:nvPr/>
        </p:nvGrpSpPr>
        <p:grpSpPr>
          <a:xfrm>
            <a:off x="1142056" y="3501174"/>
            <a:ext cx="626022" cy="574424"/>
            <a:chOff x="647700" y="1295400"/>
            <a:chExt cx="838200" cy="670560"/>
          </a:xfrm>
        </p:grpSpPr>
        <p:sp>
          <p:nvSpPr>
            <p:cNvPr id="16" name="Rectangle 15"/>
            <p:cNvSpPr/>
            <p:nvPr/>
          </p:nvSpPr>
          <p:spPr>
            <a:xfrm>
              <a:off x="647700" y="1356360"/>
              <a:ext cx="838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ectangle 16"/>
            <p:cNvSpPr/>
            <p:nvPr/>
          </p:nvSpPr>
          <p:spPr>
            <a:xfrm>
              <a:off x="647700" y="1295400"/>
              <a:ext cx="838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01</a:t>
              </a:r>
            </a:p>
          </p:txBody>
        </p:sp>
      </p:grpSp>
      <p:grpSp>
        <p:nvGrpSpPr>
          <p:cNvPr id="18" name="Group 15"/>
          <p:cNvGrpSpPr/>
          <p:nvPr/>
        </p:nvGrpSpPr>
        <p:grpSpPr>
          <a:xfrm>
            <a:off x="1142056" y="4546788"/>
            <a:ext cx="626022" cy="574424"/>
            <a:chOff x="647700" y="1295400"/>
            <a:chExt cx="838200" cy="670560"/>
          </a:xfrm>
        </p:grpSpPr>
        <p:sp>
          <p:nvSpPr>
            <p:cNvPr id="19" name="Rectangle 18"/>
            <p:cNvSpPr/>
            <p:nvPr/>
          </p:nvSpPr>
          <p:spPr>
            <a:xfrm>
              <a:off x="647700" y="1356360"/>
              <a:ext cx="838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p:nvPr/>
          </p:nvSpPr>
          <p:spPr>
            <a:xfrm>
              <a:off x="647700" y="1295400"/>
              <a:ext cx="838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02</a:t>
              </a:r>
            </a:p>
          </p:txBody>
        </p:sp>
      </p:grpSp>
      <p:grpSp>
        <p:nvGrpSpPr>
          <p:cNvPr id="21" name="Group 21"/>
          <p:cNvGrpSpPr/>
          <p:nvPr/>
        </p:nvGrpSpPr>
        <p:grpSpPr>
          <a:xfrm>
            <a:off x="1142056" y="5569574"/>
            <a:ext cx="626022" cy="574424"/>
            <a:chOff x="647700" y="1295400"/>
            <a:chExt cx="838200" cy="670560"/>
          </a:xfrm>
        </p:grpSpPr>
        <p:sp>
          <p:nvSpPr>
            <p:cNvPr id="22" name="Rectangle 21"/>
            <p:cNvSpPr/>
            <p:nvPr/>
          </p:nvSpPr>
          <p:spPr>
            <a:xfrm>
              <a:off x="647700" y="1356360"/>
              <a:ext cx="838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22"/>
            <p:cNvSpPr/>
            <p:nvPr/>
          </p:nvSpPr>
          <p:spPr>
            <a:xfrm>
              <a:off x="647700" y="1295400"/>
              <a:ext cx="838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03</a:t>
              </a:r>
            </a:p>
          </p:txBody>
        </p:sp>
      </p:grpSp>
      <p:sp>
        <p:nvSpPr>
          <p:cNvPr id="24" name="Text Placeholder 3"/>
          <p:cNvSpPr txBox="1">
            <a:spLocks/>
          </p:cNvSpPr>
          <p:nvPr/>
        </p:nvSpPr>
        <p:spPr>
          <a:xfrm>
            <a:off x="1835547" y="3420908"/>
            <a:ext cx="1881802" cy="67355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544" b="1" dirty="0">
                <a:solidFill>
                  <a:schemeClr val="accent1"/>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
            </a:r>
            <a:b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grpSp>
        <p:nvGrpSpPr>
          <p:cNvPr id="25" name="Group 10"/>
          <p:cNvGrpSpPr/>
          <p:nvPr/>
        </p:nvGrpSpPr>
        <p:grpSpPr>
          <a:xfrm>
            <a:off x="3913500" y="3501174"/>
            <a:ext cx="626022" cy="574424"/>
            <a:chOff x="647700" y="1295400"/>
            <a:chExt cx="838200" cy="670560"/>
          </a:xfrm>
        </p:grpSpPr>
        <p:sp>
          <p:nvSpPr>
            <p:cNvPr id="26" name="Rectangle 25"/>
            <p:cNvSpPr/>
            <p:nvPr/>
          </p:nvSpPr>
          <p:spPr>
            <a:xfrm>
              <a:off x="647700" y="1356360"/>
              <a:ext cx="838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Rectangle 26"/>
            <p:cNvSpPr/>
            <p:nvPr/>
          </p:nvSpPr>
          <p:spPr>
            <a:xfrm>
              <a:off x="647700" y="1295400"/>
              <a:ext cx="838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04</a:t>
              </a:r>
            </a:p>
          </p:txBody>
        </p:sp>
      </p:grpSp>
      <p:grpSp>
        <p:nvGrpSpPr>
          <p:cNvPr id="28" name="Group 15"/>
          <p:cNvGrpSpPr/>
          <p:nvPr/>
        </p:nvGrpSpPr>
        <p:grpSpPr>
          <a:xfrm>
            <a:off x="3913500" y="4535374"/>
            <a:ext cx="626022" cy="574424"/>
            <a:chOff x="647700" y="1295400"/>
            <a:chExt cx="838200" cy="670560"/>
          </a:xfrm>
        </p:grpSpPr>
        <p:sp>
          <p:nvSpPr>
            <p:cNvPr id="29" name="Rectangle 28"/>
            <p:cNvSpPr/>
            <p:nvPr/>
          </p:nvSpPr>
          <p:spPr>
            <a:xfrm>
              <a:off x="647700" y="1356360"/>
              <a:ext cx="8382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ectangle 29"/>
            <p:cNvSpPr/>
            <p:nvPr/>
          </p:nvSpPr>
          <p:spPr>
            <a:xfrm>
              <a:off x="647700" y="1295400"/>
              <a:ext cx="8382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05</a:t>
              </a:r>
            </a:p>
          </p:txBody>
        </p:sp>
      </p:grpSp>
      <p:grpSp>
        <p:nvGrpSpPr>
          <p:cNvPr id="31" name="Group 21"/>
          <p:cNvGrpSpPr/>
          <p:nvPr/>
        </p:nvGrpSpPr>
        <p:grpSpPr>
          <a:xfrm>
            <a:off x="3913500" y="5569574"/>
            <a:ext cx="626022" cy="574424"/>
            <a:chOff x="647700" y="1295400"/>
            <a:chExt cx="838200" cy="670560"/>
          </a:xfrm>
        </p:grpSpPr>
        <p:sp>
          <p:nvSpPr>
            <p:cNvPr id="32" name="Rectangle 31"/>
            <p:cNvSpPr/>
            <p:nvPr/>
          </p:nvSpPr>
          <p:spPr>
            <a:xfrm>
              <a:off x="647700" y="1356360"/>
              <a:ext cx="8382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9"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ectangle 32"/>
            <p:cNvSpPr/>
            <p:nvPr/>
          </p:nvSpPr>
          <p:spPr>
            <a:xfrm>
              <a:off x="647700" y="1295400"/>
              <a:ext cx="838200" cy="609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9" b="1" dirty="0">
                  <a:latin typeface="Times New Roman" panose="02020603050405020304" pitchFamily="18" charset="0"/>
                  <a:ea typeface="微软雅黑" panose="020B0503020204020204" pitchFamily="34" charset="-122"/>
                  <a:sym typeface="Times New Roman" panose="02020603050405020304" pitchFamily="18" charset="0"/>
                </a:rPr>
                <a:t>06</a:t>
              </a:r>
            </a:p>
          </p:txBody>
        </p:sp>
      </p:grpSp>
      <p:sp>
        <p:nvSpPr>
          <p:cNvPr id="34" name="Text Placeholder 3"/>
          <p:cNvSpPr txBox="1">
            <a:spLocks/>
          </p:cNvSpPr>
          <p:nvPr/>
        </p:nvSpPr>
        <p:spPr>
          <a:xfrm>
            <a:off x="4592883" y="3420907"/>
            <a:ext cx="1881802" cy="6538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416"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 </a:t>
            </a:r>
            <a: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sp>
        <p:nvSpPr>
          <p:cNvPr id="35" name="Text Placeholder 3"/>
          <p:cNvSpPr txBox="1">
            <a:spLocks/>
          </p:cNvSpPr>
          <p:nvPr/>
        </p:nvSpPr>
        <p:spPr>
          <a:xfrm>
            <a:off x="1835547" y="4486336"/>
            <a:ext cx="1881802" cy="6538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416"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 </a:t>
            </a:r>
            <a: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sp>
        <p:nvSpPr>
          <p:cNvPr id="36" name="Text Placeholder 3"/>
          <p:cNvSpPr txBox="1">
            <a:spLocks/>
          </p:cNvSpPr>
          <p:nvPr/>
        </p:nvSpPr>
        <p:spPr>
          <a:xfrm>
            <a:off x="4592883" y="4486336"/>
            <a:ext cx="1881802" cy="6538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416" b="1"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 </a:t>
            </a:r>
            <a: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sp>
        <p:nvSpPr>
          <p:cNvPr id="37" name="Text Placeholder 3"/>
          <p:cNvSpPr txBox="1">
            <a:spLocks/>
          </p:cNvSpPr>
          <p:nvPr/>
        </p:nvSpPr>
        <p:spPr>
          <a:xfrm>
            <a:off x="1835547" y="5520536"/>
            <a:ext cx="1881802" cy="6538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416"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 </a:t>
            </a:r>
            <a: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sp>
        <p:nvSpPr>
          <p:cNvPr id="38" name="Text Placeholder 3"/>
          <p:cNvSpPr txBox="1">
            <a:spLocks/>
          </p:cNvSpPr>
          <p:nvPr/>
        </p:nvSpPr>
        <p:spPr>
          <a:xfrm>
            <a:off x="4592883" y="5520536"/>
            <a:ext cx="1881802" cy="6538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916">
              <a:spcBef>
                <a:spcPct val="20000"/>
              </a:spcBef>
              <a:defRPr/>
            </a:pPr>
            <a:r>
              <a:rPr lang="en-US" sz="1416" b="1" dirty="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Title Goes Here </a:t>
            </a:r>
            <a: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
            </a:r>
            <a:br>
              <a:rPr lang="en-US" sz="1416" b="1" dirty="0">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416" dirty="0">
                <a:solidFill>
                  <a:schemeClr val="bg1">
                    <a:lumMod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passages but the majority   suffered alteration</a:t>
            </a:r>
          </a:p>
        </p:txBody>
      </p:sp>
      <p:sp>
        <p:nvSpPr>
          <p:cNvPr id="39" name="Freeform 66"/>
          <p:cNvSpPr>
            <a:spLocks noEditPoints="1"/>
          </p:cNvSpPr>
          <p:nvPr/>
        </p:nvSpPr>
        <p:spPr bwMode="auto">
          <a:xfrm>
            <a:off x="7756811" y="4058536"/>
            <a:ext cx="431324" cy="503822"/>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39"/>
          <p:cNvSpPr>
            <a:spLocks noEditPoints="1"/>
          </p:cNvSpPr>
          <p:nvPr/>
        </p:nvSpPr>
        <p:spPr bwMode="auto">
          <a:xfrm>
            <a:off x="10267772" y="2688396"/>
            <a:ext cx="442857" cy="418755"/>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135"/>
          <p:cNvSpPr>
            <a:spLocks noEditPoints="1"/>
          </p:cNvSpPr>
          <p:nvPr/>
        </p:nvSpPr>
        <p:spPr bwMode="auto">
          <a:xfrm>
            <a:off x="10212026" y="5460020"/>
            <a:ext cx="575048" cy="538652"/>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2" name="Group 34"/>
          <p:cNvGrpSpPr/>
          <p:nvPr/>
        </p:nvGrpSpPr>
        <p:grpSpPr>
          <a:xfrm>
            <a:off x="6746515" y="2238651"/>
            <a:ext cx="2451913" cy="1318244"/>
            <a:chOff x="4750079" y="1706835"/>
            <a:chExt cx="1785974" cy="1044090"/>
          </a:xfrm>
        </p:grpSpPr>
        <p:sp>
          <p:nvSpPr>
            <p:cNvPr id="43" name="Rectangle 42"/>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Rectangle 43"/>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24"/>
          <p:cNvGrpSpPr/>
          <p:nvPr/>
        </p:nvGrpSpPr>
        <p:grpSpPr>
          <a:xfrm>
            <a:off x="6746515" y="5070224"/>
            <a:ext cx="2451913" cy="1318244"/>
            <a:chOff x="4750079" y="1706835"/>
            <a:chExt cx="1785974" cy="1044090"/>
          </a:xfrm>
        </p:grpSpPr>
        <p:sp>
          <p:nvSpPr>
            <p:cNvPr id="47" name="Rectangle 46"/>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Rectangle 47"/>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0" name="Group 24"/>
          <p:cNvGrpSpPr/>
          <p:nvPr/>
        </p:nvGrpSpPr>
        <p:grpSpPr>
          <a:xfrm>
            <a:off x="9273595" y="3633825"/>
            <a:ext cx="2451913" cy="1318244"/>
            <a:chOff x="4750079" y="1706835"/>
            <a:chExt cx="1785974" cy="1044090"/>
          </a:xfrm>
        </p:grpSpPr>
        <p:sp>
          <p:nvSpPr>
            <p:cNvPr id="51" name="Rectangle 50"/>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Rectangle 51"/>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4" name="Freeform 120"/>
          <p:cNvSpPr>
            <a:spLocks noEditPoints="1"/>
          </p:cNvSpPr>
          <p:nvPr/>
        </p:nvSpPr>
        <p:spPr bwMode="auto">
          <a:xfrm>
            <a:off x="7748736" y="2673013"/>
            <a:ext cx="447474" cy="449518"/>
          </a:xfrm>
          <a:custGeom>
            <a:avLst/>
            <a:gdLst/>
            <a:ahLst/>
            <a:cxnLst>
              <a:cxn ang="0">
                <a:pos x="132" y="220"/>
              </a:cxn>
              <a:cxn ang="0">
                <a:pos x="132" y="176"/>
              </a:cxn>
              <a:cxn ang="0">
                <a:pos x="88" y="176"/>
              </a:cxn>
              <a:cxn ang="0">
                <a:pos x="88" y="220"/>
              </a:cxn>
              <a:cxn ang="0">
                <a:pos x="132" y="220"/>
              </a:cxn>
              <a:cxn ang="0">
                <a:pos x="132" y="220"/>
              </a:cxn>
              <a:cxn ang="0">
                <a:pos x="0" y="220"/>
              </a:cxn>
              <a:cxn ang="0">
                <a:pos x="44" y="220"/>
              </a:cxn>
              <a:cxn ang="0">
                <a:pos x="44" y="176"/>
              </a:cxn>
              <a:cxn ang="0">
                <a:pos x="0" y="176"/>
              </a:cxn>
              <a:cxn ang="0">
                <a:pos x="0" y="220"/>
              </a:cxn>
              <a:cxn ang="0">
                <a:pos x="0" y="220"/>
              </a:cxn>
              <a:cxn ang="0">
                <a:pos x="44" y="0"/>
              </a:cxn>
              <a:cxn ang="0">
                <a:pos x="0" y="0"/>
              </a:cxn>
              <a:cxn ang="0">
                <a:pos x="0" y="44"/>
              </a:cxn>
              <a:cxn ang="0">
                <a:pos x="44" y="44"/>
              </a:cxn>
              <a:cxn ang="0">
                <a:pos x="44" y="0"/>
              </a:cxn>
              <a:cxn ang="0">
                <a:pos x="44" y="0"/>
              </a:cxn>
              <a:cxn ang="0">
                <a:pos x="0" y="88"/>
              </a:cxn>
              <a:cxn ang="0">
                <a:pos x="0" y="132"/>
              </a:cxn>
              <a:cxn ang="0">
                <a:pos x="44" y="132"/>
              </a:cxn>
              <a:cxn ang="0">
                <a:pos x="44" y="88"/>
              </a:cxn>
              <a:cxn ang="0">
                <a:pos x="0" y="88"/>
              </a:cxn>
              <a:cxn ang="0">
                <a:pos x="0" y="88"/>
              </a:cxn>
              <a:cxn ang="0">
                <a:pos x="132" y="0"/>
              </a:cxn>
              <a:cxn ang="0">
                <a:pos x="88" y="0"/>
              </a:cxn>
              <a:cxn ang="0">
                <a:pos x="88" y="44"/>
              </a:cxn>
              <a:cxn ang="0">
                <a:pos x="132" y="44"/>
              </a:cxn>
              <a:cxn ang="0">
                <a:pos x="132" y="0"/>
              </a:cxn>
              <a:cxn ang="0">
                <a:pos x="132" y="0"/>
              </a:cxn>
              <a:cxn ang="0">
                <a:pos x="88" y="88"/>
              </a:cxn>
              <a:cxn ang="0">
                <a:pos x="88" y="132"/>
              </a:cxn>
              <a:cxn ang="0">
                <a:pos x="132" y="132"/>
              </a:cxn>
              <a:cxn ang="0">
                <a:pos x="132" y="88"/>
              </a:cxn>
              <a:cxn ang="0">
                <a:pos x="88" y="88"/>
              </a:cxn>
              <a:cxn ang="0">
                <a:pos x="88" y="88"/>
              </a:cxn>
              <a:cxn ang="0">
                <a:pos x="219" y="0"/>
              </a:cxn>
              <a:cxn ang="0">
                <a:pos x="176" y="0"/>
              </a:cxn>
              <a:cxn ang="0">
                <a:pos x="176" y="44"/>
              </a:cxn>
              <a:cxn ang="0">
                <a:pos x="219" y="44"/>
              </a:cxn>
              <a:cxn ang="0">
                <a:pos x="219" y="0"/>
              </a:cxn>
              <a:cxn ang="0">
                <a:pos x="219" y="0"/>
              </a:cxn>
              <a:cxn ang="0">
                <a:pos x="219" y="88"/>
              </a:cxn>
              <a:cxn ang="0">
                <a:pos x="176" y="88"/>
              </a:cxn>
              <a:cxn ang="0">
                <a:pos x="176" y="132"/>
              </a:cxn>
              <a:cxn ang="0">
                <a:pos x="219" y="132"/>
              </a:cxn>
              <a:cxn ang="0">
                <a:pos x="219" y="88"/>
              </a:cxn>
              <a:cxn ang="0">
                <a:pos x="219" y="88"/>
              </a:cxn>
              <a:cxn ang="0">
                <a:pos x="219" y="176"/>
              </a:cxn>
              <a:cxn ang="0">
                <a:pos x="176" y="176"/>
              </a:cxn>
              <a:cxn ang="0">
                <a:pos x="176" y="220"/>
              </a:cxn>
              <a:cxn ang="0">
                <a:pos x="219" y="220"/>
              </a:cxn>
              <a:cxn ang="0">
                <a:pos x="219" y="176"/>
              </a:cxn>
              <a:cxn ang="0">
                <a:pos x="219" y="176"/>
              </a:cxn>
            </a:cxnLst>
            <a:rect l="0" t="0" r="r" b="b"/>
            <a:pathLst>
              <a:path w="219" h="220">
                <a:moveTo>
                  <a:pt x="132" y="220"/>
                </a:moveTo>
                <a:lnTo>
                  <a:pt x="132" y="176"/>
                </a:lnTo>
                <a:lnTo>
                  <a:pt x="88" y="176"/>
                </a:lnTo>
                <a:lnTo>
                  <a:pt x="88" y="220"/>
                </a:lnTo>
                <a:lnTo>
                  <a:pt x="132" y="220"/>
                </a:lnTo>
                <a:lnTo>
                  <a:pt x="132" y="220"/>
                </a:lnTo>
                <a:close/>
                <a:moveTo>
                  <a:pt x="0" y="220"/>
                </a:moveTo>
                <a:lnTo>
                  <a:pt x="44" y="220"/>
                </a:lnTo>
                <a:lnTo>
                  <a:pt x="44" y="176"/>
                </a:lnTo>
                <a:lnTo>
                  <a:pt x="0" y="176"/>
                </a:lnTo>
                <a:lnTo>
                  <a:pt x="0" y="220"/>
                </a:lnTo>
                <a:lnTo>
                  <a:pt x="0" y="220"/>
                </a:lnTo>
                <a:close/>
                <a:moveTo>
                  <a:pt x="44" y="0"/>
                </a:moveTo>
                <a:lnTo>
                  <a:pt x="0" y="0"/>
                </a:lnTo>
                <a:lnTo>
                  <a:pt x="0" y="44"/>
                </a:lnTo>
                <a:lnTo>
                  <a:pt x="44" y="44"/>
                </a:lnTo>
                <a:lnTo>
                  <a:pt x="44" y="0"/>
                </a:lnTo>
                <a:lnTo>
                  <a:pt x="44" y="0"/>
                </a:lnTo>
                <a:close/>
                <a:moveTo>
                  <a:pt x="0" y="88"/>
                </a:moveTo>
                <a:lnTo>
                  <a:pt x="0" y="132"/>
                </a:lnTo>
                <a:lnTo>
                  <a:pt x="44" y="132"/>
                </a:lnTo>
                <a:lnTo>
                  <a:pt x="44" y="88"/>
                </a:lnTo>
                <a:lnTo>
                  <a:pt x="0" y="88"/>
                </a:lnTo>
                <a:lnTo>
                  <a:pt x="0" y="88"/>
                </a:lnTo>
                <a:close/>
                <a:moveTo>
                  <a:pt x="132" y="0"/>
                </a:moveTo>
                <a:lnTo>
                  <a:pt x="88" y="0"/>
                </a:lnTo>
                <a:lnTo>
                  <a:pt x="88" y="44"/>
                </a:lnTo>
                <a:lnTo>
                  <a:pt x="132" y="44"/>
                </a:lnTo>
                <a:lnTo>
                  <a:pt x="132" y="0"/>
                </a:lnTo>
                <a:lnTo>
                  <a:pt x="132" y="0"/>
                </a:lnTo>
                <a:close/>
                <a:moveTo>
                  <a:pt x="88" y="88"/>
                </a:moveTo>
                <a:lnTo>
                  <a:pt x="88" y="132"/>
                </a:lnTo>
                <a:lnTo>
                  <a:pt x="132" y="132"/>
                </a:lnTo>
                <a:lnTo>
                  <a:pt x="132" y="88"/>
                </a:lnTo>
                <a:lnTo>
                  <a:pt x="88" y="88"/>
                </a:lnTo>
                <a:lnTo>
                  <a:pt x="88" y="88"/>
                </a:lnTo>
                <a:close/>
                <a:moveTo>
                  <a:pt x="219" y="0"/>
                </a:moveTo>
                <a:lnTo>
                  <a:pt x="176" y="0"/>
                </a:lnTo>
                <a:lnTo>
                  <a:pt x="176" y="44"/>
                </a:lnTo>
                <a:lnTo>
                  <a:pt x="219" y="44"/>
                </a:lnTo>
                <a:lnTo>
                  <a:pt x="219" y="0"/>
                </a:lnTo>
                <a:lnTo>
                  <a:pt x="219" y="0"/>
                </a:lnTo>
                <a:close/>
                <a:moveTo>
                  <a:pt x="219" y="88"/>
                </a:moveTo>
                <a:lnTo>
                  <a:pt x="176" y="88"/>
                </a:lnTo>
                <a:lnTo>
                  <a:pt x="176" y="132"/>
                </a:lnTo>
                <a:lnTo>
                  <a:pt x="219" y="132"/>
                </a:lnTo>
                <a:lnTo>
                  <a:pt x="219" y="88"/>
                </a:lnTo>
                <a:lnTo>
                  <a:pt x="219" y="88"/>
                </a:lnTo>
                <a:close/>
                <a:moveTo>
                  <a:pt x="219" y="176"/>
                </a:moveTo>
                <a:lnTo>
                  <a:pt x="176" y="176"/>
                </a:lnTo>
                <a:lnTo>
                  <a:pt x="176" y="220"/>
                </a:lnTo>
                <a:lnTo>
                  <a:pt x="219" y="220"/>
                </a:lnTo>
                <a:lnTo>
                  <a:pt x="219" y="176"/>
                </a:lnTo>
                <a:lnTo>
                  <a:pt x="219" y="176"/>
                </a:ln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173"/>
          <p:cNvSpPr>
            <a:spLocks noEditPoints="1"/>
          </p:cNvSpPr>
          <p:nvPr/>
        </p:nvSpPr>
        <p:spPr bwMode="auto">
          <a:xfrm>
            <a:off x="10212922" y="3991907"/>
            <a:ext cx="573258" cy="602079"/>
          </a:xfrm>
          <a:custGeom>
            <a:avLst/>
            <a:gdLst/>
            <a:ahLst/>
            <a:cxnLst>
              <a:cxn ang="0">
                <a:pos x="288" y="115"/>
              </a:cxn>
              <a:cxn ang="0">
                <a:pos x="253" y="58"/>
              </a:cxn>
              <a:cxn ang="0">
                <a:pos x="182" y="18"/>
              </a:cxn>
              <a:cxn ang="0">
                <a:pos x="112" y="18"/>
              </a:cxn>
              <a:cxn ang="0">
                <a:pos x="41" y="58"/>
              </a:cxn>
              <a:cxn ang="0">
                <a:pos x="6" y="115"/>
              </a:cxn>
              <a:cxn ang="0">
                <a:pos x="6" y="194"/>
              </a:cxn>
              <a:cxn ang="0">
                <a:pos x="41" y="252"/>
              </a:cxn>
              <a:cxn ang="0">
                <a:pos x="112" y="292"/>
              </a:cxn>
              <a:cxn ang="0">
                <a:pos x="182" y="292"/>
              </a:cxn>
              <a:cxn ang="0">
                <a:pos x="253" y="252"/>
              </a:cxn>
              <a:cxn ang="0">
                <a:pos x="288" y="194"/>
              </a:cxn>
              <a:cxn ang="0">
                <a:pos x="126" y="279"/>
              </a:cxn>
              <a:cxn ang="0">
                <a:pos x="147" y="233"/>
              </a:cxn>
              <a:cxn ang="0">
                <a:pos x="168" y="279"/>
              </a:cxn>
              <a:cxn ang="0">
                <a:pos x="168" y="31"/>
              </a:cxn>
              <a:cxn ang="0">
                <a:pos x="147" y="77"/>
              </a:cxn>
              <a:cxn ang="0">
                <a:pos x="126" y="31"/>
              </a:cxn>
              <a:cxn ang="0">
                <a:pos x="220" y="144"/>
              </a:cxn>
              <a:cxn ang="0">
                <a:pos x="225" y="163"/>
              </a:cxn>
              <a:cxn ang="0">
                <a:pos x="220" y="155"/>
              </a:cxn>
              <a:cxn ang="0">
                <a:pos x="217" y="116"/>
              </a:cxn>
              <a:cxn ang="0">
                <a:pos x="249" y="76"/>
              </a:cxn>
              <a:cxn ang="0">
                <a:pos x="270" y="110"/>
              </a:cxn>
              <a:cxn ang="0">
                <a:pos x="217" y="116"/>
              </a:cxn>
              <a:cxn ang="0">
                <a:pos x="121" y="198"/>
              </a:cxn>
              <a:cxn ang="0">
                <a:pos x="96" y="155"/>
              </a:cxn>
              <a:cxn ang="0">
                <a:pos x="121" y="112"/>
              </a:cxn>
              <a:cxn ang="0">
                <a:pos x="172" y="112"/>
              </a:cxn>
              <a:cxn ang="0">
                <a:pos x="198" y="155"/>
              </a:cxn>
              <a:cxn ang="0">
                <a:pos x="173" y="198"/>
              </a:cxn>
              <a:cxn ang="0">
                <a:pos x="183" y="95"/>
              </a:cxn>
              <a:cxn ang="0">
                <a:pos x="190" y="83"/>
              </a:cxn>
              <a:cxn ang="0">
                <a:pos x="183" y="95"/>
              </a:cxn>
              <a:cxn ang="0">
                <a:pos x="121" y="89"/>
              </a:cxn>
              <a:cxn ang="0">
                <a:pos x="100" y="101"/>
              </a:cxn>
              <a:cxn ang="0">
                <a:pos x="74" y="167"/>
              </a:cxn>
              <a:cxn ang="0">
                <a:pos x="74" y="143"/>
              </a:cxn>
              <a:cxn ang="0">
                <a:pos x="74" y="167"/>
              </a:cxn>
              <a:cxn ang="0">
                <a:pos x="77" y="116"/>
              </a:cxn>
              <a:cxn ang="0">
                <a:pos x="24" y="110"/>
              </a:cxn>
              <a:cxn ang="0">
                <a:pos x="45" y="75"/>
              </a:cxn>
              <a:cxn ang="0">
                <a:pos x="84" y="78"/>
              </a:cxn>
              <a:cxn ang="0">
                <a:pos x="46" y="169"/>
              </a:cxn>
              <a:cxn ang="0">
                <a:pos x="84" y="232"/>
              </a:cxn>
              <a:cxn ang="0">
                <a:pos x="23" y="223"/>
              </a:cxn>
              <a:cxn ang="0">
                <a:pos x="110" y="215"/>
              </a:cxn>
              <a:cxn ang="0">
                <a:pos x="103" y="227"/>
              </a:cxn>
              <a:cxn ang="0">
                <a:pos x="110" y="215"/>
              </a:cxn>
              <a:cxn ang="0">
                <a:pos x="172" y="221"/>
              </a:cxn>
              <a:cxn ang="0">
                <a:pos x="194" y="209"/>
              </a:cxn>
              <a:cxn ang="0">
                <a:pos x="210" y="232"/>
              </a:cxn>
              <a:cxn ang="0">
                <a:pos x="248" y="169"/>
              </a:cxn>
              <a:cxn ang="0">
                <a:pos x="271" y="224"/>
              </a:cxn>
              <a:cxn ang="0">
                <a:pos x="238" y="235"/>
              </a:cxn>
            </a:cxnLst>
            <a:rect l="0" t="0" r="r" b="b"/>
            <a:pathLst>
              <a:path w="294" h="310">
                <a:moveTo>
                  <a:pt x="262" y="155"/>
                </a:moveTo>
                <a:cubicBezTo>
                  <a:pt x="274" y="142"/>
                  <a:pt x="283" y="128"/>
                  <a:pt x="288" y="115"/>
                </a:cubicBezTo>
                <a:cubicBezTo>
                  <a:pt x="294" y="101"/>
                  <a:pt x="294" y="88"/>
                  <a:pt x="288" y="77"/>
                </a:cubicBezTo>
                <a:cubicBezTo>
                  <a:pt x="281" y="67"/>
                  <a:pt x="270" y="60"/>
                  <a:pt x="253" y="58"/>
                </a:cubicBezTo>
                <a:cubicBezTo>
                  <a:pt x="239" y="56"/>
                  <a:pt x="223" y="56"/>
                  <a:pt x="205" y="59"/>
                </a:cubicBezTo>
                <a:cubicBezTo>
                  <a:pt x="198" y="43"/>
                  <a:pt x="191" y="29"/>
                  <a:pt x="182" y="18"/>
                </a:cubicBezTo>
                <a:cubicBezTo>
                  <a:pt x="171" y="6"/>
                  <a:pt x="160" y="0"/>
                  <a:pt x="147" y="0"/>
                </a:cubicBezTo>
                <a:cubicBezTo>
                  <a:pt x="134" y="0"/>
                  <a:pt x="122" y="6"/>
                  <a:pt x="112" y="18"/>
                </a:cubicBezTo>
                <a:cubicBezTo>
                  <a:pt x="103" y="29"/>
                  <a:pt x="95" y="43"/>
                  <a:pt x="89" y="59"/>
                </a:cubicBezTo>
                <a:cubicBezTo>
                  <a:pt x="71" y="56"/>
                  <a:pt x="55" y="56"/>
                  <a:pt x="41" y="58"/>
                </a:cubicBezTo>
                <a:cubicBezTo>
                  <a:pt x="24" y="60"/>
                  <a:pt x="13" y="67"/>
                  <a:pt x="6" y="77"/>
                </a:cubicBezTo>
                <a:cubicBezTo>
                  <a:pt x="0" y="88"/>
                  <a:pt x="0" y="101"/>
                  <a:pt x="6" y="115"/>
                </a:cubicBezTo>
                <a:cubicBezTo>
                  <a:pt x="11" y="128"/>
                  <a:pt x="19" y="141"/>
                  <a:pt x="32" y="155"/>
                </a:cubicBezTo>
                <a:cubicBezTo>
                  <a:pt x="19" y="169"/>
                  <a:pt x="11" y="182"/>
                  <a:pt x="6" y="194"/>
                </a:cubicBezTo>
                <a:cubicBezTo>
                  <a:pt x="0" y="209"/>
                  <a:pt x="0" y="222"/>
                  <a:pt x="6" y="233"/>
                </a:cubicBezTo>
                <a:cubicBezTo>
                  <a:pt x="13" y="243"/>
                  <a:pt x="24" y="250"/>
                  <a:pt x="41" y="252"/>
                </a:cubicBezTo>
                <a:cubicBezTo>
                  <a:pt x="55" y="254"/>
                  <a:pt x="71" y="254"/>
                  <a:pt x="89" y="251"/>
                </a:cubicBezTo>
                <a:cubicBezTo>
                  <a:pt x="95" y="267"/>
                  <a:pt x="103" y="281"/>
                  <a:pt x="112" y="292"/>
                </a:cubicBezTo>
                <a:cubicBezTo>
                  <a:pt x="122" y="304"/>
                  <a:pt x="134" y="310"/>
                  <a:pt x="147" y="310"/>
                </a:cubicBezTo>
                <a:cubicBezTo>
                  <a:pt x="160" y="310"/>
                  <a:pt x="171" y="304"/>
                  <a:pt x="182" y="292"/>
                </a:cubicBezTo>
                <a:cubicBezTo>
                  <a:pt x="191" y="281"/>
                  <a:pt x="198" y="267"/>
                  <a:pt x="204" y="250"/>
                </a:cubicBezTo>
                <a:cubicBezTo>
                  <a:pt x="223" y="254"/>
                  <a:pt x="239" y="255"/>
                  <a:pt x="253" y="252"/>
                </a:cubicBezTo>
                <a:cubicBezTo>
                  <a:pt x="269" y="250"/>
                  <a:pt x="281" y="243"/>
                  <a:pt x="287" y="233"/>
                </a:cubicBezTo>
                <a:cubicBezTo>
                  <a:pt x="294" y="222"/>
                  <a:pt x="294" y="209"/>
                  <a:pt x="288" y="194"/>
                </a:cubicBezTo>
                <a:cubicBezTo>
                  <a:pt x="283" y="182"/>
                  <a:pt x="274" y="169"/>
                  <a:pt x="262" y="155"/>
                </a:cubicBezTo>
                <a:close/>
                <a:moveTo>
                  <a:pt x="126" y="279"/>
                </a:moveTo>
                <a:cubicBezTo>
                  <a:pt x="119" y="271"/>
                  <a:pt x="114" y="260"/>
                  <a:pt x="109" y="246"/>
                </a:cubicBezTo>
                <a:cubicBezTo>
                  <a:pt x="122" y="243"/>
                  <a:pt x="135" y="238"/>
                  <a:pt x="147" y="233"/>
                </a:cubicBezTo>
                <a:cubicBezTo>
                  <a:pt x="159" y="238"/>
                  <a:pt x="172" y="243"/>
                  <a:pt x="185" y="246"/>
                </a:cubicBezTo>
                <a:cubicBezTo>
                  <a:pt x="180" y="260"/>
                  <a:pt x="174" y="271"/>
                  <a:pt x="168" y="279"/>
                </a:cubicBezTo>
                <a:cubicBezTo>
                  <a:pt x="154" y="296"/>
                  <a:pt x="139" y="296"/>
                  <a:pt x="126" y="279"/>
                </a:cubicBezTo>
                <a:close/>
                <a:moveTo>
                  <a:pt x="168" y="31"/>
                </a:moveTo>
                <a:cubicBezTo>
                  <a:pt x="174" y="39"/>
                  <a:pt x="180" y="50"/>
                  <a:pt x="185" y="64"/>
                </a:cubicBezTo>
                <a:cubicBezTo>
                  <a:pt x="173" y="67"/>
                  <a:pt x="160" y="72"/>
                  <a:pt x="147" y="77"/>
                </a:cubicBezTo>
                <a:cubicBezTo>
                  <a:pt x="134" y="72"/>
                  <a:pt x="121" y="67"/>
                  <a:pt x="109" y="64"/>
                </a:cubicBezTo>
                <a:cubicBezTo>
                  <a:pt x="114" y="50"/>
                  <a:pt x="119" y="39"/>
                  <a:pt x="126" y="31"/>
                </a:cubicBezTo>
                <a:cubicBezTo>
                  <a:pt x="140" y="14"/>
                  <a:pt x="154" y="14"/>
                  <a:pt x="168" y="31"/>
                </a:cubicBezTo>
                <a:close/>
                <a:moveTo>
                  <a:pt x="220" y="144"/>
                </a:moveTo>
                <a:cubicBezTo>
                  <a:pt x="225" y="147"/>
                  <a:pt x="229" y="151"/>
                  <a:pt x="234" y="155"/>
                </a:cubicBezTo>
                <a:cubicBezTo>
                  <a:pt x="231" y="158"/>
                  <a:pt x="228" y="160"/>
                  <a:pt x="225" y="163"/>
                </a:cubicBezTo>
                <a:cubicBezTo>
                  <a:pt x="223" y="164"/>
                  <a:pt x="221" y="166"/>
                  <a:pt x="220" y="167"/>
                </a:cubicBezTo>
                <a:cubicBezTo>
                  <a:pt x="220" y="163"/>
                  <a:pt x="220" y="159"/>
                  <a:pt x="220" y="155"/>
                </a:cubicBezTo>
                <a:cubicBezTo>
                  <a:pt x="220" y="151"/>
                  <a:pt x="220" y="148"/>
                  <a:pt x="220" y="144"/>
                </a:cubicBezTo>
                <a:close/>
                <a:moveTo>
                  <a:pt x="217" y="116"/>
                </a:moveTo>
                <a:cubicBezTo>
                  <a:pt x="216" y="103"/>
                  <a:pt x="214" y="90"/>
                  <a:pt x="210" y="78"/>
                </a:cubicBezTo>
                <a:cubicBezTo>
                  <a:pt x="225" y="75"/>
                  <a:pt x="238" y="74"/>
                  <a:pt x="249" y="76"/>
                </a:cubicBezTo>
                <a:cubicBezTo>
                  <a:pt x="260" y="77"/>
                  <a:pt x="267" y="81"/>
                  <a:pt x="271" y="86"/>
                </a:cubicBezTo>
                <a:cubicBezTo>
                  <a:pt x="275" y="93"/>
                  <a:pt x="274" y="100"/>
                  <a:pt x="270" y="110"/>
                </a:cubicBezTo>
                <a:cubicBezTo>
                  <a:pt x="265" y="120"/>
                  <a:pt x="258" y="130"/>
                  <a:pt x="248" y="141"/>
                </a:cubicBezTo>
                <a:cubicBezTo>
                  <a:pt x="239" y="132"/>
                  <a:pt x="228" y="124"/>
                  <a:pt x="217" y="116"/>
                </a:cubicBezTo>
                <a:close/>
                <a:moveTo>
                  <a:pt x="147" y="211"/>
                </a:moveTo>
                <a:cubicBezTo>
                  <a:pt x="138" y="207"/>
                  <a:pt x="130" y="202"/>
                  <a:pt x="121" y="198"/>
                </a:cubicBezTo>
                <a:cubicBezTo>
                  <a:pt x="112" y="192"/>
                  <a:pt x="103" y="187"/>
                  <a:pt x="97" y="183"/>
                </a:cubicBezTo>
                <a:cubicBezTo>
                  <a:pt x="96" y="174"/>
                  <a:pt x="96" y="165"/>
                  <a:pt x="96" y="155"/>
                </a:cubicBezTo>
                <a:cubicBezTo>
                  <a:pt x="96" y="145"/>
                  <a:pt x="96" y="135"/>
                  <a:pt x="97" y="127"/>
                </a:cubicBezTo>
                <a:cubicBezTo>
                  <a:pt x="104" y="122"/>
                  <a:pt x="112" y="118"/>
                  <a:pt x="121" y="112"/>
                </a:cubicBezTo>
                <a:cubicBezTo>
                  <a:pt x="130" y="108"/>
                  <a:pt x="138" y="103"/>
                  <a:pt x="147" y="99"/>
                </a:cubicBezTo>
                <a:cubicBezTo>
                  <a:pt x="156" y="103"/>
                  <a:pt x="164" y="108"/>
                  <a:pt x="172" y="112"/>
                </a:cubicBezTo>
                <a:cubicBezTo>
                  <a:pt x="181" y="117"/>
                  <a:pt x="189" y="122"/>
                  <a:pt x="197" y="127"/>
                </a:cubicBezTo>
                <a:cubicBezTo>
                  <a:pt x="198" y="135"/>
                  <a:pt x="198" y="145"/>
                  <a:pt x="198" y="155"/>
                </a:cubicBezTo>
                <a:cubicBezTo>
                  <a:pt x="198" y="165"/>
                  <a:pt x="198" y="175"/>
                  <a:pt x="197" y="183"/>
                </a:cubicBezTo>
                <a:cubicBezTo>
                  <a:pt x="190" y="188"/>
                  <a:pt x="182" y="193"/>
                  <a:pt x="173" y="198"/>
                </a:cubicBezTo>
                <a:cubicBezTo>
                  <a:pt x="165" y="202"/>
                  <a:pt x="156" y="206"/>
                  <a:pt x="147" y="211"/>
                </a:cubicBezTo>
                <a:close/>
                <a:moveTo>
                  <a:pt x="183" y="95"/>
                </a:moveTo>
                <a:cubicBezTo>
                  <a:pt x="180" y="93"/>
                  <a:pt x="176" y="91"/>
                  <a:pt x="172" y="89"/>
                </a:cubicBezTo>
                <a:cubicBezTo>
                  <a:pt x="179" y="87"/>
                  <a:pt x="185" y="85"/>
                  <a:pt x="190" y="83"/>
                </a:cubicBezTo>
                <a:cubicBezTo>
                  <a:pt x="192" y="89"/>
                  <a:pt x="193" y="95"/>
                  <a:pt x="194" y="101"/>
                </a:cubicBezTo>
                <a:cubicBezTo>
                  <a:pt x="191" y="99"/>
                  <a:pt x="187" y="97"/>
                  <a:pt x="183" y="95"/>
                </a:cubicBezTo>
                <a:close/>
                <a:moveTo>
                  <a:pt x="104" y="83"/>
                </a:moveTo>
                <a:cubicBezTo>
                  <a:pt x="110" y="85"/>
                  <a:pt x="115" y="87"/>
                  <a:pt x="121" y="89"/>
                </a:cubicBezTo>
                <a:cubicBezTo>
                  <a:pt x="118" y="91"/>
                  <a:pt x="114" y="93"/>
                  <a:pt x="111" y="95"/>
                </a:cubicBezTo>
                <a:cubicBezTo>
                  <a:pt x="107" y="97"/>
                  <a:pt x="103" y="99"/>
                  <a:pt x="100" y="101"/>
                </a:cubicBezTo>
                <a:cubicBezTo>
                  <a:pt x="101" y="95"/>
                  <a:pt x="102" y="89"/>
                  <a:pt x="104" y="83"/>
                </a:cubicBezTo>
                <a:close/>
                <a:moveTo>
                  <a:pt x="74" y="167"/>
                </a:moveTo>
                <a:cubicBezTo>
                  <a:pt x="69" y="163"/>
                  <a:pt x="64" y="159"/>
                  <a:pt x="60" y="155"/>
                </a:cubicBezTo>
                <a:cubicBezTo>
                  <a:pt x="65" y="151"/>
                  <a:pt x="69" y="147"/>
                  <a:pt x="74" y="143"/>
                </a:cubicBezTo>
                <a:cubicBezTo>
                  <a:pt x="74" y="147"/>
                  <a:pt x="74" y="151"/>
                  <a:pt x="74" y="155"/>
                </a:cubicBezTo>
                <a:cubicBezTo>
                  <a:pt x="74" y="159"/>
                  <a:pt x="74" y="163"/>
                  <a:pt x="74" y="167"/>
                </a:cubicBezTo>
                <a:close/>
                <a:moveTo>
                  <a:pt x="84" y="78"/>
                </a:moveTo>
                <a:cubicBezTo>
                  <a:pt x="80" y="90"/>
                  <a:pt x="78" y="103"/>
                  <a:pt x="77" y="116"/>
                </a:cubicBezTo>
                <a:cubicBezTo>
                  <a:pt x="65" y="124"/>
                  <a:pt x="55" y="132"/>
                  <a:pt x="46" y="141"/>
                </a:cubicBezTo>
                <a:cubicBezTo>
                  <a:pt x="36" y="130"/>
                  <a:pt x="28" y="120"/>
                  <a:pt x="24" y="110"/>
                </a:cubicBezTo>
                <a:cubicBezTo>
                  <a:pt x="19" y="100"/>
                  <a:pt x="19" y="93"/>
                  <a:pt x="23" y="86"/>
                </a:cubicBezTo>
                <a:cubicBezTo>
                  <a:pt x="26" y="81"/>
                  <a:pt x="34" y="77"/>
                  <a:pt x="45" y="75"/>
                </a:cubicBezTo>
                <a:cubicBezTo>
                  <a:pt x="48" y="75"/>
                  <a:pt x="52" y="75"/>
                  <a:pt x="56" y="75"/>
                </a:cubicBezTo>
                <a:cubicBezTo>
                  <a:pt x="64" y="75"/>
                  <a:pt x="73" y="76"/>
                  <a:pt x="84" y="78"/>
                </a:cubicBezTo>
                <a:close/>
                <a:moveTo>
                  <a:pt x="24" y="200"/>
                </a:moveTo>
                <a:cubicBezTo>
                  <a:pt x="28" y="190"/>
                  <a:pt x="36" y="180"/>
                  <a:pt x="46" y="169"/>
                </a:cubicBezTo>
                <a:cubicBezTo>
                  <a:pt x="55" y="178"/>
                  <a:pt x="65" y="186"/>
                  <a:pt x="77" y="194"/>
                </a:cubicBezTo>
                <a:cubicBezTo>
                  <a:pt x="78" y="207"/>
                  <a:pt x="80" y="220"/>
                  <a:pt x="84" y="232"/>
                </a:cubicBezTo>
                <a:cubicBezTo>
                  <a:pt x="69" y="235"/>
                  <a:pt x="56" y="236"/>
                  <a:pt x="45" y="235"/>
                </a:cubicBezTo>
                <a:cubicBezTo>
                  <a:pt x="34" y="233"/>
                  <a:pt x="27" y="229"/>
                  <a:pt x="23" y="223"/>
                </a:cubicBezTo>
                <a:cubicBezTo>
                  <a:pt x="19" y="217"/>
                  <a:pt x="20" y="210"/>
                  <a:pt x="24" y="200"/>
                </a:cubicBezTo>
                <a:close/>
                <a:moveTo>
                  <a:pt x="110" y="215"/>
                </a:moveTo>
                <a:cubicBezTo>
                  <a:pt x="114" y="217"/>
                  <a:pt x="117" y="219"/>
                  <a:pt x="121" y="221"/>
                </a:cubicBezTo>
                <a:cubicBezTo>
                  <a:pt x="115" y="223"/>
                  <a:pt x="109" y="225"/>
                  <a:pt x="103" y="227"/>
                </a:cubicBezTo>
                <a:cubicBezTo>
                  <a:pt x="102" y="221"/>
                  <a:pt x="101" y="215"/>
                  <a:pt x="100" y="209"/>
                </a:cubicBezTo>
                <a:cubicBezTo>
                  <a:pt x="103" y="211"/>
                  <a:pt x="107" y="213"/>
                  <a:pt x="110" y="215"/>
                </a:cubicBezTo>
                <a:close/>
                <a:moveTo>
                  <a:pt x="190" y="227"/>
                </a:moveTo>
                <a:cubicBezTo>
                  <a:pt x="185" y="225"/>
                  <a:pt x="179" y="223"/>
                  <a:pt x="172" y="221"/>
                </a:cubicBezTo>
                <a:cubicBezTo>
                  <a:pt x="176" y="219"/>
                  <a:pt x="180" y="217"/>
                  <a:pt x="183" y="215"/>
                </a:cubicBezTo>
                <a:cubicBezTo>
                  <a:pt x="187" y="213"/>
                  <a:pt x="191" y="211"/>
                  <a:pt x="194" y="209"/>
                </a:cubicBezTo>
                <a:cubicBezTo>
                  <a:pt x="193" y="216"/>
                  <a:pt x="192" y="221"/>
                  <a:pt x="190" y="227"/>
                </a:cubicBezTo>
                <a:close/>
                <a:moveTo>
                  <a:pt x="210" y="232"/>
                </a:moveTo>
                <a:cubicBezTo>
                  <a:pt x="213" y="220"/>
                  <a:pt x="216" y="207"/>
                  <a:pt x="217" y="194"/>
                </a:cubicBezTo>
                <a:cubicBezTo>
                  <a:pt x="228" y="186"/>
                  <a:pt x="239" y="178"/>
                  <a:pt x="248" y="169"/>
                </a:cubicBezTo>
                <a:cubicBezTo>
                  <a:pt x="258" y="180"/>
                  <a:pt x="265" y="190"/>
                  <a:pt x="270" y="200"/>
                </a:cubicBezTo>
                <a:cubicBezTo>
                  <a:pt x="274" y="210"/>
                  <a:pt x="274" y="218"/>
                  <a:pt x="271" y="224"/>
                </a:cubicBezTo>
                <a:cubicBezTo>
                  <a:pt x="267" y="229"/>
                  <a:pt x="260" y="233"/>
                  <a:pt x="249" y="235"/>
                </a:cubicBezTo>
                <a:cubicBezTo>
                  <a:pt x="246" y="235"/>
                  <a:pt x="242" y="235"/>
                  <a:pt x="238" y="235"/>
                </a:cubicBezTo>
                <a:cubicBezTo>
                  <a:pt x="230" y="235"/>
                  <a:pt x="221" y="234"/>
                  <a:pt x="210" y="232"/>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Freeform 66"/>
          <p:cNvSpPr>
            <a:spLocks noEditPoints="1"/>
          </p:cNvSpPr>
          <p:nvPr/>
        </p:nvSpPr>
        <p:spPr bwMode="auto">
          <a:xfrm>
            <a:off x="7599706" y="5440212"/>
            <a:ext cx="745531" cy="57826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headEnd/>
            <a:tailEnd/>
          </a:ln>
        </p:spPr>
        <p:txBody>
          <a:bodyPr vert="horz" wrap="square" lIns="117692" tIns="58846" rIns="117692" bIns="58846" numCol="1" anchor="t" anchorCtr="0" compatLnSpc="1">
            <a:prstTxWarp prst="textNoShape">
              <a:avLst/>
            </a:prstTxWarp>
          </a:bodyPr>
          <a:lstStyle/>
          <a:p>
            <a:endParaRPr lang="en-US" sz="1648" dirty="0">
              <a:latin typeface="Times New Roman" panose="02020603050405020304" pitchFamily="18" charset="0"/>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878884885"/>
      </p:ext>
    </p:extLst>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6500"/>
                            </p:stCondLst>
                            <p:childTnLst>
                              <p:par>
                                <p:cTn id="63" presetID="53"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70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53" presetClass="entr" presetSubtype="0"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8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childTnLst>
                          </p:cTn>
                        </p:par>
                        <p:par>
                          <p:cTn id="84" fill="hold">
                            <p:stCondLst>
                              <p:cond delay="8500"/>
                            </p:stCondLst>
                            <p:childTnLst>
                              <p:par>
                                <p:cTn id="85" presetID="53"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9000"/>
                            </p:stCondLst>
                            <p:childTnLst>
                              <p:par>
                                <p:cTn id="91" presetID="2" presetClass="entr" presetSubtype="4" accel="50000" decel="50000"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ppt_x"/>
                                          </p:val>
                                        </p:tav>
                                        <p:tav tm="100000">
                                          <p:val>
                                            <p:strVal val="#ppt_x"/>
                                          </p:val>
                                        </p:tav>
                                      </p:tavLst>
                                    </p:anim>
                                    <p:anim calcmode="lin" valueType="num">
                                      <p:cBhvr additive="base">
                                        <p:cTn id="94" dur="500" fill="hold"/>
                                        <p:tgtEl>
                                          <p:spTgt spid="37"/>
                                        </p:tgtEl>
                                        <p:attrNameLst>
                                          <p:attrName>ppt_y</p:attrName>
                                        </p:attrNameLst>
                                      </p:cBhvr>
                                      <p:tavLst>
                                        <p:tav tm="0">
                                          <p:val>
                                            <p:strVal val="1+#ppt_h/2"/>
                                          </p:val>
                                        </p:tav>
                                        <p:tav tm="100000">
                                          <p:val>
                                            <p:strVal val="#ppt_y"/>
                                          </p:val>
                                        </p:tav>
                                      </p:tavLst>
                                    </p:anim>
                                  </p:childTnLst>
                                </p:cTn>
                              </p:par>
                            </p:childTnLst>
                          </p:cTn>
                        </p:par>
                        <p:par>
                          <p:cTn id="95" fill="hold">
                            <p:stCondLst>
                              <p:cond delay="9500"/>
                            </p:stCondLst>
                            <p:childTnLst>
                              <p:par>
                                <p:cTn id="96" presetID="53" presetClass="entr" presetSubtype="0"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childTnLst>
                                </p:cTn>
                              </p:par>
                            </p:childTnLst>
                          </p:cTn>
                        </p:par>
                        <p:par>
                          <p:cTn id="101" fill="hold">
                            <p:stCondLst>
                              <p:cond delay="10000"/>
                            </p:stCondLst>
                            <p:childTnLst>
                              <p:par>
                                <p:cTn id="102" presetID="2" presetClass="entr" presetSubtype="4" accel="50000" decel="50000"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500" fill="hold"/>
                                        <p:tgtEl>
                                          <p:spTgt spid="34"/>
                                        </p:tgtEl>
                                        <p:attrNameLst>
                                          <p:attrName>ppt_x</p:attrName>
                                        </p:attrNameLst>
                                      </p:cBhvr>
                                      <p:tavLst>
                                        <p:tav tm="0">
                                          <p:val>
                                            <p:strVal val="#ppt_x"/>
                                          </p:val>
                                        </p:tav>
                                        <p:tav tm="100000">
                                          <p:val>
                                            <p:strVal val="#ppt_x"/>
                                          </p:val>
                                        </p:tav>
                                      </p:tavLst>
                                    </p:anim>
                                    <p:anim calcmode="lin" valueType="num">
                                      <p:cBhvr additive="base">
                                        <p:cTn id="105" dur="500" fill="hold"/>
                                        <p:tgtEl>
                                          <p:spTgt spid="34"/>
                                        </p:tgtEl>
                                        <p:attrNameLst>
                                          <p:attrName>ppt_y</p:attrName>
                                        </p:attrNameLst>
                                      </p:cBhvr>
                                      <p:tavLst>
                                        <p:tav tm="0">
                                          <p:val>
                                            <p:strVal val="1+#ppt_h/2"/>
                                          </p:val>
                                        </p:tav>
                                        <p:tav tm="100000">
                                          <p:val>
                                            <p:strVal val="#ppt_y"/>
                                          </p:val>
                                        </p:tav>
                                      </p:tavLst>
                                    </p:anim>
                                  </p:childTnLst>
                                </p:cTn>
                              </p:par>
                            </p:childTnLst>
                          </p:cTn>
                        </p:par>
                        <p:par>
                          <p:cTn id="106" fill="hold">
                            <p:stCondLst>
                              <p:cond delay="10500"/>
                            </p:stCondLst>
                            <p:childTnLst>
                              <p:par>
                                <p:cTn id="107" presetID="53" presetClass="entr" presetSubtype="0" fill="hold" nodeType="after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par>
                          <p:cTn id="112" fill="hold">
                            <p:stCondLst>
                              <p:cond delay="11000"/>
                            </p:stCondLst>
                            <p:childTnLst>
                              <p:par>
                                <p:cTn id="113" presetID="2" presetClass="entr" presetSubtype="4" accel="50000" decel="5000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childTnLst>
                          </p:cTn>
                        </p:par>
                        <p:par>
                          <p:cTn id="117" fill="hold">
                            <p:stCondLst>
                              <p:cond delay="11500"/>
                            </p:stCondLst>
                            <p:childTnLst>
                              <p:par>
                                <p:cTn id="118" presetID="53" presetClass="entr" presetSubtype="0" fill="hold"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childTnLst>
                                </p:cTn>
                              </p:par>
                            </p:childTnLst>
                          </p:cTn>
                        </p:par>
                        <p:par>
                          <p:cTn id="123" fill="hold">
                            <p:stCondLst>
                              <p:cond delay="12000"/>
                            </p:stCondLst>
                            <p:childTnLst>
                              <p:par>
                                <p:cTn id="124" presetID="2" presetClass="entr" presetSubtype="4" accel="50000" decel="50000" fill="hold" grpId="0" nodeType="after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fill="hold"/>
                                        <p:tgtEl>
                                          <p:spTgt spid="38"/>
                                        </p:tgtEl>
                                        <p:attrNameLst>
                                          <p:attrName>ppt_x</p:attrName>
                                        </p:attrNameLst>
                                      </p:cBhvr>
                                      <p:tavLst>
                                        <p:tav tm="0">
                                          <p:val>
                                            <p:strVal val="#ppt_x"/>
                                          </p:val>
                                        </p:tav>
                                        <p:tav tm="100000">
                                          <p:val>
                                            <p:strVal val="#ppt_x"/>
                                          </p:val>
                                        </p:tav>
                                      </p:tavLst>
                                    </p:anim>
                                    <p:anim calcmode="lin" valueType="num">
                                      <p:cBhvr additive="base">
                                        <p:cTn id="1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34" grpId="0"/>
      <p:bldP spid="35" grpId="0"/>
      <p:bldP spid="36" grpId="0"/>
      <p:bldP spid="37" grpId="0"/>
      <p:bldP spid="38" grpId="0"/>
      <p:bldP spid="39" grpId="0" animBg="1"/>
      <p:bldP spid="40" grpId="0" animBg="1"/>
      <p:bldP spid="41"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Elbow Connector 1"/>
          <p:cNvCxnSpPr/>
          <p:nvPr/>
        </p:nvCxnSpPr>
        <p:spPr>
          <a:xfrm rot="5400000" flipH="1" flipV="1">
            <a:off x="3205593" y="3141880"/>
            <a:ext cx="252461" cy="2798585"/>
          </a:xfrm>
          <a:prstGeom prst="bentConnector2">
            <a:avLst/>
          </a:prstGeom>
          <a:ln>
            <a:solidFill>
              <a:schemeClr val="accent4"/>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932531" y="1837890"/>
            <a:ext cx="4029378" cy="639343"/>
            <a:chOff x="687602" y="840984"/>
            <a:chExt cx="3554105" cy="682225"/>
          </a:xfrm>
          <a:effectLst/>
        </p:grpSpPr>
        <p:cxnSp>
          <p:nvCxnSpPr>
            <p:cNvPr id="4" name="Straight Connector 3"/>
            <p:cNvCxnSpPr/>
            <p:nvPr/>
          </p:nvCxnSpPr>
          <p:spPr>
            <a:xfrm flipV="1">
              <a:off x="4231411" y="840984"/>
              <a:ext cx="0" cy="45986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687602" y="853440"/>
              <a:ext cx="35541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97641" y="840984"/>
              <a:ext cx="0" cy="682225"/>
            </a:xfrm>
            <a:prstGeom prst="line">
              <a:avLst/>
            </a:prstGeom>
            <a:ln>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8109174" y="1949884"/>
            <a:ext cx="2637873" cy="1510680"/>
            <a:chOff x="7661892" y="1982230"/>
            <a:chExt cx="2501232" cy="1432427"/>
          </a:xfrm>
        </p:grpSpPr>
        <p:cxnSp>
          <p:nvCxnSpPr>
            <p:cNvPr id="8" name="Straight Connector 7"/>
            <p:cNvCxnSpPr/>
            <p:nvPr/>
          </p:nvCxnSpPr>
          <p:spPr>
            <a:xfrm flipH="1">
              <a:off x="7661892" y="3401802"/>
              <a:ext cx="28157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940049" y="1982971"/>
              <a:ext cx="0" cy="143168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933223" y="1995874"/>
              <a:ext cx="222990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154722" y="1982230"/>
              <a:ext cx="0" cy="273800"/>
            </a:xfrm>
            <a:prstGeom prst="line">
              <a:avLst/>
            </a:prstGeom>
            <a:ln>
              <a:solidFill>
                <a:schemeClr val="accent2"/>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880037" y="4090265"/>
            <a:ext cx="3858149" cy="2002788"/>
            <a:chOff x="6496424" y="4011740"/>
            <a:chExt cx="3658298" cy="1899044"/>
          </a:xfrm>
        </p:grpSpPr>
        <p:cxnSp>
          <p:nvCxnSpPr>
            <p:cNvPr id="13" name="Straight Connector 12"/>
            <p:cNvCxnSpPr/>
            <p:nvPr/>
          </p:nvCxnSpPr>
          <p:spPr>
            <a:xfrm>
              <a:off x="6496424" y="5871209"/>
              <a:ext cx="130938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496424" y="5450469"/>
              <a:ext cx="0" cy="43227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812187" y="4061998"/>
              <a:ext cx="0" cy="184878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807868" y="4026764"/>
              <a:ext cx="2346853" cy="4760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0154722" y="4011740"/>
              <a:ext cx="0" cy="432276"/>
            </a:xfrm>
            <a:prstGeom prst="line">
              <a:avLst/>
            </a:prstGeom>
            <a:ln>
              <a:solidFill>
                <a:schemeClr val="accent3"/>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952988" y="2232358"/>
            <a:ext cx="3116614" cy="942198"/>
            <a:chOff x="1603804" y="2220559"/>
            <a:chExt cx="2955174" cy="893393"/>
          </a:xfrm>
        </p:grpSpPr>
        <p:sp>
          <p:nvSpPr>
            <p:cNvPr id="49"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Strategy</a:t>
              </a:r>
            </a:p>
          </p:txBody>
        </p:sp>
        <p:sp>
          <p:nvSpPr>
            <p:cNvPr id="50" name="TextBox 49"/>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1" name="Group 50"/>
          <p:cNvGrpSpPr/>
          <p:nvPr/>
        </p:nvGrpSpPr>
        <p:grpSpPr>
          <a:xfrm>
            <a:off x="952988" y="4431208"/>
            <a:ext cx="3116614" cy="942198"/>
            <a:chOff x="1603804" y="2220559"/>
            <a:chExt cx="2955174" cy="893393"/>
          </a:xfrm>
        </p:grpSpPr>
        <p:sp>
          <p:nvSpPr>
            <p:cNvPr id="52"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Costumer</a:t>
              </a:r>
            </a:p>
          </p:txBody>
        </p:sp>
        <p:sp>
          <p:nvSpPr>
            <p:cNvPr id="53" name="TextBox 52"/>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4" name="Group 53"/>
          <p:cNvGrpSpPr/>
          <p:nvPr/>
        </p:nvGrpSpPr>
        <p:grpSpPr>
          <a:xfrm>
            <a:off x="8646783" y="4203565"/>
            <a:ext cx="3121667" cy="942198"/>
            <a:chOff x="1679271" y="2220559"/>
            <a:chExt cx="2959965" cy="893393"/>
          </a:xfrm>
        </p:grpSpPr>
        <p:sp>
          <p:nvSpPr>
            <p:cNvPr id="55"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Analyze</a:t>
              </a:r>
              <a:endPar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56" name="TextBox 55"/>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7" name="Group 56"/>
          <p:cNvGrpSpPr/>
          <p:nvPr/>
        </p:nvGrpSpPr>
        <p:grpSpPr>
          <a:xfrm>
            <a:off x="8646783" y="2035081"/>
            <a:ext cx="3121667" cy="942198"/>
            <a:chOff x="1679271" y="2220559"/>
            <a:chExt cx="2959965" cy="893393"/>
          </a:xfrm>
        </p:grpSpPr>
        <p:sp>
          <p:nvSpPr>
            <p:cNvPr id="58"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a:t>
              </a:r>
            </a:p>
          </p:txBody>
        </p:sp>
        <p:sp>
          <p:nvSpPr>
            <p:cNvPr id="59" name="TextBox 58"/>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8" name="Group 17"/>
          <p:cNvGrpSpPr/>
          <p:nvPr/>
        </p:nvGrpSpPr>
        <p:grpSpPr>
          <a:xfrm>
            <a:off x="4500023" y="2034069"/>
            <a:ext cx="3840593" cy="3840377"/>
            <a:chOff x="4266588" y="1928705"/>
            <a:chExt cx="3641651" cy="3641446"/>
          </a:xfrm>
        </p:grpSpPr>
        <p:grpSp>
          <p:nvGrpSpPr>
            <p:cNvPr id="29" name="Group 28"/>
            <p:cNvGrpSpPr/>
            <p:nvPr/>
          </p:nvGrpSpPr>
          <p:grpSpPr>
            <a:xfrm>
              <a:off x="4266588" y="1928705"/>
              <a:ext cx="3641651" cy="3641446"/>
              <a:chOff x="4239694" y="2062055"/>
              <a:chExt cx="3641651" cy="3641446"/>
            </a:xfrm>
          </p:grpSpPr>
          <p:sp>
            <p:nvSpPr>
              <p:cNvPr id="41" name="Freeform 3"/>
              <p:cNvSpPr>
                <a:spLocks noChangeArrowheads="1"/>
              </p:cNvSpPr>
              <p:nvPr/>
            </p:nvSpPr>
            <p:spPr bwMode="auto">
              <a:xfrm rot="13978264">
                <a:off x="4253123" y="3386157"/>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3"/>
              <p:cNvSpPr>
                <a:spLocks noChangeArrowheads="1"/>
              </p:cNvSpPr>
              <p:nvPr/>
            </p:nvSpPr>
            <p:spPr bwMode="auto">
              <a:xfrm rot="3202081">
                <a:off x="6007859" y="2501714"/>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3"/>
              <p:cNvSpPr>
                <a:spLocks noChangeArrowheads="1"/>
              </p:cNvSpPr>
              <p:nvPr/>
            </p:nvSpPr>
            <p:spPr bwMode="auto">
              <a:xfrm rot="19397468">
                <a:off x="4695101" y="2062055"/>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35"/>
              <p:cNvSpPr>
                <a:spLocks noChangeArrowheads="1"/>
              </p:cNvSpPr>
              <p:nvPr/>
            </p:nvSpPr>
            <p:spPr bwMode="auto">
              <a:xfrm rot="8579122">
                <a:off x="5565189" y="3816586"/>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Freeform 11"/>
            <p:cNvSpPr>
              <a:spLocks noEditPoints="1"/>
            </p:cNvSpPr>
            <p:nvPr/>
          </p:nvSpPr>
          <p:spPr bwMode="auto">
            <a:xfrm>
              <a:off x="4845175" y="3947979"/>
              <a:ext cx="571344" cy="472924"/>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Shape 719"/>
            <p:cNvSpPr/>
            <p:nvPr/>
          </p:nvSpPr>
          <p:spPr>
            <a:xfrm>
              <a:off x="6255015" y="4464163"/>
              <a:ext cx="536606" cy="461488"/>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Shape 1090"/>
            <p:cNvSpPr/>
            <p:nvPr/>
          </p:nvSpPr>
          <p:spPr>
            <a:xfrm>
              <a:off x="5403115" y="2570067"/>
              <a:ext cx="540523" cy="459118"/>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Shape 3659"/>
            <p:cNvSpPr/>
            <p:nvPr/>
          </p:nvSpPr>
          <p:spPr>
            <a:xfrm>
              <a:off x="6770425" y="3007602"/>
              <a:ext cx="607596" cy="56964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284783345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289730" y="1804795"/>
            <a:ext cx="2301101" cy="4269293"/>
            <a:chOff x="5044417" y="1711307"/>
            <a:chExt cx="2181904" cy="4048144"/>
          </a:xfrm>
        </p:grpSpPr>
        <p:grpSp>
          <p:nvGrpSpPr>
            <p:cNvPr id="65" name="Group 64"/>
            <p:cNvGrpSpPr/>
            <p:nvPr/>
          </p:nvGrpSpPr>
          <p:grpSpPr>
            <a:xfrm>
              <a:off x="5539048" y="5133608"/>
              <a:ext cx="1189361" cy="625843"/>
              <a:chOff x="5615826" y="5607526"/>
              <a:chExt cx="957725" cy="480705"/>
            </a:xfrm>
          </p:grpSpPr>
          <p:sp>
            <p:nvSpPr>
              <p:cNvPr id="66" name="Freeform 7"/>
              <p:cNvSpPr>
                <a:spLocks/>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13"/>
              <p:cNvSpPr>
                <a:spLocks/>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20"/>
              <p:cNvSpPr>
                <a:spLocks/>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97"/>
            <p:cNvGrpSpPr/>
            <p:nvPr/>
          </p:nvGrpSpPr>
          <p:grpSpPr>
            <a:xfrm>
              <a:off x="5044417" y="1711307"/>
              <a:ext cx="2181904" cy="3570264"/>
              <a:chOff x="3702295" y="1271646"/>
              <a:chExt cx="1777754" cy="2908951"/>
            </a:xfrm>
          </p:grpSpPr>
          <p:grpSp>
            <p:nvGrpSpPr>
              <p:cNvPr id="4" name="Group 92"/>
              <p:cNvGrpSpPr/>
              <p:nvPr/>
            </p:nvGrpSpPr>
            <p:grpSpPr>
              <a:xfrm>
                <a:off x="3702295" y="1284998"/>
                <a:ext cx="643627" cy="2895596"/>
                <a:chOff x="3702295" y="1284998"/>
                <a:chExt cx="643627" cy="2895596"/>
              </a:xfrm>
            </p:grpSpPr>
            <p:sp>
              <p:nvSpPr>
                <p:cNvPr id="17" name="Pentagon 16"/>
                <p:cNvSpPr/>
                <p:nvPr/>
              </p:nvSpPr>
              <p:spPr>
                <a:xfrm rot="5400000" flipV="1">
                  <a:off x="3767219" y="3601890"/>
                  <a:ext cx="918746" cy="2386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ound Same Side Corner Rectangle 17"/>
                <p:cNvSpPr/>
                <p:nvPr/>
              </p:nvSpPr>
              <p:spPr>
                <a:xfrm rot="10800000" flipV="1">
                  <a:off x="3702295" y="1284998"/>
                  <a:ext cx="405683" cy="1478179"/>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44"/>
                <p:cNvSpPr/>
                <p:nvPr/>
              </p:nvSpPr>
              <p:spPr>
                <a:xfrm rot="5400000" flipV="1">
                  <a:off x="3773330" y="2692246"/>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93"/>
              <p:cNvGrpSpPr/>
              <p:nvPr/>
            </p:nvGrpSpPr>
            <p:grpSpPr>
              <a:xfrm>
                <a:off x="4137850" y="1284996"/>
                <a:ext cx="455190" cy="2895599"/>
                <a:chOff x="4137850" y="1284996"/>
                <a:chExt cx="455190" cy="2895599"/>
              </a:xfrm>
            </p:grpSpPr>
            <p:sp>
              <p:nvSpPr>
                <p:cNvPr id="14" name="Pentagon 13"/>
                <p:cNvSpPr/>
                <p:nvPr/>
              </p:nvSpPr>
              <p:spPr>
                <a:xfrm rot="5400000" flipV="1">
                  <a:off x="4008345" y="3595900"/>
                  <a:ext cx="917620" cy="2517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44"/>
                <p:cNvSpPr/>
                <p:nvPr/>
              </p:nvSpPr>
              <p:spPr>
                <a:xfrm rot="5400000" flipV="1">
                  <a:off x="4112928" y="2788097"/>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ound Same Side Corner Rectangle 15"/>
                <p:cNvSpPr/>
                <p:nvPr/>
              </p:nvSpPr>
              <p:spPr>
                <a:xfrm rot="10800000" flipV="1">
                  <a:off x="4137850" y="1284996"/>
                  <a:ext cx="432303" cy="147817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95"/>
              <p:cNvGrpSpPr/>
              <p:nvPr/>
            </p:nvGrpSpPr>
            <p:grpSpPr>
              <a:xfrm>
                <a:off x="4835703" y="1284997"/>
                <a:ext cx="644346" cy="2895600"/>
                <a:chOff x="4835703" y="1284997"/>
                <a:chExt cx="644346" cy="2895600"/>
              </a:xfrm>
            </p:grpSpPr>
            <p:sp>
              <p:nvSpPr>
                <p:cNvPr id="11" name="Round Same Side Corner Rectangle 10"/>
                <p:cNvSpPr/>
                <p:nvPr/>
              </p:nvSpPr>
              <p:spPr>
                <a:xfrm rot="10800000" flipV="1">
                  <a:off x="5074364" y="1284997"/>
                  <a:ext cx="405683" cy="1478179"/>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Pentagon 11"/>
                <p:cNvSpPr/>
                <p:nvPr/>
              </p:nvSpPr>
              <p:spPr>
                <a:xfrm rot="5400000">
                  <a:off x="4495453" y="3601685"/>
                  <a:ext cx="919162" cy="2386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44"/>
                <p:cNvSpPr/>
                <p:nvPr/>
              </p:nvSpPr>
              <p:spPr>
                <a:xfrm rot="5400000">
                  <a:off x="4908759" y="2692200"/>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94"/>
              <p:cNvGrpSpPr/>
              <p:nvPr/>
            </p:nvGrpSpPr>
            <p:grpSpPr>
              <a:xfrm>
                <a:off x="4588095" y="1271646"/>
                <a:ext cx="455861" cy="2908949"/>
                <a:chOff x="4588095" y="1271646"/>
                <a:chExt cx="455861" cy="2908949"/>
              </a:xfrm>
            </p:grpSpPr>
            <p:sp>
              <p:nvSpPr>
                <p:cNvPr id="8" name="Round Same Side Corner Rectangle 7"/>
                <p:cNvSpPr/>
                <p:nvPr/>
              </p:nvSpPr>
              <p:spPr>
                <a:xfrm rot="10800000" flipV="1">
                  <a:off x="4610673" y="1271646"/>
                  <a:ext cx="433281" cy="1491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Pentagon 8"/>
                <p:cNvSpPr/>
                <p:nvPr/>
              </p:nvSpPr>
              <p:spPr>
                <a:xfrm rot="5400000">
                  <a:off x="4255170" y="3595900"/>
                  <a:ext cx="917620" cy="25177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44"/>
                <p:cNvSpPr/>
                <p:nvPr/>
              </p:nvSpPr>
              <p:spPr>
                <a:xfrm rot="5400000">
                  <a:off x="4565859" y="2788099"/>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22" name="Oval 21"/>
          <p:cNvSpPr/>
          <p:nvPr/>
        </p:nvSpPr>
        <p:spPr bwMode="auto">
          <a:xfrm>
            <a:off x="6618894" y="3131503"/>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Oval 22"/>
          <p:cNvSpPr/>
          <p:nvPr/>
        </p:nvSpPr>
        <p:spPr bwMode="auto">
          <a:xfrm>
            <a:off x="7158243" y="2356482"/>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7" name="Straight Connector 26"/>
          <p:cNvCxnSpPr/>
          <p:nvPr/>
        </p:nvCxnSpPr>
        <p:spPr>
          <a:xfrm>
            <a:off x="7303108"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2185"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01401" y="2356482"/>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0" name="Straight Connector 29"/>
          <p:cNvCxnSpPr/>
          <p:nvPr/>
        </p:nvCxnSpPr>
        <p:spPr>
          <a:xfrm>
            <a:off x="3955774"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5971946" y="3131503"/>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9" name="Group 68"/>
          <p:cNvGrpSpPr/>
          <p:nvPr/>
        </p:nvGrpSpPr>
        <p:grpSpPr>
          <a:xfrm>
            <a:off x="9173313" y="2056539"/>
            <a:ext cx="2566773" cy="942198"/>
            <a:chOff x="1603804" y="2220559"/>
            <a:chExt cx="2433815" cy="893393"/>
          </a:xfrm>
        </p:grpSpPr>
        <p:sp>
          <p:nvSpPr>
            <p:cNvPr id="70"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Red Pencil</a:t>
              </a:r>
            </a:p>
          </p:txBody>
        </p:sp>
        <p:sp>
          <p:nvSpPr>
            <p:cNvPr id="71" name="TextBox 70"/>
            <p:cNvSpPr txBox="1"/>
            <p:nvPr/>
          </p:nvSpPr>
          <p:spPr>
            <a:xfrm>
              <a:off x="1679271" y="2559832"/>
              <a:ext cx="2358348"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cxnSp>
        <p:nvCxnSpPr>
          <p:cNvPr id="72" name="Straight Connector 71"/>
          <p:cNvCxnSpPr/>
          <p:nvPr/>
        </p:nvCxnSpPr>
        <p:spPr>
          <a:xfrm flipH="1">
            <a:off x="4479271"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174286" y="2179367"/>
            <a:ext cx="2560318" cy="942198"/>
            <a:chOff x="1494367" y="2220559"/>
            <a:chExt cx="2427694" cy="893393"/>
          </a:xfrm>
        </p:grpSpPr>
        <p:sp>
          <p:nvSpPr>
            <p:cNvPr id="74" name="Text Placeholder 2"/>
            <p:cNvSpPr txBox="1">
              <a:spLocks/>
            </p:cNvSpPr>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Blue Pencil</a:t>
              </a:r>
            </a:p>
          </p:txBody>
        </p:sp>
        <p:sp>
          <p:nvSpPr>
            <p:cNvPr id="75" name="TextBox 74"/>
            <p:cNvSpPr txBox="1"/>
            <p:nvPr/>
          </p:nvSpPr>
          <p:spPr>
            <a:xfrm>
              <a:off x="1494367" y="2559832"/>
              <a:ext cx="2324283"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6" name="Group 75"/>
          <p:cNvGrpSpPr/>
          <p:nvPr/>
        </p:nvGrpSpPr>
        <p:grpSpPr>
          <a:xfrm>
            <a:off x="2031489" y="4350086"/>
            <a:ext cx="2560318" cy="942198"/>
            <a:chOff x="1494367" y="2220559"/>
            <a:chExt cx="2427694" cy="893393"/>
          </a:xfrm>
        </p:grpSpPr>
        <p:sp>
          <p:nvSpPr>
            <p:cNvPr id="77" name="Text Placeholder 2"/>
            <p:cNvSpPr txBox="1">
              <a:spLocks/>
            </p:cNvSpPr>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Purple Pencil</a:t>
              </a:r>
            </a:p>
          </p:txBody>
        </p:sp>
        <p:sp>
          <p:nvSpPr>
            <p:cNvPr id="78" name="TextBox 77"/>
            <p:cNvSpPr txBox="1"/>
            <p:nvPr/>
          </p:nvSpPr>
          <p:spPr>
            <a:xfrm>
              <a:off x="1494367" y="2559832"/>
              <a:ext cx="2324283"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9" name="Group 78"/>
          <p:cNvGrpSpPr/>
          <p:nvPr/>
        </p:nvGrpSpPr>
        <p:grpSpPr>
          <a:xfrm>
            <a:off x="8275877" y="4350086"/>
            <a:ext cx="2566773" cy="942198"/>
            <a:chOff x="1603804" y="2220559"/>
            <a:chExt cx="2433815" cy="893393"/>
          </a:xfrm>
        </p:grpSpPr>
        <p:sp>
          <p:nvSpPr>
            <p:cNvPr id="80"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Yellow Pencil</a:t>
              </a:r>
            </a:p>
          </p:txBody>
        </p:sp>
        <p:sp>
          <p:nvSpPr>
            <p:cNvPr id="81" name="TextBox 80"/>
            <p:cNvSpPr txBox="1"/>
            <p:nvPr/>
          </p:nvSpPr>
          <p:spPr>
            <a:xfrm>
              <a:off x="1679271" y="2559832"/>
              <a:ext cx="2358348"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Tree>
    <p:extLst>
      <p:ext uri="{BB962C8B-B14F-4D97-AF65-F5344CB8AC3E}">
        <p14:creationId xmlns:p14="http://schemas.microsoft.com/office/powerpoint/2010/main" val="48544318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47" y="447"/>
            <a:ext cx="12856458" cy="730318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18" name="等腰三角形 17"/>
          <p:cNvSpPr/>
          <p:nvPr/>
        </p:nvSpPr>
        <p:spPr>
          <a:xfrm flipV="1">
            <a:off x="1147" y="447"/>
            <a:ext cx="8055374" cy="2198545"/>
          </a:xfrm>
          <a:prstGeom prst="triangle">
            <a:avLst>
              <a:gd name="adj" fmla="val 1692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等腰三角形 44"/>
          <p:cNvSpPr/>
          <p:nvPr/>
        </p:nvSpPr>
        <p:spPr>
          <a:xfrm rot="9666872" flipH="1">
            <a:off x="3913884" y="607559"/>
            <a:ext cx="4506456" cy="653983"/>
          </a:xfrm>
          <a:prstGeom prst="triangle">
            <a:avLst>
              <a:gd name="adj" fmla="val 90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Freeform 10"/>
          <p:cNvSpPr>
            <a:spLocks noEditPoints="1"/>
          </p:cNvSpPr>
          <p:nvPr/>
        </p:nvSpPr>
        <p:spPr bwMode="auto">
          <a:xfrm>
            <a:off x="5211133" y="4345078"/>
            <a:ext cx="445741" cy="447787"/>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3"/>
          </a:solidFill>
          <a:ln>
            <a:noFill/>
          </a:ln>
          <a:extLst/>
        </p:spPr>
        <p:txBody>
          <a:bodyPr vert="horz" wrap="square" lIns="96385" tIns="48192" rIns="96385" bIns="48192" numCol="1" anchor="t" anchorCtr="0" compatLnSpc="1">
            <a:prstTxWarp prst="textNoShape">
              <a:avLst/>
            </a:prstTxWarp>
          </a:bodyPr>
          <a:lstStyle/>
          <a:p>
            <a:pPr defTabSz="1285700">
              <a:defRPr/>
            </a:pPr>
            <a:endParaRPr lang="zh-CN" altLang="en-US" sz="2531" kern="0">
              <a:solidFill>
                <a:srgbClr val="294A5A"/>
              </a:solidFill>
            </a:endParaRPr>
          </a:p>
        </p:txBody>
      </p:sp>
      <p:sp>
        <p:nvSpPr>
          <p:cNvPr id="34" name="Rectangle 4"/>
          <p:cNvSpPr txBox="1">
            <a:spLocks noChangeArrowheads="1"/>
          </p:cNvSpPr>
          <p:nvPr/>
        </p:nvSpPr>
        <p:spPr bwMode="auto">
          <a:xfrm>
            <a:off x="5774769" y="4376343"/>
            <a:ext cx="4283894" cy="360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5" tIns="48192" rIns="96385" bIns="4819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85700">
              <a:defRPr/>
            </a:pPr>
            <a:r>
              <a:rPr lang="zh-CN" altLang="en-US" sz="2531" b="0" kern="0" dirty="0">
                <a:solidFill>
                  <a:schemeClr val="accent3"/>
                </a:solidFill>
                <a:latin typeface="Arial"/>
                <a:ea typeface="微软雅黑"/>
              </a:rPr>
              <a:t>这里可以输入公司</a:t>
            </a:r>
            <a:r>
              <a:rPr lang="en-US" altLang="zh-CN" sz="2531" b="0" kern="0" dirty="0">
                <a:solidFill>
                  <a:schemeClr val="accent3"/>
                </a:solidFill>
                <a:latin typeface="Arial"/>
                <a:ea typeface="微软雅黑"/>
              </a:rPr>
              <a:t>/</a:t>
            </a:r>
            <a:r>
              <a:rPr lang="zh-CN" altLang="en-US" sz="2531" b="0" kern="0" dirty="0">
                <a:solidFill>
                  <a:schemeClr val="accent3"/>
                </a:solidFill>
                <a:latin typeface="Arial"/>
                <a:ea typeface="微软雅黑"/>
              </a:rPr>
              <a:t>团队名称</a:t>
            </a:r>
          </a:p>
        </p:txBody>
      </p:sp>
      <p:sp>
        <p:nvSpPr>
          <p:cNvPr id="36" name="TextBox 40"/>
          <p:cNvSpPr txBox="1"/>
          <p:nvPr/>
        </p:nvSpPr>
        <p:spPr>
          <a:xfrm>
            <a:off x="5120742" y="3514184"/>
            <a:ext cx="6568281" cy="830894"/>
          </a:xfrm>
          <a:prstGeom prst="rect">
            <a:avLst/>
          </a:prstGeom>
          <a:noFill/>
        </p:spPr>
        <p:txBody>
          <a:bodyPr wrap="square" rtlCol="0">
            <a:spAutoFit/>
          </a:bodyPr>
          <a:lstStyle/>
          <a:p>
            <a:r>
              <a:rPr lang="zh-CN" altLang="en-US" sz="4800" dirty="0" smtClean="0">
                <a:solidFill>
                  <a:schemeClr val="accent2"/>
                </a:solidFill>
                <a:latin typeface="方正粗谭黑简体" panose="02000000000000000000" pitchFamily="2" charset="-122"/>
                <a:ea typeface="方正粗谭黑简体" panose="02000000000000000000" pitchFamily="2" charset="-122"/>
              </a:rPr>
              <a:t>感谢聆听 批评指导</a:t>
            </a:r>
            <a:endParaRPr lang="zh-CN" altLang="en-US" sz="4800" dirty="0">
              <a:solidFill>
                <a:schemeClr val="accent2"/>
              </a:solidFill>
              <a:latin typeface="方正粗谭黑简体" panose="02000000000000000000" pitchFamily="2" charset="-122"/>
              <a:ea typeface="方正粗谭黑简体" panose="02000000000000000000" pitchFamily="2" charset="-122"/>
            </a:endParaRPr>
          </a:p>
        </p:txBody>
      </p:sp>
      <p:sp>
        <p:nvSpPr>
          <p:cNvPr id="46" name="TextBox 43"/>
          <p:cNvSpPr txBox="1"/>
          <p:nvPr/>
        </p:nvSpPr>
        <p:spPr>
          <a:xfrm>
            <a:off x="5380544" y="5111325"/>
            <a:ext cx="1988533" cy="351913"/>
          </a:xfrm>
          <a:prstGeom prst="rect">
            <a:avLst/>
          </a:prstGeom>
          <a:noFill/>
        </p:spPr>
        <p:txBody>
          <a:bodyPr wrap="square" rtlCol="0">
            <a:spAutoFit/>
          </a:bodyPr>
          <a:lstStyle/>
          <a:p>
            <a:r>
              <a:rPr lang="zh-CN" altLang="en-US" sz="1687" dirty="0">
                <a:solidFill>
                  <a:schemeClr val="accent2"/>
                </a:solidFill>
                <a:latin typeface="方正兰亭黑简体" panose="02000000000000000000" pitchFamily="2" charset="-122"/>
                <a:ea typeface="方正兰亭黑简体" panose="02000000000000000000" pitchFamily="2" charset="-122"/>
              </a:rPr>
              <a:t>汇报人：壹德设计</a:t>
            </a:r>
          </a:p>
        </p:txBody>
      </p:sp>
      <p:sp>
        <p:nvSpPr>
          <p:cNvPr id="47" name="TextBox 49"/>
          <p:cNvSpPr txBox="1"/>
          <p:nvPr/>
        </p:nvSpPr>
        <p:spPr>
          <a:xfrm>
            <a:off x="7291887" y="5125634"/>
            <a:ext cx="1853444" cy="351913"/>
          </a:xfrm>
          <a:prstGeom prst="rect">
            <a:avLst/>
          </a:prstGeom>
          <a:noFill/>
        </p:spPr>
        <p:txBody>
          <a:bodyPr wrap="square" rtlCol="0">
            <a:spAutoFit/>
          </a:bodyPr>
          <a:lstStyle/>
          <a:p>
            <a:r>
              <a:rPr lang="zh-CN" altLang="en-US" sz="1687" dirty="0">
                <a:solidFill>
                  <a:schemeClr val="accent2"/>
                </a:solidFill>
                <a:latin typeface="方正兰亭黑简体" panose="02000000000000000000" pitchFamily="2" charset="-122"/>
                <a:ea typeface="方正兰亭黑简体" panose="02000000000000000000" pitchFamily="2" charset="-122"/>
              </a:rPr>
              <a:t>日期：</a:t>
            </a:r>
            <a:r>
              <a:rPr lang="en-US" altLang="zh-CN" sz="1687" dirty="0">
                <a:solidFill>
                  <a:schemeClr val="accent2"/>
                </a:solidFill>
                <a:latin typeface="方正兰亭黑简体" panose="02000000000000000000" pitchFamily="2" charset="-122"/>
                <a:ea typeface="方正兰亭黑简体" panose="02000000000000000000" pitchFamily="2" charset="-122"/>
              </a:rPr>
              <a:t>17.08.08</a:t>
            </a:r>
            <a:endParaRPr lang="zh-CN" altLang="en-US" sz="1687" dirty="0">
              <a:solidFill>
                <a:schemeClr val="accent2"/>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2620069981"/>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5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strVal val="#ppt_x"/>
                                          </p:val>
                                        </p:tav>
                                        <p:tav tm="100000">
                                          <p:val>
                                            <p:strVal val="#ppt_x"/>
                                          </p:val>
                                        </p:tav>
                                      </p:tavLst>
                                    </p:anim>
                                    <p:anim calcmode="lin" valueType="num">
                                      <p:cBhvr>
                                        <p:cTn id="22" dur="5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400" fill="hold"/>
                                        <p:tgtEl>
                                          <p:spTgt spid="33"/>
                                        </p:tgtEl>
                                        <p:attrNameLst>
                                          <p:attrName>ppt_x</p:attrName>
                                        </p:attrNameLst>
                                      </p:cBhvr>
                                      <p:tavLst>
                                        <p:tav tm="0">
                                          <p:val>
                                            <p:strVal val="0-#ppt_w/2"/>
                                          </p:val>
                                        </p:tav>
                                        <p:tav tm="100000">
                                          <p:val>
                                            <p:strVal val="#ppt_x"/>
                                          </p:val>
                                        </p:tav>
                                      </p:tavLst>
                                    </p:anim>
                                    <p:anim calcmode="lin" valueType="num">
                                      <p:cBhvr additive="base">
                                        <p:cTn id="27" dur="4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400" fill="hold"/>
                                        <p:tgtEl>
                                          <p:spTgt spid="34"/>
                                        </p:tgtEl>
                                        <p:attrNameLst>
                                          <p:attrName>ppt_x</p:attrName>
                                        </p:attrNameLst>
                                      </p:cBhvr>
                                      <p:tavLst>
                                        <p:tav tm="0">
                                          <p:val>
                                            <p:strVal val="0-#ppt_w/2"/>
                                          </p:val>
                                        </p:tav>
                                        <p:tav tm="100000">
                                          <p:val>
                                            <p:strVal val="#ppt_x"/>
                                          </p:val>
                                        </p:tav>
                                      </p:tavLst>
                                    </p:anim>
                                    <p:anim calcmode="lin" valueType="num">
                                      <p:cBhvr additive="base">
                                        <p:cTn id="31" dur="4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265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300"/>
                                        <p:tgtEl>
                                          <p:spTgt spid="46"/>
                                        </p:tgtEl>
                                      </p:cBhvr>
                                    </p:animEffect>
                                    <p:anim calcmode="lin" valueType="num">
                                      <p:cBhvr>
                                        <p:cTn id="36" dur="300" fill="hold"/>
                                        <p:tgtEl>
                                          <p:spTgt spid="46"/>
                                        </p:tgtEl>
                                        <p:attrNameLst>
                                          <p:attrName>ppt_x</p:attrName>
                                        </p:attrNameLst>
                                      </p:cBhvr>
                                      <p:tavLst>
                                        <p:tav tm="0">
                                          <p:val>
                                            <p:strVal val="#ppt_x"/>
                                          </p:val>
                                        </p:tav>
                                        <p:tav tm="100000">
                                          <p:val>
                                            <p:strVal val="#ppt_x"/>
                                          </p:val>
                                        </p:tav>
                                      </p:tavLst>
                                    </p:anim>
                                    <p:anim calcmode="lin" valueType="num">
                                      <p:cBhvr>
                                        <p:cTn id="37" dur="3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950"/>
                            </p:stCondLst>
                            <p:childTnLst>
                              <p:par>
                                <p:cTn id="39" presetID="42"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300"/>
                                        <p:tgtEl>
                                          <p:spTgt spid="47"/>
                                        </p:tgtEl>
                                      </p:cBhvr>
                                    </p:animEffect>
                                    <p:anim calcmode="lin" valueType="num">
                                      <p:cBhvr>
                                        <p:cTn id="42" dur="300" fill="hold"/>
                                        <p:tgtEl>
                                          <p:spTgt spid="47"/>
                                        </p:tgtEl>
                                        <p:attrNameLst>
                                          <p:attrName>ppt_x</p:attrName>
                                        </p:attrNameLst>
                                      </p:cBhvr>
                                      <p:tavLst>
                                        <p:tav tm="0">
                                          <p:val>
                                            <p:strVal val="#ppt_x"/>
                                          </p:val>
                                        </p:tav>
                                        <p:tav tm="100000">
                                          <p:val>
                                            <p:strVal val="#ppt_x"/>
                                          </p:val>
                                        </p:tav>
                                      </p:tavLst>
                                    </p:anim>
                                    <p:anim calcmode="lin" valueType="num">
                                      <p:cBhvr>
                                        <p:cTn id="43" dur="3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animBg="1"/>
      <p:bldP spid="45" grpId="0" animBg="1"/>
      <p:bldP spid="33" grpId="0" animBg="1"/>
      <p:bldP spid="34" grpId="0"/>
      <p:bldP spid="36"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7"/>
            <a:ext cx="12856458" cy="730318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rot="10800000" flipH="1" flipV="1">
            <a:off x="1147" y="4933220"/>
            <a:ext cx="3593558" cy="2328002"/>
          </a:xfrm>
          <a:prstGeom prst="triangle">
            <a:avLst>
              <a:gd name="adj" fmla="val 502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等腰三角形 7"/>
          <p:cNvSpPr/>
          <p:nvPr/>
        </p:nvSpPr>
        <p:spPr>
          <a:xfrm>
            <a:off x="2355934" y="377660"/>
            <a:ext cx="10501671" cy="6883561"/>
          </a:xfrm>
          <a:prstGeom prst="triangle">
            <a:avLst>
              <a:gd name="adj" fmla="val 48962"/>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2"/>
          <p:cNvGrpSpPr>
            <a:grpSpLocks/>
          </p:cNvGrpSpPr>
          <p:nvPr/>
        </p:nvGrpSpPr>
        <p:grpSpPr bwMode="auto">
          <a:xfrm>
            <a:off x="7036487" y="2187831"/>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6" name="TextBox 1"/>
            <p:cNvSpPr txBox="1">
              <a:spLocks noChangeArrowheads="1"/>
            </p:cNvSpPr>
            <p:nvPr/>
          </p:nvSpPr>
          <p:spPr bwMode="auto">
            <a:xfrm>
              <a:off x="5219442" y="1340290"/>
              <a:ext cx="326409" cy="6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5624" dirty="0">
                  <a:solidFill>
                    <a:schemeClr val="accent4"/>
                  </a:solidFill>
                  <a:latin typeface="Impact" panose="020B0806030902050204" pitchFamily="34" charset="0"/>
                </a:rPr>
                <a:t>1</a:t>
              </a:r>
              <a:endParaRPr lang="zh-CN" altLang="en-US" sz="5624" dirty="0">
                <a:solidFill>
                  <a:schemeClr val="accent4"/>
                </a:solidFill>
                <a:latin typeface="Impact" panose="020B0806030902050204" pitchFamily="34" charset="0"/>
              </a:endParaRP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4500" dirty="0">
                <a:solidFill>
                  <a:schemeClr val="bg1"/>
                </a:solidFill>
                <a:latin typeface="微软雅黑" panose="020B0503020204020204" pitchFamily="34" charset="-122"/>
                <a:ea typeface="微软雅黑" panose="020B0503020204020204" pitchFamily="34" charset="-122"/>
              </a:rPr>
              <a:t>这里添加标题</a:t>
            </a:r>
          </a:p>
        </p:txBody>
      </p:sp>
      <p:sp>
        <p:nvSpPr>
          <p:cNvPr id="13" name="矩形 12"/>
          <p:cNvSpPr/>
          <p:nvPr/>
        </p:nvSpPr>
        <p:spPr>
          <a:xfrm>
            <a:off x="5719593" y="4312717"/>
            <a:ext cx="2665785" cy="369286"/>
          </a:xfrm>
          <a:prstGeom prst="rect">
            <a:avLst/>
          </a:prstGeom>
          <a:noFill/>
          <a:ln>
            <a:noFill/>
          </a:ln>
        </p:spPr>
        <p:txBody>
          <a:bodyPr wrap="none">
            <a:spAutoFit/>
          </a:bodyPr>
          <a:lstStyle/>
          <a:p>
            <a:pPr fontAlgn="auto">
              <a:spcBef>
                <a:spcPts val="0"/>
              </a:spcBef>
              <a:spcAft>
                <a:spcPts val="0"/>
              </a:spcAft>
              <a:defRPr/>
            </a:pPr>
            <a:r>
              <a:rPr lang="en-US" altLang="zh-CN" dirty="0">
                <a:solidFill>
                  <a:schemeClr val="bg1"/>
                </a:solidFill>
                <a:latin typeface="Courier New" panose="02070309020205020404" pitchFamily="49" charset="0"/>
                <a:ea typeface="微软雅黑" pitchFamily="34" charset="-122"/>
                <a:cs typeface="Courier New" panose="02070309020205020404" pitchFamily="49" charset="0"/>
              </a:rPr>
              <a:t>ADD YOUR TEXT HERE</a:t>
            </a:r>
            <a:endParaRPr lang="zh-CN" altLang="en-US" dirty="0">
              <a:solidFill>
                <a:schemeClr val="bg1"/>
              </a:solidFill>
              <a:latin typeface="Courier New" panose="02070309020205020404" pitchFamily="49" charset="0"/>
              <a:ea typeface="微软雅黑" pitchFamily="34" charset="-122"/>
              <a:cs typeface="Courier New" panose="02070309020205020404" pitchFamily="49" charset="0"/>
            </a:endParaRPr>
          </a:p>
        </p:txBody>
      </p:sp>
    </p:spTree>
    <p:extLst>
      <p:ext uri="{BB962C8B-B14F-4D97-AF65-F5344CB8AC3E}">
        <p14:creationId xmlns:p14="http://schemas.microsoft.com/office/powerpoint/2010/main" val="2218954447"/>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49" presetClass="entr" presetSubtype="0" decel="100000" fill="hold" nodeType="withEffect">
                                  <p:stCondLst>
                                    <p:cond delay="125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par>
                                <p:cTn id="24" presetID="30" presetClass="entr" presetSubtype="0" fill="hold" grpId="0"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600" decel="100000"/>
                                        <p:tgtEl>
                                          <p:spTgt spid="13"/>
                                        </p:tgtEl>
                                      </p:cBhvr>
                                    </p:animEffect>
                                    <p:anim calcmode="lin" valueType="num">
                                      <p:cBhvr>
                                        <p:cTn id="27" dur="600" decel="100000" fill="hold"/>
                                        <p:tgtEl>
                                          <p:spTgt spid="13"/>
                                        </p:tgtEl>
                                        <p:attrNameLst>
                                          <p:attrName>style.rotation</p:attrName>
                                        </p:attrNameLst>
                                      </p:cBhvr>
                                      <p:tavLst>
                                        <p:tav tm="0">
                                          <p:val>
                                            <p:fltVal val="-90"/>
                                          </p:val>
                                        </p:tav>
                                        <p:tav tm="100000">
                                          <p:val>
                                            <p:fltVal val="0"/>
                                          </p:val>
                                        </p:tav>
                                      </p:tavLst>
                                    </p:anim>
                                    <p:anim calcmode="lin" valueType="num">
                                      <p:cBhvr>
                                        <p:cTn id="28" dur="600" decel="100000" fill="hold"/>
                                        <p:tgtEl>
                                          <p:spTgt spid="13"/>
                                        </p:tgtEl>
                                        <p:attrNameLst>
                                          <p:attrName>ppt_x</p:attrName>
                                        </p:attrNameLst>
                                      </p:cBhvr>
                                      <p:tavLst>
                                        <p:tav tm="0">
                                          <p:val>
                                            <p:strVal val="#ppt_x+0.4"/>
                                          </p:val>
                                        </p:tav>
                                        <p:tav tm="100000">
                                          <p:val>
                                            <p:strVal val="#ppt_x-0.05"/>
                                          </p:val>
                                        </p:tav>
                                      </p:tavLst>
                                    </p:anim>
                                    <p:anim calcmode="lin" valueType="num">
                                      <p:cBhvr>
                                        <p:cTn id="29" dur="600" decel="100000" fill="hold"/>
                                        <p:tgtEl>
                                          <p:spTgt spid="13"/>
                                        </p:tgtEl>
                                        <p:attrNameLst>
                                          <p:attrName>ppt_y</p:attrName>
                                        </p:attrNameLst>
                                      </p:cBhvr>
                                      <p:tavLst>
                                        <p:tav tm="0">
                                          <p:val>
                                            <p:strVal val="#ppt_y-0.4"/>
                                          </p:val>
                                        </p:tav>
                                        <p:tav tm="100000">
                                          <p:val>
                                            <p:strVal val="#ppt_y+0.1"/>
                                          </p:val>
                                        </p:tav>
                                      </p:tavLst>
                                    </p:anim>
                                    <p:anim calcmode="lin" valueType="num">
                                      <p:cBhvr>
                                        <p:cTn id="30" dur="150" accel="100000" fill="hold">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id="31" dur="150" accel="100000" fill="hold">
                                          <p:stCondLst>
                                            <p:cond delay="6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600" decel="100000"/>
                                        <p:tgtEl>
                                          <p:spTgt spid="12"/>
                                        </p:tgtEl>
                                      </p:cBhvr>
                                    </p:animEffect>
                                    <p:anim calcmode="lin" valueType="num">
                                      <p:cBhvr>
                                        <p:cTn id="35" dur="600" decel="100000" fill="hold"/>
                                        <p:tgtEl>
                                          <p:spTgt spid="12"/>
                                        </p:tgtEl>
                                        <p:attrNameLst>
                                          <p:attrName>style.rotation</p:attrName>
                                        </p:attrNameLst>
                                      </p:cBhvr>
                                      <p:tavLst>
                                        <p:tav tm="0">
                                          <p:val>
                                            <p:fltVal val="-90"/>
                                          </p:val>
                                        </p:tav>
                                        <p:tav tm="100000">
                                          <p:val>
                                            <p:fltVal val="0"/>
                                          </p:val>
                                        </p:tav>
                                      </p:tavLst>
                                    </p:anim>
                                    <p:anim calcmode="lin" valueType="num">
                                      <p:cBhvr>
                                        <p:cTn id="36" dur="600" decel="100000" fill="hold"/>
                                        <p:tgtEl>
                                          <p:spTgt spid="12"/>
                                        </p:tgtEl>
                                        <p:attrNameLst>
                                          <p:attrName>ppt_x</p:attrName>
                                        </p:attrNameLst>
                                      </p:cBhvr>
                                      <p:tavLst>
                                        <p:tav tm="0">
                                          <p:val>
                                            <p:strVal val="#ppt_x+0.4"/>
                                          </p:val>
                                        </p:tav>
                                        <p:tav tm="100000">
                                          <p:val>
                                            <p:strVal val="#ppt_x-0.05"/>
                                          </p:val>
                                        </p:tav>
                                      </p:tavLst>
                                    </p:anim>
                                    <p:anim calcmode="lin" valueType="num">
                                      <p:cBhvr>
                                        <p:cTn id="37" dur="600" decel="100000" fill="hold"/>
                                        <p:tgtEl>
                                          <p:spTgt spid="12"/>
                                        </p:tgtEl>
                                        <p:attrNameLst>
                                          <p:attrName>ppt_y</p:attrName>
                                        </p:attrNameLst>
                                      </p:cBhvr>
                                      <p:tavLst>
                                        <p:tav tm="0">
                                          <p:val>
                                            <p:strVal val="#ppt_y-0.4"/>
                                          </p:val>
                                        </p:tav>
                                        <p:tav tm="100000">
                                          <p:val>
                                            <p:strVal val="#ppt_y+0.1"/>
                                          </p:val>
                                        </p:tav>
                                      </p:tavLst>
                                    </p:anim>
                                    <p:anim calcmode="lin" valueType="num">
                                      <p:cBhvr>
                                        <p:cTn id="38" dur="150" accel="100000" fill="hold">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id="39" dur="150" accel="100000" fill="hold">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466850"/>
            <a:ext cx="6870700" cy="5029200"/>
          </a:xfrm>
        </p:spPr>
      </p:pic>
      <p:sp>
        <p:nvSpPr>
          <p:cNvPr id="11" name="Rectangle 10"/>
          <p:cNvSpPr/>
          <p:nvPr/>
        </p:nvSpPr>
        <p:spPr>
          <a:xfrm>
            <a:off x="4851556" y="4586366"/>
            <a:ext cx="8006489" cy="192286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p:nvPr/>
        </p:nvSpPr>
        <p:spPr>
          <a:xfrm>
            <a:off x="4851556" y="3099736"/>
            <a:ext cx="2039905"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707" y="4586366"/>
            <a:ext cx="4850850"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654550" y="4912128"/>
            <a:ext cx="3676442" cy="616836"/>
          </a:xfrm>
          <a:prstGeom prst="rect">
            <a:avLst/>
          </a:prstGeom>
        </p:spPr>
        <p:txBody>
          <a:bodyPr wrap="square" lIns="0" tIns="0" rIns="0" bIns="0">
            <a:spAutoFit/>
          </a:bodyPr>
          <a:lstStyle/>
          <a:p>
            <a:r>
              <a:rPr lang="zh-CN" altLang="en-US" sz="1476" b="1"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6"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6"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4"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5103172" y="3295335"/>
            <a:ext cx="1620560" cy="779444"/>
          </a:xfrm>
          <a:prstGeom prst="rect">
            <a:avLst/>
          </a:prstGeom>
        </p:spPr>
        <p:txBody>
          <a:bodyPr wrap="square" lIns="0" tIns="0" rIns="0" bIns="0">
            <a:spAutoFit/>
          </a:bodyPr>
          <a:lstStyle/>
          <a:p>
            <a:pPr>
              <a:lnSpc>
                <a:spcPct val="150000"/>
              </a:lnSpc>
            </a:pP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8"/>
          <p:cNvSpPr/>
          <p:nvPr/>
        </p:nvSpPr>
        <p:spPr>
          <a:xfrm>
            <a:off x="5367773"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a:p>
            <a:pPr algn="just">
              <a:lnSpc>
                <a:spcPct val="150000"/>
              </a:lnSpc>
            </a:pP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861327"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a:p>
            <a:pPr algn="just">
              <a:lnSpc>
                <a:spcPct val="150000"/>
              </a:lnSpc>
            </a:pP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7114549"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a:p>
            <a:pPr algn="just">
              <a:lnSpc>
                <a:spcPct val="150000"/>
              </a:lnSpc>
            </a:pP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10608103" y="4912129"/>
            <a:ext cx="1469288" cy="1251305"/>
          </a:xfrm>
          <a:prstGeom prst="rect">
            <a:avLst/>
          </a:prstGeom>
        </p:spPr>
        <p:txBody>
          <a:bodyPr wrap="square" lIns="0" tIns="0" rIns="0" bIns="0">
            <a:spAutoFit/>
          </a:bodyPr>
          <a:lstStyle/>
          <a:p>
            <a:pPr algn="just"/>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a:p>
            <a:pPr algn="just">
              <a:lnSpc>
                <a:spcPct val="150000"/>
              </a:lnSpc>
            </a:pPr>
            <a:r>
              <a:rPr lang="zh-CN" alt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4"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7315996" y="2122917"/>
            <a:ext cx="4894736" cy="1818255"/>
          </a:xfrm>
          <a:prstGeom prst="rect">
            <a:avLst/>
          </a:prstGeom>
          <a:noFill/>
        </p:spPr>
        <p:txBody>
          <a:bodyPr wrap="square" lIns="0" tIns="0" rIns="0" bIns="0" rtlCol="0">
            <a:spAutoFit/>
          </a:bodyPr>
          <a:lstStyle/>
          <a:p>
            <a:pPr algn="just"/>
            <a:r>
              <a:rPr lang="zh-CN" altLang="en-US" sz="147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6"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6"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1476"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44"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44"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4"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1033507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3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37" dur="300"/>
                                        <p:tgtEl>
                                          <p:spTgt spid="19">
                                            <p:txEl>
                                              <p:pRg st="0" end="0"/>
                                            </p:txEl>
                                          </p:spTgt>
                                        </p:tgtEl>
                                      </p:cBhvr>
                                    </p:animEffect>
                                  </p:childTnLst>
                                </p:cTn>
                              </p:par>
                            </p:childTnLst>
                          </p:cTn>
                        </p:par>
                        <p:par>
                          <p:cTn id="38" fill="hold">
                            <p:stCondLst>
                              <p:cond delay="3300"/>
                            </p:stCondLst>
                            <p:childTnLst>
                              <p:par>
                                <p:cTn id="39" presetID="12" presetClass="entr" presetSubtype="8" fill="hold" grpId="0" nodeType="after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 calcmode="lin" valueType="num">
                                      <p:cBhvr additive="base">
                                        <p:cTn id="41" dur="3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2" dur="300"/>
                                        <p:tgtEl>
                                          <p:spTgt spid="19">
                                            <p:txEl>
                                              <p:pRg st="1" end="1"/>
                                            </p:txEl>
                                          </p:spTgt>
                                        </p:tgtEl>
                                      </p:cBhvr>
                                    </p:animEffect>
                                  </p:childTnLst>
                                </p:cTn>
                              </p:par>
                            </p:childTnLst>
                          </p:cTn>
                        </p:par>
                        <p:par>
                          <p:cTn id="43" fill="hold">
                            <p:stCondLst>
                              <p:cond delay="3600"/>
                            </p:stCondLst>
                            <p:childTnLst>
                              <p:par>
                                <p:cTn id="44" presetID="12" presetClass="entr" presetSubtype="8" fill="hold" grpId="0" nodeType="after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300"/>
                                        <p:tgtEl>
                                          <p:spTgt spid="25">
                                            <p:txEl>
                                              <p:pRg st="0" end="0"/>
                                            </p:txEl>
                                          </p:spTgt>
                                        </p:tgtEl>
                                        <p:attrNameLst>
                                          <p:attrName>ppt_x</p:attrName>
                                        </p:attrNameLst>
                                      </p:cBhvr>
                                      <p:tavLst>
                                        <p:tav tm="0">
                                          <p:val>
                                            <p:strVal val="#ppt_x-#ppt_w*1.125000"/>
                                          </p:val>
                                        </p:tav>
                                        <p:tav tm="100000">
                                          <p:val>
                                            <p:strVal val="#ppt_x"/>
                                          </p:val>
                                        </p:tav>
                                      </p:tavLst>
                                    </p:anim>
                                    <p:animEffect transition="in" filter="wipe(right)">
                                      <p:cBhvr>
                                        <p:cTn id="47" dur="300"/>
                                        <p:tgtEl>
                                          <p:spTgt spid="25">
                                            <p:txEl>
                                              <p:pRg st="0" end="0"/>
                                            </p:txEl>
                                          </p:spTgt>
                                        </p:tgtEl>
                                      </p:cBhvr>
                                    </p:animEffect>
                                  </p:childTnLst>
                                </p:cTn>
                              </p:par>
                            </p:childTnLst>
                          </p:cTn>
                        </p:par>
                        <p:par>
                          <p:cTn id="48" fill="hold">
                            <p:stCondLst>
                              <p:cond delay="3900"/>
                            </p:stCondLst>
                            <p:childTnLst>
                              <p:par>
                                <p:cTn id="49" presetID="12" presetClass="entr" presetSubtype="8" fill="hold" grpId="0" nodeType="afterEffect">
                                  <p:stCondLst>
                                    <p:cond delay="0"/>
                                  </p:stCondLst>
                                  <p:childTnLst>
                                    <p:set>
                                      <p:cBhvr>
                                        <p:cTn id="50" dur="1" fill="hold">
                                          <p:stCondLst>
                                            <p:cond delay="0"/>
                                          </p:stCondLst>
                                        </p:cTn>
                                        <p:tgtEl>
                                          <p:spTgt spid="25">
                                            <p:txEl>
                                              <p:pRg st="1" end="1"/>
                                            </p:txEl>
                                          </p:spTgt>
                                        </p:tgtEl>
                                        <p:attrNameLst>
                                          <p:attrName>style.visibility</p:attrName>
                                        </p:attrNameLst>
                                      </p:cBhvr>
                                      <p:to>
                                        <p:strVal val="visible"/>
                                      </p:to>
                                    </p:set>
                                    <p:anim calcmode="lin" valueType="num">
                                      <p:cBhvr additive="base">
                                        <p:cTn id="51" dur="300"/>
                                        <p:tgtEl>
                                          <p:spTgt spid="25">
                                            <p:txEl>
                                              <p:pRg st="1" end="1"/>
                                            </p:txEl>
                                          </p:spTgt>
                                        </p:tgtEl>
                                        <p:attrNameLst>
                                          <p:attrName>ppt_x</p:attrName>
                                        </p:attrNameLst>
                                      </p:cBhvr>
                                      <p:tavLst>
                                        <p:tav tm="0">
                                          <p:val>
                                            <p:strVal val="#ppt_x-#ppt_w*1.125000"/>
                                          </p:val>
                                        </p:tav>
                                        <p:tav tm="100000">
                                          <p:val>
                                            <p:strVal val="#ppt_x"/>
                                          </p:val>
                                        </p:tav>
                                      </p:tavLst>
                                    </p:anim>
                                    <p:animEffect transition="in" filter="wipe(right)">
                                      <p:cBhvr>
                                        <p:cTn id="52" dur="300"/>
                                        <p:tgtEl>
                                          <p:spTgt spid="25">
                                            <p:txEl>
                                              <p:pRg st="1" end="1"/>
                                            </p:txEl>
                                          </p:spTgt>
                                        </p:tgtEl>
                                      </p:cBhvr>
                                    </p:animEffect>
                                  </p:childTnLst>
                                </p:cTn>
                              </p:par>
                            </p:childTnLst>
                          </p:cTn>
                        </p:par>
                        <p:par>
                          <p:cTn id="53" fill="hold">
                            <p:stCondLst>
                              <p:cond delay="4200"/>
                            </p:stCondLst>
                            <p:childTnLst>
                              <p:par>
                                <p:cTn id="54" presetID="12" presetClass="entr" presetSubtype="8" fill="hold" grpId="0" nodeType="after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 calcmode="lin" valueType="num">
                                      <p:cBhvr additive="base">
                                        <p:cTn id="56" dur="300"/>
                                        <p:tgtEl>
                                          <p:spTgt spid="20">
                                            <p:txEl>
                                              <p:pRg st="0" end="0"/>
                                            </p:txEl>
                                          </p:spTgt>
                                        </p:tgtEl>
                                        <p:attrNameLst>
                                          <p:attrName>ppt_x</p:attrName>
                                        </p:attrNameLst>
                                      </p:cBhvr>
                                      <p:tavLst>
                                        <p:tav tm="0">
                                          <p:val>
                                            <p:strVal val="#ppt_x-#ppt_w*1.125000"/>
                                          </p:val>
                                        </p:tav>
                                        <p:tav tm="100000">
                                          <p:val>
                                            <p:strVal val="#ppt_x"/>
                                          </p:val>
                                        </p:tav>
                                      </p:tavLst>
                                    </p:anim>
                                    <p:animEffect transition="in" filter="wipe(right)">
                                      <p:cBhvr>
                                        <p:cTn id="57" dur="300"/>
                                        <p:tgtEl>
                                          <p:spTgt spid="20">
                                            <p:txEl>
                                              <p:pRg st="0" end="0"/>
                                            </p:txEl>
                                          </p:spTgt>
                                        </p:tgtEl>
                                      </p:cBhvr>
                                    </p:animEffect>
                                  </p:childTnLst>
                                </p:cTn>
                              </p:par>
                            </p:childTnLst>
                          </p:cTn>
                        </p:par>
                        <p:par>
                          <p:cTn id="58" fill="hold">
                            <p:stCondLst>
                              <p:cond delay="4500"/>
                            </p:stCondLst>
                            <p:childTnLst>
                              <p:par>
                                <p:cTn id="59" presetID="12" presetClass="entr" presetSubtype="8" fill="hold" grpId="0" nodeType="afterEffect">
                                  <p:stCondLst>
                                    <p:cond delay="0"/>
                                  </p:stCondLst>
                                  <p:childTnLst>
                                    <p:set>
                                      <p:cBhvr>
                                        <p:cTn id="60" dur="1" fill="hold">
                                          <p:stCondLst>
                                            <p:cond delay="0"/>
                                          </p:stCondLst>
                                        </p:cTn>
                                        <p:tgtEl>
                                          <p:spTgt spid="20">
                                            <p:txEl>
                                              <p:pRg st="1" end="1"/>
                                            </p:txEl>
                                          </p:spTgt>
                                        </p:tgtEl>
                                        <p:attrNameLst>
                                          <p:attrName>style.visibility</p:attrName>
                                        </p:attrNameLst>
                                      </p:cBhvr>
                                      <p:to>
                                        <p:strVal val="visible"/>
                                      </p:to>
                                    </p:set>
                                    <p:anim calcmode="lin" valueType="num">
                                      <p:cBhvr additive="base">
                                        <p:cTn id="61" dur="300"/>
                                        <p:tgtEl>
                                          <p:spTgt spid="20">
                                            <p:txEl>
                                              <p:pRg st="1" end="1"/>
                                            </p:txEl>
                                          </p:spTgt>
                                        </p:tgtEl>
                                        <p:attrNameLst>
                                          <p:attrName>ppt_x</p:attrName>
                                        </p:attrNameLst>
                                      </p:cBhvr>
                                      <p:tavLst>
                                        <p:tav tm="0">
                                          <p:val>
                                            <p:strVal val="#ppt_x-#ppt_w*1.125000"/>
                                          </p:val>
                                        </p:tav>
                                        <p:tav tm="100000">
                                          <p:val>
                                            <p:strVal val="#ppt_x"/>
                                          </p:val>
                                        </p:tav>
                                      </p:tavLst>
                                    </p:anim>
                                    <p:animEffect transition="in" filter="wipe(right)">
                                      <p:cBhvr>
                                        <p:cTn id="62" dur="300"/>
                                        <p:tgtEl>
                                          <p:spTgt spid="20">
                                            <p:txEl>
                                              <p:pRg st="1" end="1"/>
                                            </p:txEl>
                                          </p:spTgt>
                                        </p:tgtEl>
                                      </p:cBhvr>
                                    </p:animEffect>
                                  </p:childTnLst>
                                </p:cTn>
                              </p:par>
                            </p:childTnLst>
                          </p:cTn>
                        </p:par>
                        <p:par>
                          <p:cTn id="63" fill="hold">
                            <p:stCondLst>
                              <p:cond delay="4800"/>
                            </p:stCondLst>
                            <p:childTnLst>
                              <p:par>
                                <p:cTn id="64" presetID="12" presetClass="entr" presetSubtype="8" fill="hold" grpId="0" nodeType="afterEffect">
                                  <p:stCondLst>
                                    <p:cond delay="0"/>
                                  </p:stCondLst>
                                  <p:childTnLst>
                                    <p:set>
                                      <p:cBhvr>
                                        <p:cTn id="65" dur="1" fill="hold">
                                          <p:stCondLst>
                                            <p:cond delay="0"/>
                                          </p:stCondLst>
                                        </p:cTn>
                                        <p:tgtEl>
                                          <p:spTgt spid="26">
                                            <p:txEl>
                                              <p:pRg st="0" end="0"/>
                                            </p:txEl>
                                          </p:spTgt>
                                        </p:tgtEl>
                                        <p:attrNameLst>
                                          <p:attrName>style.visibility</p:attrName>
                                        </p:attrNameLst>
                                      </p:cBhvr>
                                      <p:to>
                                        <p:strVal val="visible"/>
                                      </p:to>
                                    </p:set>
                                    <p:anim calcmode="lin" valueType="num">
                                      <p:cBhvr additive="base">
                                        <p:cTn id="66" dur="300"/>
                                        <p:tgtEl>
                                          <p:spTgt spid="26">
                                            <p:txEl>
                                              <p:pRg st="0" end="0"/>
                                            </p:txEl>
                                          </p:spTgt>
                                        </p:tgtEl>
                                        <p:attrNameLst>
                                          <p:attrName>ppt_x</p:attrName>
                                        </p:attrNameLst>
                                      </p:cBhvr>
                                      <p:tavLst>
                                        <p:tav tm="0">
                                          <p:val>
                                            <p:strVal val="#ppt_x-#ppt_w*1.125000"/>
                                          </p:val>
                                        </p:tav>
                                        <p:tav tm="100000">
                                          <p:val>
                                            <p:strVal val="#ppt_x"/>
                                          </p:val>
                                        </p:tav>
                                      </p:tavLst>
                                    </p:anim>
                                    <p:animEffect transition="in" filter="wipe(right)">
                                      <p:cBhvr>
                                        <p:cTn id="67" dur="300"/>
                                        <p:tgtEl>
                                          <p:spTgt spid="26">
                                            <p:txEl>
                                              <p:pRg st="0" end="0"/>
                                            </p:txEl>
                                          </p:spTgt>
                                        </p:tgtEl>
                                      </p:cBhvr>
                                    </p:animEffect>
                                  </p:childTnLst>
                                </p:cTn>
                              </p:par>
                            </p:childTnLst>
                          </p:cTn>
                        </p:par>
                        <p:par>
                          <p:cTn id="68" fill="hold">
                            <p:stCondLst>
                              <p:cond delay="5100"/>
                            </p:stCondLst>
                            <p:childTnLst>
                              <p:par>
                                <p:cTn id="69" presetID="12" presetClass="entr" presetSubtype="8" fill="hold" grpId="0" nodeType="afterEffect">
                                  <p:stCondLst>
                                    <p:cond delay="0"/>
                                  </p:stCondLst>
                                  <p:childTnLst>
                                    <p:set>
                                      <p:cBhvr>
                                        <p:cTn id="70" dur="1" fill="hold">
                                          <p:stCondLst>
                                            <p:cond delay="0"/>
                                          </p:stCondLst>
                                        </p:cTn>
                                        <p:tgtEl>
                                          <p:spTgt spid="26">
                                            <p:txEl>
                                              <p:pRg st="1" end="1"/>
                                            </p:txEl>
                                          </p:spTgt>
                                        </p:tgtEl>
                                        <p:attrNameLst>
                                          <p:attrName>style.visibility</p:attrName>
                                        </p:attrNameLst>
                                      </p:cBhvr>
                                      <p:to>
                                        <p:strVal val="visible"/>
                                      </p:to>
                                    </p:set>
                                    <p:anim calcmode="lin" valueType="num">
                                      <p:cBhvr additive="base">
                                        <p:cTn id="71" dur="300"/>
                                        <p:tgtEl>
                                          <p:spTgt spid="26">
                                            <p:txEl>
                                              <p:pRg st="1" end="1"/>
                                            </p:txEl>
                                          </p:spTgt>
                                        </p:tgtEl>
                                        <p:attrNameLst>
                                          <p:attrName>ppt_x</p:attrName>
                                        </p:attrNameLst>
                                      </p:cBhvr>
                                      <p:tavLst>
                                        <p:tav tm="0">
                                          <p:val>
                                            <p:strVal val="#ppt_x-#ppt_w*1.125000"/>
                                          </p:val>
                                        </p:tav>
                                        <p:tav tm="100000">
                                          <p:val>
                                            <p:strVal val="#ppt_x"/>
                                          </p:val>
                                        </p:tav>
                                      </p:tavLst>
                                    </p:anim>
                                    <p:animEffect transition="in" filter="wipe(right)">
                                      <p:cBhvr>
                                        <p:cTn id="72" dur="300"/>
                                        <p:tgtEl>
                                          <p:spTgt spid="26">
                                            <p:txEl>
                                              <p:pRg st="1" end="1"/>
                                            </p:txEl>
                                          </p:spTgt>
                                        </p:tgtEl>
                                      </p:cBhvr>
                                    </p:animEffect>
                                  </p:childTnLst>
                                </p:cTn>
                              </p:par>
                            </p:childTnLst>
                          </p:cTn>
                        </p:par>
                        <p:par>
                          <p:cTn id="73" fill="hold">
                            <p:stCondLst>
                              <p:cond delay="54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3" grpId="0" animBg="1"/>
      <p:bldP spid="14" grpId="0"/>
      <p:bldP spid="17" grpId="0"/>
      <p:bldP spid="19" grpId="0" build="p"/>
      <p:bldP spid="20" grpId="0" build="p"/>
      <p:bldP spid="25" grpId="0" build="p"/>
      <p:bldP spid="26" grpId="0" build="p"/>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p:cNvSpPr>
          <p:nvPr/>
        </p:nvSpPr>
        <p:spPr bwMode="auto">
          <a:xfrm>
            <a:off x="353" y="2385770"/>
            <a:ext cx="12858044" cy="3026998"/>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lumMod val="85000"/>
            </a:schemeClr>
          </a:solidFill>
          <a:ln w="25400" cap="flat" cmpd="sng">
            <a:noFill/>
            <a:prstDash val="solid"/>
            <a:miter lim="0"/>
            <a:headEnd/>
            <a:tailEnd/>
          </a:ln>
          <a:effectLst>
            <a:outerShdw blurRad="50800" dist="38100" dir="5400000" algn="t" rotWithShape="0">
              <a:prstClr val="black">
                <a:alpha val="40000"/>
              </a:prstClr>
            </a:outerShdw>
          </a:effec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3" name="Group 22"/>
          <p:cNvGrpSpPr/>
          <p:nvPr/>
        </p:nvGrpSpPr>
        <p:grpSpPr>
          <a:xfrm>
            <a:off x="3401132" y="1930379"/>
            <a:ext cx="2829304" cy="3964562"/>
            <a:chOff x="3224619" y="1830386"/>
            <a:chExt cx="2682747" cy="3759198"/>
          </a:xfrm>
        </p:grpSpPr>
        <p:grpSp>
          <p:nvGrpSpPr>
            <p:cNvPr id="3" name="Group 130"/>
            <p:cNvGrpSpPr/>
            <p:nvPr/>
          </p:nvGrpSpPr>
          <p:grpSpPr>
            <a:xfrm>
              <a:off x="3224619" y="1830386"/>
              <a:ext cx="2682747" cy="3759198"/>
              <a:chOff x="2418464" y="1466850"/>
              <a:chExt cx="2012060" cy="2819399"/>
            </a:xfrm>
          </p:grpSpPr>
          <p:sp>
            <p:nvSpPr>
              <p:cNvPr id="4" name="直角三角形 14"/>
              <p:cNvSpPr/>
              <p:nvPr/>
            </p:nvSpPr>
            <p:spPr>
              <a:xfrm flipH="1">
                <a:off x="2418464" y="1470559"/>
                <a:ext cx="238160" cy="32591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矩形 7"/>
              <p:cNvSpPr/>
              <p:nvPr/>
            </p:nvSpPr>
            <p:spPr>
              <a:xfrm rot="5400000">
                <a:off x="2014443" y="2108330"/>
                <a:ext cx="2819399" cy="153643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直角三角形 15"/>
              <p:cNvSpPr/>
              <p:nvPr/>
            </p:nvSpPr>
            <p:spPr>
              <a:xfrm flipH="1" flipV="1">
                <a:off x="2423227" y="3956623"/>
                <a:ext cx="238160" cy="32591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直角三角形 16"/>
              <p:cNvSpPr/>
              <p:nvPr/>
            </p:nvSpPr>
            <p:spPr>
              <a:xfrm>
                <a:off x="4192364" y="1470559"/>
                <a:ext cx="238160" cy="32591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直角三角形 17"/>
              <p:cNvSpPr/>
              <p:nvPr/>
            </p:nvSpPr>
            <p:spPr>
              <a:xfrm flipV="1">
                <a:off x="4192364" y="3956623"/>
                <a:ext cx="238160" cy="32591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8" name="Group 47"/>
            <p:cNvGrpSpPr/>
            <p:nvPr/>
          </p:nvGrpSpPr>
          <p:grpSpPr>
            <a:xfrm>
              <a:off x="3535815" y="3360806"/>
              <a:ext cx="2054002" cy="1358949"/>
              <a:chOff x="979039" y="4695531"/>
              <a:chExt cx="2054002" cy="1358949"/>
            </a:xfrm>
          </p:grpSpPr>
          <p:sp>
            <p:nvSpPr>
              <p:cNvPr id="49" name="TextBox 48"/>
              <p:cNvSpPr txBox="1"/>
              <p:nvPr/>
            </p:nvSpPr>
            <p:spPr>
              <a:xfrm>
                <a:off x="1349186" y="4695531"/>
                <a:ext cx="1310517" cy="412642"/>
              </a:xfrm>
              <a:prstGeom prst="rect">
                <a:avLst/>
              </a:prstGeom>
              <a:noFill/>
            </p:spPr>
            <p:txBody>
              <a:bodyPr wrap="none" rtlCol="0">
                <a:spAutoFit/>
              </a:bodyPr>
              <a:lstStyle/>
              <a:p>
                <a:pPr algn="ct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Photography</a:t>
                </a:r>
              </a:p>
            </p:txBody>
          </p:sp>
          <p:sp>
            <p:nvSpPr>
              <p:cNvPr id="50" name="Rectangle 49"/>
              <p:cNvSpPr/>
              <p:nvPr/>
            </p:nvSpPr>
            <p:spPr>
              <a:xfrm>
                <a:off x="979039" y="5120612"/>
                <a:ext cx="2054002"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anatebus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quosdalamsandinam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maka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57" name="AutoShape 36"/>
            <p:cNvSpPr>
              <a:spLocks/>
            </p:cNvSpPr>
            <p:nvPr/>
          </p:nvSpPr>
          <p:spPr bwMode="auto">
            <a:xfrm>
              <a:off x="4223127" y="2743530"/>
              <a:ext cx="666476" cy="465365"/>
            </a:xfrm>
            <a:custGeom>
              <a:avLst/>
              <a:gdLst>
                <a:gd name="T0" fmla="*/ 2348 w 21600"/>
                <a:gd name="T1" fmla="*/ 2618 h 21600"/>
                <a:gd name="T2" fmla="*/ 13148 w 21600"/>
                <a:gd name="T3" fmla="*/ 2618 h 21600"/>
                <a:gd name="T4" fmla="*/ 13148 w 21600"/>
                <a:gd name="T5" fmla="*/ 2618 h 21600"/>
                <a:gd name="T6" fmla="*/ 13148 w 21600"/>
                <a:gd name="T7" fmla="*/ 1309 h 21600"/>
                <a:gd name="T8" fmla="*/ 13617 w 21600"/>
                <a:gd name="T9" fmla="*/ 0 h 21600"/>
                <a:gd name="T10" fmla="*/ 17843 w 21600"/>
                <a:gd name="T11" fmla="*/ 0 h 21600"/>
                <a:gd name="T12" fmla="*/ 18783 w 21600"/>
                <a:gd name="T13" fmla="*/ 1309 h 21600"/>
                <a:gd name="T14" fmla="*/ 18783 w 21600"/>
                <a:gd name="T15" fmla="*/ 2618 h 21600"/>
                <a:gd name="T16" fmla="*/ 18783 w 21600"/>
                <a:gd name="T17" fmla="*/ 2618 h 21600"/>
                <a:gd name="T18" fmla="*/ 19252 w 21600"/>
                <a:gd name="T19" fmla="*/ 2618 h 21600"/>
                <a:gd name="T20" fmla="*/ 21600 w 21600"/>
                <a:gd name="T21" fmla="*/ 5891 h 21600"/>
                <a:gd name="T22" fmla="*/ 21600 w 21600"/>
                <a:gd name="T23" fmla="*/ 18327 h 21600"/>
                <a:gd name="T24" fmla="*/ 19252 w 21600"/>
                <a:gd name="T25" fmla="*/ 21600 h 21600"/>
                <a:gd name="T26" fmla="*/ 2348 w 21600"/>
                <a:gd name="T27" fmla="*/ 21600 h 21600"/>
                <a:gd name="T28" fmla="*/ 0 w 21600"/>
                <a:gd name="T29" fmla="*/ 18327 h 21600"/>
                <a:gd name="T30" fmla="*/ 0 w 21600"/>
                <a:gd name="T31" fmla="*/ 5891 h 21600"/>
                <a:gd name="T32" fmla="*/ 2348 w 21600"/>
                <a:gd name="T33" fmla="*/ 2618 h 21600"/>
                <a:gd name="T34" fmla="*/ 14087 w 21600"/>
                <a:gd name="T35" fmla="*/ 2618 h 21600"/>
                <a:gd name="T36" fmla="*/ 17374 w 21600"/>
                <a:gd name="T37" fmla="*/ 2618 h 21600"/>
                <a:gd name="T38" fmla="*/ 17374 w 21600"/>
                <a:gd name="T39" fmla="*/ 1309 h 21600"/>
                <a:gd name="T40" fmla="*/ 14087 w 21600"/>
                <a:gd name="T41" fmla="*/ 1309 h 21600"/>
                <a:gd name="T42" fmla="*/ 14087 w 21600"/>
                <a:gd name="T43" fmla="*/ 2618 h 21600"/>
                <a:gd name="T44" fmla="*/ 11270 w 21600"/>
                <a:gd name="T45" fmla="*/ 4582 h 21600"/>
                <a:gd name="T46" fmla="*/ 5635 w 21600"/>
                <a:gd name="T47" fmla="*/ 12436 h 21600"/>
                <a:gd name="T48" fmla="*/ 11270 w 21600"/>
                <a:gd name="T49" fmla="*/ 19636 h 21600"/>
                <a:gd name="T50" fmla="*/ 16435 w 21600"/>
                <a:gd name="T51" fmla="*/ 12436 h 21600"/>
                <a:gd name="T52" fmla="*/ 11270 w 21600"/>
                <a:gd name="T53" fmla="*/ 4582 h 21600"/>
                <a:gd name="T54" fmla="*/ 14557 w 21600"/>
                <a:gd name="T55" fmla="*/ 12436 h 21600"/>
                <a:gd name="T56" fmla="*/ 11270 w 21600"/>
                <a:gd name="T57" fmla="*/ 7200 h 21600"/>
                <a:gd name="T58" fmla="*/ 7513 w 21600"/>
                <a:gd name="T59" fmla="*/ 12436 h 21600"/>
                <a:gd name="T60" fmla="*/ 11270 w 21600"/>
                <a:gd name="T61" fmla="*/ 17018 h 21600"/>
                <a:gd name="T62" fmla="*/ 14557 w 21600"/>
                <a:gd name="T63" fmla="*/ 12436 h 21600"/>
                <a:gd name="T64" fmla="*/ 11270 w 21600"/>
                <a:gd name="T65" fmla="*/ 6545 h 21600"/>
                <a:gd name="T66" fmla="*/ 6574 w 21600"/>
                <a:gd name="T67" fmla="*/ 12436 h 21600"/>
                <a:gd name="T68" fmla="*/ 11270 w 21600"/>
                <a:gd name="T69" fmla="*/ 18327 h 21600"/>
                <a:gd name="T70" fmla="*/ 15496 w 21600"/>
                <a:gd name="T71" fmla="*/ 12436 h 21600"/>
                <a:gd name="T72" fmla="*/ 11270 w 21600"/>
                <a:gd name="T73" fmla="*/ 6545 h 21600"/>
                <a:gd name="T74" fmla="*/ 11270 w 21600"/>
                <a:gd name="T75"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00" h="2160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moveTo>
                    <a:pt x="11270" y="6545"/>
                  </a:moveTo>
                </a:path>
              </a:pathLst>
            </a:custGeom>
            <a:solidFill>
              <a:schemeClr val="bg1"/>
            </a:solid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0" name="Group 29"/>
          <p:cNvGrpSpPr/>
          <p:nvPr/>
        </p:nvGrpSpPr>
        <p:grpSpPr>
          <a:xfrm>
            <a:off x="415560" y="1923688"/>
            <a:ext cx="2836000" cy="3971255"/>
            <a:chOff x="393699" y="1824041"/>
            <a:chExt cx="2689096" cy="3765545"/>
          </a:xfrm>
        </p:grpSpPr>
        <p:grpSp>
          <p:nvGrpSpPr>
            <p:cNvPr id="9" name="Group 129"/>
            <p:cNvGrpSpPr/>
            <p:nvPr/>
          </p:nvGrpSpPr>
          <p:grpSpPr>
            <a:xfrm>
              <a:off x="393699" y="1824041"/>
              <a:ext cx="2689096" cy="3765545"/>
              <a:chOff x="295274" y="1462091"/>
              <a:chExt cx="2016822" cy="2824159"/>
            </a:xfrm>
          </p:grpSpPr>
          <p:sp>
            <p:nvSpPr>
              <p:cNvPr id="10" name="直角三角形 16"/>
              <p:cNvSpPr/>
              <p:nvPr/>
            </p:nvSpPr>
            <p:spPr>
              <a:xfrm>
                <a:off x="2073936" y="1470560"/>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直角三角形 14"/>
              <p:cNvSpPr/>
              <p:nvPr/>
            </p:nvSpPr>
            <p:spPr>
              <a:xfrm flipH="1">
                <a:off x="295274" y="1462091"/>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矩形 7"/>
              <p:cNvSpPr/>
              <p:nvPr/>
            </p:nvSpPr>
            <p:spPr>
              <a:xfrm rot="5400000">
                <a:off x="-106031" y="2108331"/>
                <a:ext cx="2819399" cy="153643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直角三角形 15"/>
              <p:cNvSpPr/>
              <p:nvPr/>
            </p:nvSpPr>
            <p:spPr>
              <a:xfrm flipH="1" flipV="1">
                <a:off x="304800" y="3956624"/>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直角三角形 17"/>
              <p:cNvSpPr/>
              <p:nvPr/>
            </p:nvSpPr>
            <p:spPr>
              <a:xfrm flipV="1">
                <a:off x="2073936" y="3956624"/>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711246" y="3360806"/>
              <a:ext cx="2054002" cy="1358949"/>
              <a:chOff x="979039" y="4695531"/>
              <a:chExt cx="2054002" cy="1358949"/>
            </a:xfrm>
          </p:grpSpPr>
          <p:sp>
            <p:nvSpPr>
              <p:cNvPr id="45" name="TextBox 44"/>
              <p:cNvSpPr txBox="1"/>
              <p:nvPr/>
            </p:nvSpPr>
            <p:spPr>
              <a:xfrm>
                <a:off x="1553622" y="4695531"/>
                <a:ext cx="901645" cy="412642"/>
              </a:xfrm>
              <a:prstGeom prst="rect">
                <a:avLst/>
              </a:prstGeom>
              <a:noFill/>
            </p:spPr>
            <p:txBody>
              <a:bodyPr wrap="none" rtlCol="0">
                <a:spAutoFit/>
              </a:bodyPr>
              <a:lstStyle/>
              <a:p>
                <a:pPr algn="ct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Printing</a:t>
                </a:r>
              </a:p>
            </p:txBody>
          </p:sp>
          <p:sp>
            <p:nvSpPr>
              <p:cNvPr id="46" name="Rectangle 45"/>
              <p:cNvSpPr/>
              <p:nvPr/>
            </p:nvSpPr>
            <p:spPr>
              <a:xfrm>
                <a:off x="979039" y="5120612"/>
                <a:ext cx="2054002"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anatebus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quosdalamsandinam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maka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58" name="AutoShape 38"/>
            <p:cNvSpPr>
              <a:spLocks/>
            </p:cNvSpPr>
            <p:nvPr/>
          </p:nvSpPr>
          <p:spPr bwMode="auto">
            <a:xfrm>
              <a:off x="1447556" y="2682648"/>
              <a:ext cx="581337" cy="585844"/>
            </a:xfrm>
            <a:custGeom>
              <a:avLst/>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chemeClr val="bg1"/>
            </a:solid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21"/>
          <p:cNvGrpSpPr/>
          <p:nvPr/>
        </p:nvGrpSpPr>
        <p:grpSpPr>
          <a:xfrm>
            <a:off x="6426611" y="1930381"/>
            <a:ext cx="2831534" cy="3964562"/>
            <a:chOff x="6093379" y="1830388"/>
            <a:chExt cx="2684861" cy="3759198"/>
          </a:xfrm>
        </p:grpSpPr>
        <p:grpSp>
          <p:nvGrpSpPr>
            <p:cNvPr id="15" name="Group 131"/>
            <p:cNvGrpSpPr/>
            <p:nvPr/>
          </p:nvGrpSpPr>
          <p:grpSpPr>
            <a:xfrm>
              <a:off x="6093379" y="1830388"/>
              <a:ext cx="2684861" cy="3759198"/>
              <a:chOff x="4570034" y="1466851"/>
              <a:chExt cx="2013646" cy="2819399"/>
            </a:xfrm>
          </p:grpSpPr>
          <p:sp>
            <p:nvSpPr>
              <p:cNvPr id="16" name="直角三角形 14"/>
              <p:cNvSpPr/>
              <p:nvPr/>
            </p:nvSpPr>
            <p:spPr>
              <a:xfrm flipH="1">
                <a:off x="4570034" y="1470560"/>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矩形 7"/>
              <p:cNvSpPr/>
              <p:nvPr/>
            </p:nvSpPr>
            <p:spPr>
              <a:xfrm rot="5400000">
                <a:off x="4167157" y="2108331"/>
                <a:ext cx="2819399" cy="153643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直角三角形 15"/>
              <p:cNvSpPr/>
              <p:nvPr/>
            </p:nvSpPr>
            <p:spPr>
              <a:xfrm flipH="1" flipV="1">
                <a:off x="4576384" y="3956624"/>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直角三角形 16"/>
              <p:cNvSpPr/>
              <p:nvPr/>
            </p:nvSpPr>
            <p:spPr>
              <a:xfrm>
                <a:off x="6345520" y="1470560"/>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直角三角形 17"/>
              <p:cNvSpPr/>
              <p:nvPr/>
            </p:nvSpPr>
            <p:spPr>
              <a:xfrm flipV="1">
                <a:off x="6345520" y="3956624"/>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1" name="Group 50"/>
            <p:cNvGrpSpPr/>
            <p:nvPr/>
          </p:nvGrpSpPr>
          <p:grpSpPr>
            <a:xfrm>
              <a:off x="6419393" y="3360806"/>
              <a:ext cx="2054002" cy="1358949"/>
              <a:chOff x="979039" y="4695531"/>
              <a:chExt cx="2054002" cy="1358949"/>
            </a:xfrm>
          </p:grpSpPr>
          <p:sp>
            <p:nvSpPr>
              <p:cNvPr id="52" name="TextBox 51"/>
              <p:cNvSpPr txBox="1"/>
              <p:nvPr/>
            </p:nvSpPr>
            <p:spPr>
              <a:xfrm>
                <a:off x="1225039" y="4695531"/>
                <a:ext cx="1546112" cy="412642"/>
              </a:xfrm>
              <a:prstGeom prst="rect">
                <a:avLst/>
              </a:prstGeom>
              <a:noFill/>
            </p:spPr>
            <p:txBody>
              <a:bodyPr wrap="none" rtlCol="0">
                <a:spAutoFit/>
              </a:bodyPr>
              <a:lstStyle/>
              <a:p>
                <a:pPr algn="ct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 Design</a:t>
                </a:r>
              </a:p>
            </p:txBody>
          </p:sp>
          <p:sp>
            <p:nvSpPr>
              <p:cNvPr id="53" name="Rectangle 52"/>
              <p:cNvSpPr/>
              <p:nvPr/>
            </p:nvSpPr>
            <p:spPr>
              <a:xfrm>
                <a:off x="979039" y="5120612"/>
                <a:ext cx="2054002"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anatebus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quosdalamsandinam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maka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59" name="Group 58"/>
            <p:cNvGrpSpPr/>
            <p:nvPr/>
          </p:nvGrpSpPr>
          <p:grpSpPr>
            <a:xfrm>
              <a:off x="7159310" y="2671764"/>
              <a:ext cx="615447" cy="596728"/>
              <a:chOff x="4411266" y="2303265"/>
              <a:chExt cx="325040" cy="315154"/>
            </a:xfrm>
            <a:solidFill>
              <a:schemeClr val="bg1"/>
            </a:solidFill>
          </p:grpSpPr>
          <p:sp>
            <p:nvSpPr>
              <p:cNvPr id="60"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1" name="Group 20"/>
          <p:cNvGrpSpPr/>
          <p:nvPr/>
        </p:nvGrpSpPr>
        <p:grpSpPr>
          <a:xfrm>
            <a:off x="9414897" y="1930381"/>
            <a:ext cx="2831534" cy="3964562"/>
            <a:chOff x="8926872" y="1830388"/>
            <a:chExt cx="2684861" cy="3759198"/>
          </a:xfrm>
        </p:grpSpPr>
        <p:grpSp>
          <p:nvGrpSpPr>
            <p:cNvPr id="24" name="Group 132"/>
            <p:cNvGrpSpPr/>
            <p:nvPr/>
          </p:nvGrpSpPr>
          <p:grpSpPr>
            <a:xfrm>
              <a:off x="8926872" y="1830388"/>
              <a:ext cx="2684861" cy="3759198"/>
              <a:chOff x="6695154" y="1466851"/>
              <a:chExt cx="2013646" cy="2819399"/>
            </a:xfrm>
          </p:grpSpPr>
          <p:sp>
            <p:nvSpPr>
              <p:cNvPr id="25" name="直角三角形 14"/>
              <p:cNvSpPr/>
              <p:nvPr/>
            </p:nvSpPr>
            <p:spPr>
              <a:xfrm flipH="1">
                <a:off x="6695154" y="1470560"/>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矩形 7"/>
              <p:cNvSpPr/>
              <p:nvPr/>
            </p:nvSpPr>
            <p:spPr>
              <a:xfrm rot="5400000">
                <a:off x="6292277" y="2108331"/>
                <a:ext cx="2819399" cy="15364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直角三角形 15"/>
              <p:cNvSpPr/>
              <p:nvPr/>
            </p:nvSpPr>
            <p:spPr>
              <a:xfrm flipH="1" flipV="1">
                <a:off x="6701504" y="3956624"/>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直角三角形 16"/>
              <p:cNvSpPr/>
              <p:nvPr/>
            </p:nvSpPr>
            <p:spPr>
              <a:xfrm>
                <a:off x="8470640" y="1470560"/>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直角三角形 17"/>
              <p:cNvSpPr/>
              <p:nvPr/>
            </p:nvSpPr>
            <p:spPr>
              <a:xfrm flipV="1">
                <a:off x="8470640" y="3956624"/>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4" name="Group 53"/>
            <p:cNvGrpSpPr/>
            <p:nvPr/>
          </p:nvGrpSpPr>
          <p:grpSpPr>
            <a:xfrm>
              <a:off x="9237638" y="3360806"/>
              <a:ext cx="2054002" cy="1358949"/>
              <a:chOff x="979039" y="4695531"/>
              <a:chExt cx="2054002" cy="1358949"/>
            </a:xfrm>
          </p:grpSpPr>
          <p:sp>
            <p:nvSpPr>
              <p:cNvPr id="55" name="TextBox 54"/>
              <p:cNvSpPr txBox="1"/>
              <p:nvPr/>
            </p:nvSpPr>
            <p:spPr>
              <a:xfrm>
                <a:off x="1359067" y="4695531"/>
                <a:ext cx="1290757" cy="412642"/>
              </a:xfrm>
              <a:prstGeom prst="rect">
                <a:avLst/>
              </a:prstGeom>
              <a:noFill/>
            </p:spPr>
            <p:txBody>
              <a:bodyPr wrap="none" rtlCol="0">
                <a:spAutoFit/>
              </a:bodyPr>
              <a:lstStyle/>
              <a:p>
                <a:pPr algn="ctr">
                  <a:lnSpc>
                    <a:spcPct val="150000"/>
                  </a:lnSpc>
                </a:pPr>
                <a:r>
                  <a:rPr lang="en-US" sz="1687" b="1" err="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Infographics</a:t>
                </a:r>
                <a:endPar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56" name="Rectangle 55"/>
              <p:cNvSpPr/>
              <p:nvPr/>
            </p:nvSpPr>
            <p:spPr>
              <a:xfrm>
                <a:off x="979039" y="5120612"/>
                <a:ext cx="2054002"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anatebus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quosdalamsandinam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maka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62" name="Shape 719"/>
            <p:cNvSpPr/>
            <p:nvPr/>
          </p:nvSpPr>
          <p:spPr>
            <a:xfrm>
              <a:off x="9970653" y="2759225"/>
              <a:ext cx="548178" cy="471441"/>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202398912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2404003" y="2556483"/>
            <a:ext cx="3465645" cy="676724"/>
          </a:xfrm>
          <a:prstGeom prst="rect">
            <a:avLst/>
          </a:prstGeom>
          <a:noFill/>
        </p:spPr>
        <p:txBody>
          <a:bodyPr wrap="square">
            <a:spAutoFit/>
          </a:bodyPr>
          <a:lstStyle/>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enjadi</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kasebu</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aq.</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1" name="TextBox 30"/>
          <p:cNvSpPr txBox="1"/>
          <p:nvPr/>
        </p:nvSpPr>
        <p:spPr bwMode="auto">
          <a:xfrm>
            <a:off x="8553966" y="2556483"/>
            <a:ext cx="3465645" cy="676724"/>
          </a:xfrm>
          <a:prstGeom prst="rect">
            <a:avLst/>
          </a:prstGeom>
          <a:noFill/>
        </p:spPr>
        <p:txBody>
          <a:bodyPr wrap="square">
            <a:spAutoFit/>
          </a:bodyPr>
          <a:lstStyle/>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enjadi</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kasebu</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aq.</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2" name="TextBox 31"/>
          <p:cNvSpPr txBox="1"/>
          <p:nvPr/>
        </p:nvSpPr>
        <p:spPr bwMode="auto">
          <a:xfrm>
            <a:off x="2404003" y="5124498"/>
            <a:ext cx="3465645" cy="676724"/>
          </a:xfrm>
          <a:prstGeom prst="rect">
            <a:avLst/>
          </a:prstGeom>
          <a:noFill/>
        </p:spPr>
        <p:txBody>
          <a:bodyPr wrap="square">
            <a:spAutoFit/>
          </a:bodyPr>
          <a:lstStyle/>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enjadi</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kasebu</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aq.</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TextBox 32"/>
          <p:cNvSpPr txBox="1"/>
          <p:nvPr/>
        </p:nvSpPr>
        <p:spPr bwMode="auto">
          <a:xfrm>
            <a:off x="8486886" y="5124498"/>
            <a:ext cx="3465645" cy="676724"/>
          </a:xfrm>
          <a:prstGeom prst="rect">
            <a:avLst/>
          </a:prstGeom>
          <a:noFill/>
        </p:spPr>
        <p:txBody>
          <a:bodyPr wrap="square">
            <a:spAutoFit/>
          </a:bodyPr>
          <a:lstStyle/>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enjadi</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kasebu</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aq.</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8" name="Group 7"/>
          <p:cNvGrpSpPr>
            <a:grpSpLocks/>
          </p:cNvGrpSpPr>
          <p:nvPr/>
        </p:nvGrpSpPr>
        <p:grpSpPr bwMode="auto">
          <a:xfrm>
            <a:off x="6789831" y="1842250"/>
            <a:ext cx="5377305" cy="1686397"/>
            <a:chOff x="3798640" y="2664087"/>
            <a:chExt cx="5609728" cy="1759294"/>
          </a:xfrm>
        </p:grpSpPr>
        <p:sp>
          <p:nvSpPr>
            <p:cNvPr id="9" name="圆角矩形 6"/>
            <p:cNvSpPr/>
            <p:nvPr/>
          </p:nvSpPr>
          <p:spPr>
            <a:xfrm>
              <a:off x="3798640" y="2664087"/>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燕尾形 23"/>
            <p:cNvSpPr/>
            <p:nvPr/>
          </p:nvSpPr>
          <p:spPr>
            <a:xfrm>
              <a:off x="4921221" y="3200767"/>
              <a:ext cx="323913" cy="325502"/>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燕尾形 24"/>
            <p:cNvSpPr/>
            <p:nvPr/>
          </p:nvSpPr>
          <p:spPr>
            <a:xfrm>
              <a:off x="5167331" y="3200767"/>
              <a:ext cx="323913" cy="325502"/>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Box 11"/>
            <p:cNvSpPr txBox="1"/>
            <p:nvPr/>
          </p:nvSpPr>
          <p:spPr>
            <a:xfrm>
              <a:off x="4052689" y="3332359"/>
              <a:ext cx="963799" cy="1047459"/>
            </a:xfrm>
            <a:prstGeom prst="rect">
              <a:avLst/>
            </a:prstGeom>
            <a:noFill/>
          </p:spPr>
          <p:txBody>
            <a:bodyPr>
              <a:spAutoFit/>
            </a:bodyPr>
            <a:lstStyle/>
            <a:p>
              <a:pPr algn="ctr">
                <a:lnSpc>
                  <a:spcPct val="130000"/>
                </a:lnSpc>
                <a:defRPr/>
              </a:pPr>
              <a:r>
                <a:rPr lang="en-US" altLang="zh-CN" sz="5062" b="1" kern="0">
                  <a:solidFill>
                    <a:sysClr val="window" lastClr="FFFFFF">
                      <a:lumMod val="50000"/>
                    </a:sysClr>
                  </a:solidFill>
                  <a:latin typeface="Times New Roman" panose="02020603050405020304" pitchFamily="18" charset="0"/>
                  <a:ea typeface="微软雅黑" panose="020B0503020204020204" pitchFamily="34" charset="-122"/>
                  <a:cs typeface="Calibri" pitchFamily="34" charset="0"/>
                  <a:sym typeface="Times New Roman" panose="02020603050405020304" pitchFamily="18" charset="0"/>
                </a:rPr>
                <a:t>W</a:t>
              </a:r>
            </a:p>
          </p:txBody>
        </p:sp>
      </p:grpSp>
      <p:grpSp>
        <p:nvGrpSpPr>
          <p:cNvPr id="14" name="Group 13"/>
          <p:cNvGrpSpPr>
            <a:grpSpLocks/>
          </p:cNvGrpSpPr>
          <p:nvPr/>
        </p:nvGrpSpPr>
        <p:grpSpPr bwMode="auto">
          <a:xfrm>
            <a:off x="636935" y="4404908"/>
            <a:ext cx="5378827" cy="1686398"/>
            <a:chOff x="3798640" y="4694042"/>
            <a:chExt cx="5609728" cy="1759294"/>
          </a:xfrm>
        </p:grpSpPr>
        <p:sp>
          <p:nvSpPr>
            <p:cNvPr id="15" name="圆角矩形 6"/>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燕尾形 26"/>
            <p:cNvSpPr/>
            <p:nvPr/>
          </p:nvSpPr>
          <p:spPr>
            <a:xfrm>
              <a:off x="4920904" y="5230722"/>
              <a:ext cx="323821" cy="32550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燕尾形 27"/>
            <p:cNvSpPr/>
            <p:nvPr/>
          </p:nvSpPr>
          <p:spPr>
            <a:xfrm>
              <a:off x="5166944" y="5230722"/>
              <a:ext cx="323821" cy="32550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Box 17"/>
            <p:cNvSpPr txBox="1"/>
            <p:nvPr/>
          </p:nvSpPr>
          <p:spPr>
            <a:xfrm>
              <a:off x="4124049" y="5352180"/>
              <a:ext cx="963527" cy="1047458"/>
            </a:xfrm>
            <a:prstGeom prst="rect">
              <a:avLst/>
            </a:prstGeom>
            <a:noFill/>
          </p:spPr>
          <p:txBody>
            <a:bodyPr>
              <a:spAutoFit/>
            </a:bodyPr>
            <a:lstStyle/>
            <a:p>
              <a:pPr algn="ctr">
                <a:lnSpc>
                  <a:spcPct val="130000"/>
                </a:lnSpc>
                <a:defRPr/>
              </a:pPr>
              <a:r>
                <a:rPr lang="en-US" altLang="zh-CN" sz="5062" b="1" kern="0">
                  <a:solidFill>
                    <a:sysClr val="window" lastClr="FFFFFF">
                      <a:lumMod val="50000"/>
                    </a:sysClr>
                  </a:solidFill>
                  <a:latin typeface="Times New Roman" panose="02020603050405020304" pitchFamily="18" charset="0"/>
                  <a:ea typeface="微软雅黑" panose="020B0503020204020204" pitchFamily="34" charset="-122"/>
                  <a:cs typeface="Calibri" pitchFamily="34" charset="0"/>
                  <a:sym typeface="Times New Roman" panose="02020603050405020304" pitchFamily="18" charset="0"/>
                </a:rPr>
                <a:t>O</a:t>
              </a:r>
            </a:p>
          </p:txBody>
        </p:sp>
      </p:grpSp>
      <p:grpSp>
        <p:nvGrpSpPr>
          <p:cNvPr id="20" name="Group 19"/>
          <p:cNvGrpSpPr>
            <a:grpSpLocks/>
          </p:cNvGrpSpPr>
          <p:nvPr/>
        </p:nvGrpSpPr>
        <p:grpSpPr bwMode="auto">
          <a:xfrm>
            <a:off x="6788309" y="4404908"/>
            <a:ext cx="5378827" cy="1686398"/>
            <a:chOff x="3798640" y="4694042"/>
            <a:chExt cx="5609728" cy="1759294"/>
          </a:xfrm>
        </p:grpSpPr>
        <p:sp>
          <p:nvSpPr>
            <p:cNvPr id="21" name="圆角矩形 6"/>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燕尾形 26"/>
            <p:cNvSpPr/>
            <p:nvPr/>
          </p:nvSpPr>
          <p:spPr>
            <a:xfrm>
              <a:off x="4920904" y="5230722"/>
              <a:ext cx="323821" cy="32550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燕尾形 27"/>
            <p:cNvSpPr/>
            <p:nvPr/>
          </p:nvSpPr>
          <p:spPr>
            <a:xfrm>
              <a:off x="5166944" y="5230722"/>
              <a:ext cx="323821" cy="32550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TextBox 23"/>
            <p:cNvSpPr txBox="1"/>
            <p:nvPr/>
          </p:nvSpPr>
          <p:spPr>
            <a:xfrm>
              <a:off x="4124049" y="5352180"/>
              <a:ext cx="963527" cy="1047458"/>
            </a:xfrm>
            <a:prstGeom prst="rect">
              <a:avLst/>
            </a:prstGeom>
            <a:noFill/>
          </p:spPr>
          <p:txBody>
            <a:bodyPr>
              <a:spAutoFit/>
            </a:bodyPr>
            <a:lstStyle/>
            <a:p>
              <a:pPr algn="ctr">
                <a:lnSpc>
                  <a:spcPct val="130000"/>
                </a:lnSpc>
                <a:defRPr/>
              </a:pPr>
              <a:r>
                <a:rPr lang="en-US" altLang="zh-CN" sz="5062" b="1" kern="0">
                  <a:solidFill>
                    <a:sysClr val="window" lastClr="FFFFFF">
                      <a:lumMod val="50000"/>
                    </a:sysClr>
                  </a:solidFill>
                  <a:latin typeface="Times New Roman" panose="02020603050405020304" pitchFamily="18" charset="0"/>
                  <a:ea typeface="微软雅黑" panose="020B0503020204020204" pitchFamily="34" charset="-122"/>
                  <a:cs typeface="Calibri" pitchFamily="34" charset="0"/>
                  <a:sym typeface="Times New Roman" panose="02020603050405020304" pitchFamily="18" charset="0"/>
                </a:rPr>
                <a:t>T</a:t>
              </a:r>
            </a:p>
          </p:txBody>
        </p:sp>
      </p:grpSp>
      <p:sp>
        <p:nvSpPr>
          <p:cNvPr id="34" name="TextBox 33"/>
          <p:cNvSpPr txBox="1"/>
          <p:nvPr/>
        </p:nvSpPr>
        <p:spPr>
          <a:xfrm>
            <a:off x="3483322" y="2168143"/>
            <a:ext cx="998991" cy="351956"/>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Strengths</a:t>
            </a:r>
          </a:p>
        </p:txBody>
      </p:sp>
      <p:sp>
        <p:nvSpPr>
          <p:cNvPr id="35" name="TextBox 34"/>
          <p:cNvSpPr txBox="1"/>
          <p:nvPr/>
        </p:nvSpPr>
        <p:spPr>
          <a:xfrm>
            <a:off x="3298978" y="4741245"/>
            <a:ext cx="1367682" cy="351956"/>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Opportunities</a:t>
            </a:r>
          </a:p>
        </p:txBody>
      </p:sp>
      <p:sp>
        <p:nvSpPr>
          <p:cNvPr id="36" name="TextBox 35"/>
          <p:cNvSpPr txBox="1"/>
          <p:nvPr/>
        </p:nvSpPr>
        <p:spPr>
          <a:xfrm>
            <a:off x="9303834" y="4741245"/>
            <a:ext cx="939680" cy="351956"/>
          </a:xfrm>
          <a:prstGeom prst="rect">
            <a:avLst/>
          </a:prstGeom>
          <a:noFill/>
        </p:spPr>
        <p:txBody>
          <a:bodyPr wrap="none" rtlCol="0">
            <a:spAutoFit/>
          </a:bodyPr>
          <a:lstStyle/>
          <a:p>
            <a:pPr algn="ctr"/>
            <a:r>
              <a:rPr lang="en-US" sz="1687"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Threaths</a:t>
            </a:r>
            <a:endPar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37" name="TextBox 36"/>
          <p:cNvSpPr txBox="1"/>
          <p:nvPr/>
        </p:nvSpPr>
        <p:spPr>
          <a:xfrm>
            <a:off x="9118526" y="2130353"/>
            <a:ext cx="1310295" cy="351956"/>
          </a:xfrm>
          <a:prstGeom prst="rect">
            <a:avLst/>
          </a:prstGeom>
          <a:noFill/>
        </p:spPr>
        <p:txBody>
          <a:bodyPr wrap="none" rtlCol="0">
            <a:spAutoFit/>
          </a:bodyPr>
          <a:lstStyle/>
          <a:p>
            <a:pPr algn="ctr"/>
            <a:r>
              <a:rPr lang="en-US" sz="1687"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Weaknessess</a:t>
            </a:r>
            <a:endPar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nvGrpSpPr>
          <p:cNvPr id="13" name="Group 12"/>
          <p:cNvGrpSpPr/>
          <p:nvPr/>
        </p:nvGrpSpPr>
        <p:grpSpPr>
          <a:xfrm>
            <a:off x="636935" y="1842333"/>
            <a:ext cx="5378827" cy="1687923"/>
            <a:chOff x="603607" y="1746900"/>
            <a:chExt cx="5100205" cy="1600489"/>
          </a:xfrm>
        </p:grpSpPr>
        <p:grpSp>
          <p:nvGrpSpPr>
            <p:cNvPr id="2" name="Group 1"/>
            <p:cNvGrpSpPr/>
            <p:nvPr/>
          </p:nvGrpSpPr>
          <p:grpSpPr>
            <a:xfrm>
              <a:off x="603607" y="1746900"/>
              <a:ext cx="5100205" cy="1600489"/>
              <a:chOff x="603607" y="1746900"/>
              <a:chExt cx="5100205" cy="1600489"/>
            </a:xfrm>
          </p:grpSpPr>
          <p:sp>
            <p:nvSpPr>
              <p:cNvPr id="3" name="圆角矩形 6"/>
              <p:cNvSpPr/>
              <p:nvPr/>
            </p:nvSpPr>
            <p:spPr bwMode="auto">
              <a:xfrm>
                <a:off x="603607" y="1746900"/>
                <a:ext cx="5100205" cy="16004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Box 5"/>
              <p:cNvSpPr txBox="1"/>
              <p:nvPr/>
            </p:nvSpPr>
            <p:spPr bwMode="auto">
              <a:xfrm>
                <a:off x="864101" y="2354300"/>
                <a:ext cx="876012" cy="952047"/>
              </a:xfrm>
              <a:prstGeom prst="rect">
                <a:avLst/>
              </a:prstGeom>
              <a:noFill/>
            </p:spPr>
            <p:txBody>
              <a:bodyPr>
                <a:spAutoFit/>
              </a:bodyPr>
              <a:lstStyle/>
              <a:p>
                <a:pPr algn="ctr" fontAlgn="auto">
                  <a:lnSpc>
                    <a:spcPct val="130000"/>
                  </a:lnSpc>
                  <a:spcBef>
                    <a:spcPts val="0"/>
                  </a:spcBef>
                  <a:spcAft>
                    <a:spcPts val="0"/>
                  </a:spcAft>
                  <a:defRPr/>
                </a:pPr>
                <a:r>
                  <a:rPr lang="en-US" altLang="zh-CN" sz="5062" b="1" kern="0">
                    <a:solidFill>
                      <a:sysClr val="window" lastClr="FFFFFF">
                        <a:lumMod val="50000"/>
                      </a:sysClr>
                    </a:solidFill>
                    <a:latin typeface="Times New Roman" panose="02020603050405020304" pitchFamily="18" charset="0"/>
                    <a:ea typeface="微软雅黑" panose="020B0503020204020204" pitchFamily="34" charset="-122"/>
                    <a:cs typeface="Calibri" pitchFamily="34" charset="0"/>
                    <a:sym typeface="Times New Roman" panose="02020603050405020304" pitchFamily="18" charset="0"/>
                  </a:rPr>
                  <a:t>S</a:t>
                </a:r>
              </a:p>
            </p:txBody>
          </p:sp>
        </p:grpSp>
        <p:sp>
          <p:nvSpPr>
            <p:cNvPr id="4" name="燕尾形 20"/>
            <p:cNvSpPr/>
            <p:nvPr/>
          </p:nvSpPr>
          <p:spPr bwMode="auto">
            <a:xfrm>
              <a:off x="1623937" y="2236139"/>
              <a:ext cx="294409" cy="294409"/>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燕尾形 21"/>
            <p:cNvSpPr/>
            <p:nvPr/>
          </p:nvSpPr>
          <p:spPr bwMode="auto">
            <a:xfrm>
              <a:off x="1847630" y="2236139"/>
              <a:ext cx="294409" cy="294409"/>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Tree>
    <p:extLst>
      <p:ext uri="{BB962C8B-B14F-4D97-AF65-F5344CB8AC3E}">
        <p14:creationId xmlns:p14="http://schemas.microsoft.com/office/powerpoint/2010/main" val="305202363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01054" y="1558517"/>
            <a:ext cx="2729158" cy="35340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9159370" y="1558517"/>
            <a:ext cx="2729158" cy="35340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3945654" y="2860070"/>
            <a:ext cx="2266472" cy="968920"/>
          </a:xfrm>
          <a:prstGeom prst="rect">
            <a:avLst/>
          </a:prstGeom>
          <a:noFill/>
        </p:spPr>
        <p:txBody>
          <a:bodyPr wrap="square" lIns="0" tIns="0" rIns="0" bIns="0" rtlCol="0">
            <a:spAutoFit/>
          </a:bodyPr>
          <a:lstStyle/>
          <a:p>
            <a:pPr algn="just">
              <a:lnSpc>
                <a:spcPct val="150000"/>
              </a:lnSpc>
            </a:pPr>
            <a:r>
              <a:rPr lang="zh-CN" altLang="en-US" sz="1399"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a:t>
            </a:r>
            <a:endParaRPr lang="en-US" sz="1399"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970262" y="5487868"/>
            <a:ext cx="10918266" cy="974306"/>
          </a:xfrm>
          <a:prstGeom prst="rect">
            <a:avLst/>
          </a:prstGeom>
          <a:noFill/>
        </p:spPr>
        <p:txBody>
          <a:bodyPr wrap="square" lIns="0" tIns="0" rIns="0" bIns="0" rtlCol="0">
            <a:spAutoFit/>
          </a:bodyPr>
          <a:lstStyle/>
          <a:p>
            <a:pPr>
              <a:lnSpc>
                <a:spcPct val="150000"/>
              </a:lnSpc>
            </a:pPr>
            <a:r>
              <a:rPr lang="zh-CN" altLang="en-US" sz="844"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44"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9400449" y="2860070"/>
            <a:ext cx="2266472" cy="968920"/>
          </a:xfrm>
          <a:prstGeom prst="rect">
            <a:avLst/>
          </a:prstGeom>
          <a:noFill/>
        </p:spPr>
        <p:txBody>
          <a:bodyPr wrap="square" lIns="0" tIns="0" rIns="0" bIns="0" rtlCol="0">
            <a:spAutoFit/>
          </a:bodyPr>
          <a:lstStyle/>
          <a:p>
            <a:pPr algn="just">
              <a:lnSpc>
                <a:spcPct val="150000"/>
              </a:lnSpc>
            </a:pPr>
            <a:r>
              <a:rPr lang="zh-CN" altLang="en-US" sz="1399"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a:t>
            </a:r>
            <a:endParaRPr lang="en-US" sz="1399"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 name="图片占位符 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58925"/>
            <a:ext cx="2730500" cy="3533775"/>
          </a:xfrm>
        </p:spPr>
      </p:pic>
      <p:pic>
        <p:nvPicPr>
          <p:cNvPr id="6" name="图片占位符 5"/>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0129838" y="1558925"/>
            <a:ext cx="2728912" cy="3533775"/>
          </a:xfrm>
        </p:spPr>
      </p:pic>
    </p:spTree>
    <p:extLst>
      <p:ext uri="{BB962C8B-B14F-4D97-AF65-F5344CB8AC3E}">
        <p14:creationId xmlns:p14="http://schemas.microsoft.com/office/powerpoint/2010/main" val="35786614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7"/>
            <a:ext cx="12856458" cy="730318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rot="10800000" flipH="1" flipV="1">
            <a:off x="1147" y="4933220"/>
            <a:ext cx="3593558" cy="2328002"/>
          </a:xfrm>
          <a:prstGeom prst="triangle">
            <a:avLst>
              <a:gd name="adj" fmla="val 502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等腰三角形 7"/>
          <p:cNvSpPr/>
          <p:nvPr/>
        </p:nvSpPr>
        <p:spPr>
          <a:xfrm>
            <a:off x="2355934" y="377660"/>
            <a:ext cx="10501671" cy="6883561"/>
          </a:xfrm>
          <a:prstGeom prst="triangle">
            <a:avLst>
              <a:gd name="adj" fmla="val 48962"/>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2"/>
          <p:cNvGrpSpPr>
            <a:grpSpLocks/>
          </p:cNvGrpSpPr>
          <p:nvPr/>
        </p:nvGrpSpPr>
        <p:grpSpPr bwMode="auto">
          <a:xfrm>
            <a:off x="7036487" y="2187831"/>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6" name="TextBox 1"/>
            <p:cNvSpPr txBox="1">
              <a:spLocks noChangeArrowheads="1"/>
            </p:cNvSpPr>
            <p:nvPr/>
          </p:nvSpPr>
          <p:spPr bwMode="auto">
            <a:xfrm>
              <a:off x="5219442" y="1340290"/>
              <a:ext cx="389184" cy="68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5624" dirty="0" smtClean="0">
                  <a:solidFill>
                    <a:schemeClr val="accent4"/>
                  </a:solidFill>
                  <a:latin typeface="Impact" panose="020B0806030902050204" pitchFamily="34" charset="0"/>
                </a:rPr>
                <a:t>2</a:t>
              </a:r>
              <a:endParaRPr lang="zh-CN" altLang="en-US" sz="5624" dirty="0">
                <a:solidFill>
                  <a:schemeClr val="accent4"/>
                </a:solidFill>
                <a:latin typeface="Impact" panose="020B0806030902050204" pitchFamily="34" charset="0"/>
              </a:endParaRP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4500" dirty="0">
                <a:solidFill>
                  <a:schemeClr val="bg1"/>
                </a:solidFill>
                <a:latin typeface="微软雅黑" panose="020B0503020204020204" pitchFamily="34" charset="-122"/>
                <a:ea typeface="微软雅黑" panose="020B0503020204020204" pitchFamily="34" charset="-122"/>
              </a:rPr>
              <a:t>这里添加标题</a:t>
            </a:r>
          </a:p>
        </p:txBody>
      </p:sp>
      <p:sp>
        <p:nvSpPr>
          <p:cNvPr id="13" name="矩形 12"/>
          <p:cNvSpPr/>
          <p:nvPr/>
        </p:nvSpPr>
        <p:spPr>
          <a:xfrm>
            <a:off x="5719593" y="4312717"/>
            <a:ext cx="2665785" cy="369286"/>
          </a:xfrm>
          <a:prstGeom prst="rect">
            <a:avLst/>
          </a:prstGeom>
          <a:noFill/>
          <a:ln>
            <a:noFill/>
          </a:ln>
        </p:spPr>
        <p:txBody>
          <a:bodyPr wrap="none">
            <a:spAutoFit/>
          </a:bodyPr>
          <a:lstStyle/>
          <a:p>
            <a:pPr fontAlgn="auto">
              <a:spcBef>
                <a:spcPts val="0"/>
              </a:spcBef>
              <a:spcAft>
                <a:spcPts val="0"/>
              </a:spcAft>
              <a:defRPr/>
            </a:pPr>
            <a:r>
              <a:rPr lang="en-US" altLang="zh-CN" dirty="0">
                <a:solidFill>
                  <a:schemeClr val="bg1"/>
                </a:solidFill>
                <a:latin typeface="Courier New" panose="02070309020205020404" pitchFamily="49" charset="0"/>
                <a:ea typeface="微软雅黑" pitchFamily="34" charset="-122"/>
                <a:cs typeface="Courier New" panose="02070309020205020404" pitchFamily="49" charset="0"/>
              </a:rPr>
              <a:t>ADD YOUR TEXT HERE</a:t>
            </a:r>
            <a:endParaRPr lang="zh-CN" altLang="en-US" dirty="0">
              <a:solidFill>
                <a:schemeClr val="bg1"/>
              </a:solidFill>
              <a:latin typeface="Courier New" panose="02070309020205020404" pitchFamily="49" charset="0"/>
              <a:ea typeface="微软雅黑" pitchFamily="34" charset="-122"/>
              <a:cs typeface="Courier New" panose="02070309020205020404" pitchFamily="49" charset="0"/>
            </a:endParaRPr>
          </a:p>
        </p:txBody>
      </p:sp>
    </p:spTree>
    <p:extLst>
      <p:ext uri="{BB962C8B-B14F-4D97-AF65-F5344CB8AC3E}">
        <p14:creationId xmlns:p14="http://schemas.microsoft.com/office/powerpoint/2010/main" val="4260013163"/>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49" presetClass="entr" presetSubtype="0" decel="100000" fill="hold" nodeType="withEffect">
                                  <p:stCondLst>
                                    <p:cond delay="125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par>
                                <p:cTn id="24" presetID="30" presetClass="entr" presetSubtype="0" fill="hold" grpId="0"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600" decel="100000"/>
                                        <p:tgtEl>
                                          <p:spTgt spid="13"/>
                                        </p:tgtEl>
                                      </p:cBhvr>
                                    </p:animEffect>
                                    <p:anim calcmode="lin" valueType="num">
                                      <p:cBhvr>
                                        <p:cTn id="27" dur="600" decel="100000" fill="hold"/>
                                        <p:tgtEl>
                                          <p:spTgt spid="13"/>
                                        </p:tgtEl>
                                        <p:attrNameLst>
                                          <p:attrName>style.rotation</p:attrName>
                                        </p:attrNameLst>
                                      </p:cBhvr>
                                      <p:tavLst>
                                        <p:tav tm="0">
                                          <p:val>
                                            <p:fltVal val="-90"/>
                                          </p:val>
                                        </p:tav>
                                        <p:tav tm="100000">
                                          <p:val>
                                            <p:fltVal val="0"/>
                                          </p:val>
                                        </p:tav>
                                      </p:tavLst>
                                    </p:anim>
                                    <p:anim calcmode="lin" valueType="num">
                                      <p:cBhvr>
                                        <p:cTn id="28" dur="600" decel="100000" fill="hold"/>
                                        <p:tgtEl>
                                          <p:spTgt spid="13"/>
                                        </p:tgtEl>
                                        <p:attrNameLst>
                                          <p:attrName>ppt_x</p:attrName>
                                        </p:attrNameLst>
                                      </p:cBhvr>
                                      <p:tavLst>
                                        <p:tav tm="0">
                                          <p:val>
                                            <p:strVal val="#ppt_x+0.4"/>
                                          </p:val>
                                        </p:tav>
                                        <p:tav tm="100000">
                                          <p:val>
                                            <p:strVal val="#ppt_x-0.05"/>
                                          </p:val>
                                        </p:tav>
                                      </p:tavLst>
                                    </p:anim>
                                    <p:anim calcmode="lin" valueType="num">
                                      <p:cBhvr>
                                        <p:cTn id="29" dur="600" decel="100000" fill="hold"/>
                                        <p:tgtEl>
                                          <p:spTgt spid="13"/>
                                        </p:tgtEl>
                                        <p:attrNameLst>
                                          <p:attrName>ppt_y</p:attrName>
                                        </p:attrNameLst>
                                      </p:cBhvr>
                                      <p:tavLst>
                                        <p:tav tm="0">
                                          <p:val>
                                            <p:strVal val="#ppt_y-0.4"/>
                                          </p:val>
                                        </p:tav>
                                        <p:tav tm="100000">
                                          <p:val>
                                            <p:strVal val="#ppt_y+0.1"/>
                                          </p:val>
                                        </p:tav>
                                      </p:tavLst>
                                    </p:anim>
                                    <p:anim calcmode="lin" valueType="num">
                                      <p:cBhvr>
                                        <p:cTn id="30" dur="150" accel="100000" fill="hold">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id="31" dur="150" accel="100000" fill="hold">
                                          <p:stCondLst>
                                            <p:cond delay="6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600" decel="100000"/>
                                        <p:tgtEl>
                                          <p:spTgt spid="12"/>
                                        </p:tgtEl>
                                      </p:cBhvr>
                                    </p:animEffect>
                                    <p:anim calcmode="lin" valueType="num">
                                      <p:cBhvr>
                                        <p:cTn id="35" dur="600" decel="100000" fill="hold"/>
                                        <p:tgtEl>
                                          <p:spTgt spid="12"/>
                                        </p:tgtEl>
                                        <p:attrNameLst>
                                          <p:attrName>style.rotation</p:attrName>
                                        </p:attrNameLst>
                                      </p:cBhvr>
                                      <p:tavLst>
                                        <p:tav tm="0">
                                          <p:val>
                                            <p:fltVal val="-90"/>
                                          </p:val>
                                        </p:tav>
                                        <p:tav tm="100000">
                                          <p:val>
                                            <p:fltVal val="0"/>
                                          </p:val>
                                        </p:tav>
                                      </p:tavLst>
                                    </p:anim>
                                    <p:anim calcmode="lin" valueType="num">
                                      <p:cBhvr>
                                        <p:cTn id="36" dur="600" decel="100000" fill="hold"/>
                                        <p:tgtEl>
                                          <p:spTgt spid="12"/>
                                        </p:tgtEl>
                                        <p:attrNameLst>
                                          <p:attrName>ppt_x</p:attrName>
                                        </p:attrNameLst>
                                      </p:cBhvr>
                                      <p:tavLst>
                                        <p:tav tm="0">
                                          <p:val>
                                            <p:strVal val="#ppt_x+0.4"/>
                                          </p:val>
                                        </p:tav>
                                        <p:tav tm="100000">
                                          <p:val>
                                            <p:strVal val="#ppt_x-0.05"/>
                                          </p:val>
                                        </p:tav>
                                      </p:tavLst>
                                    </p:anim>
                                    <p:anim calcmode="lin" valueType="num">
                                      <p:cBhvr>
                                        <p:cTn id="37" dur="600" decel="100000" fill="hold"/>
                                        <p:tgtEl>
                                          <p:spTgt spid="12"/>
                                        </p:tgtEl>
                                        <p:attrNameLst>
                                          <p:attrName>ppt_y</p:attrName>
                                        </p:attrNameLst>
                                      </p:cBhvr>
                                      <p:tavLst>
                                        <p:tav tm="0">
                                          <p:val>
                                            <p:strVal val="#ppt_y-0.4"/>
                                          </p:val>
                                        </p:tav>
                                        <p:tav tm="100000">
                                          <p:val>
                                            <p:strVal val="#ppt_y+0.1"/>
                                          </p:val>
                                        </p:tav>
                                      </p:tavLst>
                                    </p:anim>
                                    <p:anim calcmode="lin" valueType="num">
                                      <p:cBhvr>
                                        <p:cTn id="38" dur="150" accel="100000" fill="hold">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id="39" dur="150" accel="100000" fill="hold">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53" y="1980013"/>
            <a:ext cx="4446740" cy="3138613"/>
          </a:xfrm>
          <a:prstGeom prst="rect">
            <a:avLst/>
          </a:prstGeom>
          <a:solidFill>
            <a:schemeClr val="accent1"/>
          </a:solidFill>
          <a:ln>
            <a:noFill/>
          </a:ln>
          <a:effectLs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6391" name="Rectangle 7"/>
          <p:cNvSpPr>
            <a:spLocks noChangeArrowheads="1"/>
          </p:cNvSpPr>
          <p:nvPr/>
        </p:nvSpPr>
        <p:spPr bwMode="auto">
          <a:xfrm>
            <a:off x="4447094" y="2241190"/>
            <a:ext cx="2810466" cy="26787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2" name="Rectangle 8"/>
          <p:cNvSpPr>
            <a:spLocks noChangeArrowheads="1"/>
          </p:cNvSpPr>
          <p:nvPr/>
        </p:nvSpPr>
        <p:spPr bwMode="auto">
          <a:xfrm>
            <a:off x="7239700" y="2241190"/>
            <a:ext cx="2810464" cy="267875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3" name="Rectangle 9"/>
          <p:cNvSpPr>
            <a:spLocks noChangeArrowheads="1"/>
          </p:cNvSpPr>
          <p:nvPr/>
        </p:nvSpPr>
        <p:spPr bwMode="auto">
          <a:xfrm>
            <a:off x="10047933" y="2241190"/>
            <a:ext cx="2810464" cy="267875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0" name="Text Box 10"/>
          <p:cNvSpPr txBox="1">
            <a:spLocks noChangeArrowheads="1"/>
          </p:cNvSpPr>
          <p:nvPr/>
        </p:nvSpPr>
        <p:spPr bwMode="auto">
          <a:xfrm>
            <a:off x="906667" y="5539452"/>
            <a:ext cx="11138975" cy="77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4" dirty="0">
                <a:solidFill>
                  <a:schemeClr val="bg1">
                    <a:lumMod val="65000"/>
                  </a:schemeClr>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schemeClr val="bg1">
                  <a:lumMod val="65000"/>
                </a:schemeClr>
              </a:solidFill>
              <a:ea typeface="微软雅黑" panose="020B0503020204020204" pitchFamily="34" charset="-122"/>
              <a:sym typeface="Arial" panose="020B0604020202020204" pitchFamily="34" charset="0"/>
            </a:endParaRPr>
          </a:p>
        </p:txBody>
      </p:sp>
      <p:sp>
        <p:nvSpPr>
          <p:cNvPr id="16401" name="Rectangle 11"/>
          <p:cNvSpPr>
            <a:spLocks noChangeArrowheads="1"/>
          </p:cNvSpPr>
          <p:nvPr/>
        </p:nvSpPr>
        <p:spPr bwMode="auto">
          <a:xfrm>
            <a:off x="958009" y="2606225"/>
            <a:ext cx="2531428" cy="68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76" dirty="0">
                <a:solidFill>
                  <a:schemeClr val="bg1"/>
                </a:solidFill>
                <a:ea typeface="微软雅黑" panose="020B0503020204020204" pitchFamily="34" charset="-122"/>
                <a:sym typeface="Arial" panose="020B0604020202020204" pitchFamily="34" charset="0"/>
              </a:rPr>
              <a:t>WHAT MAKES US </a:t>
            </a:r>
            <a:r>
              <a:rPr lang="zh-CN" altLang="zh-CN" sz="2953" b="1" dirty="0">
                <a:solidFill>
                  <a:schemeClr val="bg1"/>
                </a:solidFill>
                <a:ea typeface="微软雅黑" panose="020B0503020204020204" pitchFamily="34" charset="-122"/>
                <a:sym typeface="Arial" panose="020B0604020202020204" pitchFamily="34" charset="0"/>
              </a:rPr>
              <a:t>DIFFERENT</a:t>
            </a:r>
            <a:endParaRPr lang="zh-CN" altLang="zh-CN" sz="2953" dirty="0">
              <a:solidFill>
                <a:schemeClr val="bg1"/>
              </a:solidFill>
              <a:ea typeface="微软雅黑" panose="020B0503020204020204" pitchFamily="34" charset="-122"/>
              <a:sym typeface="Arial" panose="020B0604020202020204" pitchFamily="34" charset="0"/>
            </a:endParaRPr>
          </a:p>
        </p:txBody>
      </p:sp>
      <p:sp>
        <p:nvSpPr>
          <p:cNvPr id="16402" name="Text Box 12"/>
          <p:cNvSpPr txBox="1">
            <a:spLocks noChangeArrowheads="1"/>
          </p:cNvSpPr>
          <p:nvPr/>
        </p:nvSpPr>
        <p:spPr bwMode="auto">
          <a:xfrm>
            <a:off x="895823" y="3517002"/>
            <a:ext cx="2655800" cy="97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4"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schemeClr val="bg1"/>
              </a:solidFill>
              <a:ea typeface="微软雅黑" panose="020B0503020204020204" pitchFamily="34" charset="-122"/>
              <a:sym typeface="Arial" panose="020B0604020202020204" pitchFamily="34" charset="0"/>
            </a:endParaRPr>
          </a:p>
        </p:txBody>
      </p:sp>
      <p:sp>
        <p:nvSpPr>
          <p:cNvPr id="16403" name="Line 13"/>
          <p:cNvSpPr>
            <a:spLocks noChangeShapeType="1"/>
          </p:cNvSpPr>
          <p:nvPr/>
        </p:nvSpPr>
        <p:spPr bwMode="auto">
          <a:xfrm>
            <a:off x="994942" y="3402003"/>
            <a:ext cx="2457563"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6560796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14:presetBounceEnd="40000">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14:bounceEnd="40000">
                                          <p:cBhvr additive="base">
                                            <p:cTn id="7" dur="1500" fill="hold"/>
                                            <p:tgtEl>
                                              <p:spTgt spid="1639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14:presetBounceEnd="40000">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14:bounceEnd="40000">
                                          <p:cBhvr additive="base">
                                            <p:cTn id="13" dur="1500" fill="hold"/>
                                            <p:tgtEl>
                                              <p:spTgt spid="16391"/>
                                            </p:tgtEl>
                                            <p:attrNameLst>
                                              <p:attrName>ppt_x</p:attrName>
                                            </p:attrNameLst>
                                          </p:cBhvr>
                                          <p:tavLst>
                                            <p:tav tm="0">
                                              <p:val>
                                                <p:strVal val="0-#ppt_w/2"/>
                                              </p:val>
                                            </p:tav>
                                            <p:tav tm="100000">
                                              <p:val>
                                                <p:strVal val="#ppt_x"/>
                                              </p:val>
                                            </p:tav>
                                          </p:tavLst>
                                        </p:anim>
                                        <p:anim calcmode="lin" valueType="num" p14:bounceEnd="40000">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14:presetBounceEnd="40000">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14:bounceEnd="40000">
                                          <p:cBhvr additive="base">
                                            <p:cTn id="19" dur="1500" fill="hold"/>
                                            <p:tgtEl>
                                              <p:spTgt spid="1639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14:presetBounceEnd="40000">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14:bounceEnd="40000">
                                          <p:cBhvr additive="base">
                                            <p:cTn id="25" dur="1500" fill="hold"/>
                                            <p:tgtEl>
                                              <p:spTgt spid="16393"/>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500" fill="hold"/>
                                            <p:tgtEl>
                                              <p:spTgt spid="16390"/>
                                            </p:tgtEl>
                                            <p:attrNameLst>
                                              <p:attrName>ppt_x</p:attrName>
                                            </p:attrNameLst>
                                          </p:cBhvr>
                                          <p:tavLst>
                                            <p:tav tm="0">
                                              <p:val>
                                                <p:strVal val="0-#ppt_w/2"/>
                                              </p:val>
                                            </p:tav>
                                            <p:tav tm="100000">
                                              <p:val>
                                                <p:strVal val="#ppt_x"/>
                                              </p:val>
                                            </p:tav>
                                          </p:tavLst>
                                        </p:anim>
                                        <p:anim calcmode="lin" valueType="num">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1500" fill="hold"/>
                                            <p:tgtEl>
                                              <p:spTgt spid="16391"/>
                                            </p:tgtEl>
                                            <p:attrNameLst>
                                              <p:attrName>ppt_x</p:attrName>
                                            </p:attrNameLst>
                                          </p:cBhvr>
                                          <p:tavLst>
                                            <p:tav tm="0">
                                              <p:val>
                                                <p:strVal val="0-#ppt_w/2"/>
                                              </p:val>
                                            </p:tav>
                                            <p:tav tm="100000">
                                              <p:val>
                                                <p:strVal val="#ppt_x"/>
                                              </p:val>
                                            </p:tav>
                                          </p:tavLst>
                                        </p:anim>
                                        <p:anim calcmode="lin" valueType="num">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1500" fill="hold"/>
                                            <p:tgtEl>
                                              <p:spTgt spid="16392"/>
                                            </p:tgtEl>
                                            <p:attrNameLst>
                                              <p:attrName>ppt_x</p:attrName>
                                            </p:attrNameLst>
                                          </p:cBhvr>
                                          <p:tavLst>
                                            <p:tav tm="0">
                                              <p:val>
                                                <p:strVal val="0-#ppt_w/2"/>
                                              </p:val>
                                            </p:tav>
                                            <p:tav tm="100000">
                                              <p:val>
                                                <p:strVal val="#ppt_x"/>
                                              </p:val>
                                            </p:tav>
                                          </p:tavLst>
                                        </p:anim>
                                        <p:anim calcmode="lin" valueType="num">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1500" fill="hold"/>
                                            <p:tgtEl>
                                              <p:spTgt spid="16393"/>
                                            </p:tgtEl>
                                            <p:attrNameLst>
                                              <p:attrName>ppt_x</p:attrName>
                                            </p:attrNameLst>
                                          </p:cBhvr>
                                          <p:tavLst>
                                            <p:tav tm="0">
                                              <p:val>
                                                <p:strVal val="0-#ppt_w/2"/>
                                              </p:val>
                                            </p:tav>
                                            <p:tav tm="100000">
                                              <p:val>
                                                <p:strVal val="#ppt_x"/>
                                              </p:val>
                                            </p:tav>
                                          </p:tavLst>
                                        </p:anim>
                                        <p:anim calcmode="lin" valueType="num">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BBC1349-0444-4EAA-AB53-4E2CB593B76F"/>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RESENTATION_TITLE" val="459"/>
  <p:tag name="ISPRING_SCORM_ENDPOINT" val="&lt;endpoint&gt;&lt;enable&gt;0&lt;/enable&gt;&lt;lrs&gt;http://&lt;/lrs&gt;&lt;auth&gt;0&lt;/auth&gt;&lt;login&gt;&lt;/login&gt;&lt;password&gt;&lt;/password&gt;&lt;key&gt;&lt;/key&gt;&lt;name&gt;&lt;/name&gt;&lt;email&gt;&lt;/email&gt;&lt;/endpoint&gt;&#1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3tvNKoLhfFWUEAAAE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FzZwi+hkM6OQhM9yheBtZ8l1DlsH3Xohx7cxw4xhdzoDGsQ263VTwuQ2BGGGo1MoZXYId0YzXl5DHWRaq0Eo1tMm/+ph2u9vl02tevn8XvZpncQcmNF5gj3PXrWBe0qm123LzOBCkW7v3Aru3H3B3CkOoMx+hScyWQ8EtJ1pV4SA5+36nuWbbxvV3aqy/1ccvn7w98X/UEsDBBQAAgAIALe280pDyDz5hQQAAAwWAAAnAAAAdW5pdmVyc2FsL2ZsYXNoX3B1Ymxpc2hpbmdfc2V0dGluZ3MueG1s5Vhfc9o4EH/nU2h808dikiZpkjFkSGImTPl34Ls0TxlhC6yLLLmWDKVP92nug/WTdIWCA4Ukcu6S6cwNw4Cl3d+uVrurn+WdfU0YmpFMUsHrzl615iDCQxFRPq07fwSt98cOkgrzCDPBSd3hwkFnjYqX5mNGZTwiSoGoRADD5Wmq6k6sVHrquvP5vEplmulZwXIF+LIaisRNMyIJVyRzU4YX8KMWKZHOPYIFAHwTwe/VGpUKQp5B6oooZwTRCDznVC8KsxbDMnZcIzbG4d00EzmPLgQTGcqm47rz23FTf1YyBuqSJoTrmMgGDOphdYqjiGovMBvRbwTFhE5jcHevduCgOY1UXHc+1PY1Dsi72zhLdLN4rHEuBESBq3sDCVE4wgqbR2NRka9KrgbMULTgOKFhADNIR6DuXAa3o0770r/t9QN/dHsVdDvGhxJKgf85KKEUtIOObyU/GPojvxf4w9vzdr+kxkus+N1mu1NS59o/H7WDspZ6zW5ZlcFVv2enc9HvDpq9m1KuXd0M/GGn3ft0G/T7naA9eNCCbNxIJs/dzDYPslLkWUiKZPNUnCdjjimDCv8pBSVR0CMYzqYkEC0KJTDBTBIH/ZWS6e85ZlQtdFlAK7kjJG3KlIRqqFO+7qgsJ84DnAEEx6AOioI6PCnq6ePxxtJdY/1hWTu99IoOM4iFEm/s/V7tsHD/5OBp9x9x1IMOl2K+6Ijpm3t/eFR4v3/0TPR3uelhpXAYQ9eDDVn65rnrQyuxieAbeaWf0ViwqFgRScYk6uGErHXz0R3lLZDcc9AEKoDBWpsZxcxBVMHaw0JZ5mOpqFqeGq11SQRYcLwR1B1txSKMcSY30r0Iu+7YYcPnEbrM8ByOJBMNM/yY+IBwG7ErCD3T4SeZjbifYVlCEjUZsxHu4uyOZCgQgkmrxa1yF7X5RFi5k0Ch2ghek7GkitiInlMr09ciZxFaiBwxekeQEgi8zxP4FxO0fiajSSaS5SjwBoUko5AqM0rmJDqzMXQDJpIcNHVtMKKMhS85/YbGZCIywCV4BvkD41Qa/Gop4BRL+QCKVz6+Mydzu3fpf36nF4ijGeZhSXCoVJKk6lXw8QJxoVZ6EI4Q55CeelMiGi3nbNZWffk2SJrkzGzzf70Za9CvuCWvY6XMxjzrgbXZGM+WhaiLawkNJUhhSwwmTITQ5ynPiS1giDkSnC0QDoHISF3WMypyCSOmgA20fLmHRh9RvnyawpkEFrOIZFaQtb39DweHRx+PT06r7ve//3n/pNI9xRswrM0ZjnfxKP9+RutRFm6t93KLW4zcWnMH+bXW/ZmdWytucfRnNJ9g6s9oPsHXt3RbIkt0I4i2UmH3+9s9W9smNJ6ridZu3rXkh78i7eoDHrfqA8toWLGXof+nFSAE1qpf2Jnt9W2k+p9spIaGwQzW2IuVC3DiTU0HhzOP0QSYVvRm/esNKvRNauVfvaOYQnudWnnRLv3y7eX/EjHzVNzSbFzLFNcFm5eHeiahnCYQR81PihvHxuFBzXN3T1UqgLZ5g9uo/ABQSwMEFAACAAgAt7bzSpQwfma4AgAAVAoAACEAAAB1bml2ZXJzYWwvZmxhc2hfc2tpbl9zZXR0aW5ncy54bWyVVm1v2jAQ/r5fgdh30r3SSSlSS5lUia3VWvHdSY7EwrEj26Hj38/n2MSBhDBOlfBzz+M7351NY7WjfPFhMolTwYR8Ba0pzxUiHpvQ7G6a1FoLPksF18D1jAtZEjZdfPxpP3FkmWMqsQd5rWZLUmjDzO3nGomL8W2ONiRIRVkRfliLXMwSku5yKWqejaZWHCqQjPKdYd78mC9XgwEYVfpJQ9nJaXWLdp2kkqAUYErfV2ijKkYSYD7Sjf1cqWlDXT79iWxPFdVWdv8JbUhWkRy6Rb69Rxvmc7N7tytztMsCDX+1oX75jDZIZeQAsrv541e0QYWo6up/ZqSSIseCdjWXm3jUMEEyc/0wqxu0UQEeCAONdsGVx571MSC5r+G9j/G6SsFesK4nDwI2PWGw0LKGOPKrxqcK8f5ca3M/YLElTBlCCLWkF5P0C6mV36aLtbw/8E55FpAc0DI2gtUlLJt8A2IXb/nL5YN9KsL8jliQoIS9A4MMW7Bl/jZlPWMGYMt8ZTSDZ84OZ/RTT6PxLX4grpmXq2+8wIlZ+nr5lfdipDVeXBWEdoDnlCKDhcJ03mgJ2LU4sliTUnSWU8zJnuZEU8F/IS852MOoODpxuEnrn6tYU82gb9xsjuaRDvtl1+PT2PwmtGdr1hNtnvC7KdGapEVpfpPUdOJ0d1MbZBr1S/CVNHyQT3wrAhHGHtKURO5AvgnB1JUKLjRcnZJobtYQPY6CGsRRf5Fjt0lf9XldJiBXpmkUlG9BF2yIBc0LZv70hsI7ZCeKAW8j1YXZjxN6HMsAcDMARKbFcQKaVeMqa6Ypgz0w7w4Qe+ih08XKjOnQxN3rNWx1OHMOORnK4B61M+meinZWwn26jh7BxqTVr2g843OvSaLswTo33z/CbcqdZ9m/Zjh9YfQGcNPU2dn4zytoQPxv8h9QSwMEFAACAAgAt7bzShkEC21YBAAAHRUAACYAAAB1bml2ZXJzYWwvaHRtbF9wdWJsaXNoaW5nX3NldHRpbmdzLnhtbN1Y3U7jOBS+5ymsrOZyGsoAAygFFQiimv5tm12GK+QmbuPFsbO2007nap9mH2yfZI9rGugUqIOGrrRCCOKc7zs/Puf4OMHZt4yhKZGKCt7w6rVdDxEei4TyScP7Lbr6eOQhpTFPMBOcNDwuPHR2uhPkxYhRlQ6J1iCqENBwdZLrhpdqnZ/4/mw2q1GVS/NWsEIDv6rFIvNzSRThmkg/Z3gOf/Q8J8p7YHAggN9M8AfY6c4OQoFl6oikYATRBCzn1DiF2bXOmOdbqRGO7ydSFDy5EExIJCejhvfLUdP8LGUs0yXNCDchUaewaJb1CU4SaozAbEi/E5QSOknB2vruvodmNNFpw/u0u2d4QN5f51mwW9+x4bkQEASuHxRkROMEa2wfrUZNvmm1XLBLyZzjjMYRvEEmAA3vMrobtluX4V23F4XDu+uo07Y2VABF4deoAihqRe3QSb4/CIdhNwoHd+etXkXEW7SEnWarXRFzE54PW1FVTd1mpyqkf93rumEuep1+s3tbybTr2344aLe6X+6iXq8dtfqPKMjGlWQK/NVsCyArRSFjUiZboNMiG3FMGRT4DymoiIYWwbCckEhcUSiBMWaKeOiPnEx+LTCjem7KAjrJPSF5U+Uk1gOT8g1Py4J4j3SWEAyDOigL6uC4rKfPRyuu+1b7o1vPWhmUDaafCi22bH1996A0/3j/dfNfMDSABpdjPm+LydatPzgsrd873BD958wMsNY4TqHrwYYsbAv8p0tLsbHgK3llntFIsKT0aAwpzsCZpqSYeYhqcC4u32oTAn1FGSS/wdZrY67XvItTLNVKApeBND04Pg15gi4lnsEZY/2zyy+J9wl3EbuGYDITUCJdxEOJVQVJ1GTMRbiD5T2RKBKCKSfnltmIWnwsnMzJoPRcBG/ISFFNXETPqZPqG1GwBM1FgRi9J0gLBNYXGfyXEvT0lEVjKbLFKsNKI8VoQtCUkhlJzlwU3YKKrACkyXZGtNXwZ0G/oxEZCwm8BE8hf2CdKstfq0ScY6UeSfHSxg/2rG11L8OvH4yDOJliHlckh9ojWa7fhR/PERd6iYNwxLiA9DSbktBk8c7Ft9rbt0HRrGB2m3/2ZjyhfscteR8tVTZmowXOalM8XRSiKa4FNZQghS2xnPAihj5NeUFcCWPMkeBsjnAMo4kyZT2lolCwYgvYUqu3W2jxiPLF0wSuDKBRJkQ6Ue7W9z7tHxx+Pjo+qfn//PX3x1dBD0Nbn2Gjzk5tFy9O1BtQL87Vzri3a1ybsZ2Rz4yzztgf521n4NrUvQH5yuy9AfnKBL6GvRIyM40gWUuF529kD/PX+kAT+Gb8eX6SWkx82xmkenA/506VvfDPaR4ZhL87EUKonDqAm9puz0Wq98VFamBnkv6TecTJBDjDJrYnwynGaAazU7K1jrSFmttK9r9+j7C18ZOy/01x/+9bwP82Bvap/Nqx8nmjvHavfoTbgfXVT5qnO/8CUEsDBBQAAgAIALe280rVzFwmlQEAACAGAAAfAAAAdW5pdmVyc2FsL2h0bWxfc2tpbl9zZXR0aW5ncy5qc42Uy07DMBBF93xFZbaoKs8Cu4oWCYkFEt0hFm46TaM6Hst2AwXx72TcQmNnQvFs4puTO4/I/jzq1Utkonfb+wzPYf8U74MGpHm7hpNYVx16SbpwqpjDtChBFRpEglQ/n/7KX3uCMxY6mM42z2TrGn4C6c1CKtfEDWNhGc0xWsVob4z2ziX+iDrbdbXtqDHm2dp71P0MtQft+xptKQMjju/DajaYwFiBPYAuZAaR6TCsLnLveDmkaHIZlkbqzSPm2J/JbJVbXOt5V/7lxoCtf/hqCwxuhneTyE4Vzj94KNPEk2uKbtJYcA52ea8mFCys5AxUw3cQ1h9oZNxuKKGrwhX+hx6dUjRpI3NoTel6RBFjuvZqTXNI0eY8vPstcX5GERFKbsC2rMYXFBGIZm3+8QONxZwm0kLbM/9FFcp5ofNd6gEFy1GxZNs1vX2jofyxiI4QJkdoyZ2+khM1JzpO9OzhdUnmR+7TzjsrBZEBDQdWbDE+vUlo/0JTBlffDmAf9ALFST0KaVdgp4iqrv81rfRAsqOvb1BLAwQUAAIACAC3tvN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3tvNKpkNlV2cAAABrAAAAHAAAAHVuaXZlcnNhbC9sb2NhbF9zZXR0aW5ncy54bWwNyjEOgzAMAMCdV1jeaRMWqERg69il9AEWsRCSYyMSVeX3zXbDjfMvCXz5zLtpQH9zCKyrxV23gJ/l2Q4IuZBGElMOqIYwT80otpK8uZQaMxxCF58Lp4rCL0p1bmaxc753vX/gfWr+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e280qrWAmoRAgAAH8gAAApAAAAdW5pdmVyc2FsL3NraW5fY3VzdG9taXphdGlvbl9zZXR0aW5ncy54bWy1Wutu47oR/t+nIFwcoAWK+CJfC68LWaITYR3Jx1KS3RaFwViMLUQSXYn2bg78o09zHuw8SYeUFEuO7UjZrbUJVsOZb4Zz48UZxs9eqG1jzgLvN8I9FtqUcy9cxaM/ITRcMp9Fs4jGlMf1A+XBC132zQifmKABNeYkdEnkamI0HjXQRH5Qv6f29T68tcftFuq1cQv3kY47GowNFH2gaDCmt5rasH4EkeBGdElDfhp1WC+MvhUwwphG3Ahd+n2kFLnzQ8UZXEfE9YAvHnXb4tlnWvd6Wzyo3ez0OnjfUhVF6SKtozf1xr7XG/TUJsKNdqeh7Mf9ltJSULPTaQ66+2av1VHgbTLoAkobD7qo3Wu3W/q+hVsgjVR1rLe0fU8ZNJsqaMP9gbafTMa9RgM1m02lre87XWUybiDgVgBDVfrCgYqujJXuXh2rzb6CJtpkPGnvsY67Wgf1W7jbaOzb47HSaByce5hd3l0HaunpZO58B/BkCE6Oityqn0iu4XIbRcDs0GDjE05RSAL6qbZizG01mr1GrzmopZkpszjjywwqUhMikAXKKA8yrEtSNi4tyZdCno4891Ptccs5C6+WLORg3lXIooD4tdGfk2xJ51JGku1oVEXuiSzpQV1PfsqKpbogg+G5JLRkwYaEL1O2YlePZPm8itg2dEuZuX7Z0Mj3wmfgbgx6Gr6oyPdibnAaFOzDffGUF9tAh4qpMK+LxVNK0ieP1M80NuSngtxB5fseORLdebHHpajaFM8l0Q1Z0WIA+qp4LsuEoKUYtZ543hfi9DsHdkUUfOsiu09eaFRUkjTIi1Jss91UzadNxFbC2UW59wP9Kucz6DfhSljYEE8pITFBobBUlFK3yfnrR4zp63EvGQagBYKbby4pSULOxgvNup2p5tfF1Lq2FmPjujbSkqpEoiz/0ur2vzc73b8O66lcSST7Vp1Oi1hIgnUa5bBMZ25NFwCIpwsTf3FqI/G7sqh150wNE9dG6X8qA8zm+L42Er/LiN7N59h0FvbU0PHCsBem5Ui/TLGD9droK9uiNdlRxBnaefQb4muKoD17EUWx77lyQLRsL9zSEvp061Y1zMUc287c0BzDMmsjm0XRy98kMtnyNSTPmsTI9WLy6FNXqoUUkeOivYB2uSND8I+vPeBkAfHCqzLa5+qDYV4vHMua2gts6hmlNsKhi/SICE3VgeaqjeeAERFYuT8mvpDZJxGQ6vuVQW6M65sp/DjCkBtvtfbhh3/AmhmGkMxoWEIQEgfPIets+8Ga68KHoBARtCFx/I1FbiFp8qErgW2YmgWpqTk5fEfAZNgQeC9cQurQJS+Bd4ttW73Gi7H1BXIcatOqKGR9hpL8XFHoK7ahhrBdQsxU741rVVSEKMOsQLIaXBKR7/4LIsslyAlv7jy2jYEiPAxlIqsxvqqsyca/3kEgDXV6ptoTYHC2fFt5OwqmRC4scyV0QRvSsC6y69c745+LiWpMsb6AdNOth4Uju6RQGpAXFDKOiLsj4ZKiR7okW6iEFxhzPVeOichLE/6z9X5DhKf955e0dZk6/vLLB0wqNLwTlsFGGZTBNmXD39Mu3JbO4IOGiFw/a0UZB3zYBFvDpjo3rJ8TotgLtn7SpX9GoF6Nqxqsd+34cX+VD9v/wRg7acFjAzra2GOVhDCsxGLJgcXTryRomBNQN0v6OTR8cSatBGBaKYbJ0A/A3IPnCobcg0erQTzgsW04sNl6oI/i9FFCWNZqErXT8RZnRJ/Ckfy1VB/pE4P9kk/JLtnIwNolw18myrmtUmFpcQxnCoabgLlKkgpQfS8QZ6hysHe3OHNFshoU5vPAtr4rq9v3nuWKAH7eBvTtPuwpYoGk+iTO8jpZlP7xg4YkU5wnemfVNhCvBVo6Vrn6/KGI2VidazcLTTU1LE4Uop798nJQHcInU8deTNWxQIAyCQhfrmEVfhLnvPJYyYlAxxMV8NLJ25REy/Uf//29PMyRPQkVpdS/V8WB4hddE7/i/ctknMb/LoHjqOOiqHwpKZgeqDJRawuHljIV7xiQnz/lxEKSVSlggbjhKqUaKiCNouo4qnZzC0Viy5pg2wi2ghVBbtX5Z+h7cqtfG92S6Bn6psOYXxVIOl6kJq9sw+GEu+V+2RAcxH94IRKTd4zZQtV1efSHEvW95XOy+rpwfklv+ZDPVlXwtBvVhOZ8BEldj1fHlGtb1rSgIyTvh36wO7nUvRIO9yk+gRbOC9czIY+YPxMXW29vcoFB3MNBGo94JE702VueI16zb2nsRk/Ej4EtTzpmnYENM7FXTCGLtGPuuagdN8eaEo757pkPq4KWzCbHXqQfS2naWN775u1+pb0xHA5Z6VDO8gPxmN+k3/kb/hzxmN8WK4oFp7o3QscjecnsLm5Mojy9TOSAh4ayR6U82VuRR1gwFXeycc6klFDkDJhLR3JhdLyApsUsaHmD62csHoave5dbIfP4Iqcdi+8cCgOH5K1fzt4h97hPz6e2nAcUYD768r1a/idfHRz7IqEi/rKhn2pwCCHLtWjzcQ2lGJ9qUm3yvcw5wU3WzUQzy4kKay5LBrKZy15eSS4ULbyakSyp9MtCw/obPw3rlwI0TGHPxy/cBo80wpACHrS4NIhFYp59nV2D3cvd6JHcmdE8AF8Ddgjno6wQcoRCXskt1WtWJW95BthYcs+nO+pnTDlKzj2XPTCMoTwuZ7fKp/SJ5/M7pZwsg1x1H1dB2uoOuZjHLA6cFZPnsZNyyUi1quPkMZaTP9GtsqXnMKETi1HWpUW+561KCIXMPaELeM95f1jPr7LQpN58uXpMA1HAO/s3Bv8DUEsDBBQAAgAIALi280oKyjzg5z8AACV2AAAXAAAAdW5pdmVyc2FsL3VuaXZlcnNhbC5wbmftvQdUU1n4LwqhiCACitKLMioqCkiTlqAo6CjFQQVFAUGKtKCRGpIQC0UpOiodIoOCjNJECDWJggaHEhCkBRKkBYQQQ0mAEHKDMyo6cf6u99596651dS1hccreX/l9bZ9vnxNja20pLiovysfHJ3740IHf+PgEhfj4ADEiwtwjtY63qNxf/JDfLPfzFTQrjnH/EPTcZ7WPj684QWzxHPdKvtUBh05B+PjW1i7/58eDH53n4wusPHxg3/EQJ2qfc6Gp5ynQEnCrMp9ExINt4et9Y7eNQDyOGr7JcV10BPySuuO55M0Dhw5py//hsnnTSZ8/HGJ/8TK3fXZdQEv3Guj3jv3F5XAnY+xjUkZBqUcfM3OWkhpKPZ/LntDT8enQKzQtKWTCCk9JUFMLUYtD26pUOHP4qk4nKHWSFQVazALruUTwC8uu+HG/CDlBzyYnYLDsMHWOlIQo/zXVNVo4PoEVP54QzWY484EyotVLC+MA5Iu8BOeuQM4LI0y85srLNPxUL0XMhY0iligIQQDg63m4P/Q9VKcioqr9zAaeXR44Dz2q/dUsaPDyWfhMtsrhq/qJwvPD1Wxna3y9tuuKMZAQhWiT/iwIKIZ6tfErErVwOD95SdEn4Ylm4TN1FBAntGTfSXh6hgt4WnC8fO/uFfP4m6kXTXkcU+//5fL4tk0svPqKcTp1ig6pf2AiOMyqMSYay6a+jbfG+5jOzsLoN52rHzd1Yhilj9sH12XhooAzWX25wNm8mkJNOHy0uMJ5sWvyTeBNWAxX1Mp9hHAlShe5Qj50MWybTak99AsLerIOv0jP1ZBZNX0UILOiasRgifXaBn5JBgRdmqcUvhGhGWsta03GR2uwNOPNE/h0Grn6cW2PORJdQ/WrmssU3kKnzc1fXSURqVhXeQQ7myUuRKLHB/dSHYUFmeJCzcVYn72vQ8R3J64QT28B8uV+5IU7ikgz3QH0pQ82fkM23WQ79Aa9mIihu36ZPilHGqWjPebO0sI6HT0ED9zJiGPWjxsH38lA4uoxVEdKL6uqHd7TTM28paSAj/yskf43ws0bRQ+YKzZBqu+n7/twOyF8aNJT+4oi6CaHQEs+d0sTqNzgPojVHshMOJjdXZBUIuWaIbLpUuJ+Y7uss9tqb7oRY2AXmIFhtj22qkscAmeRQO7KDVni/uaEN4zf9KuDUILcao5c25okKgRkFCfUuFuY6fbREBwWeWZa9h4hRQiMYBFpFmPZ+tpqqokJAZuUE6ilVkGKhQ7AhGCNNGIMZ0Sdg6EqLjw0khatZvXRSFXULutJeyATSprONPAtYxH91Zza8sAGFTOrcdMVoyswVeQncPM6gE6a9wqbNpYf9m3fwxcduVs5QXh76qBXpoDLooECNUTj6tWQCWfOrDNZRMaVHTRkqtxAHYLUEVxrulAhGkh03OJ24mtYH1PsqaZ0NDu+UyoObhIcyUe9OxOi8f73QmPlm2wgRfPdw/1Ir1fZFwgtW5YUSgSfHia8AskPhdccG/R6MF08xxGRmtol0H3eMsO1Rr/lAnr9JmuTYMWrDsGVGZm2qrVRa/KmAl+WDc67EeXO1xEGQplUcDUjnHRB61LzoB+RCMwyXooHfca5WeEyGoJmgEugVKbiO8JtTm+FV+ogXf9AtIeGwki15fPLl/WUEzzyz2rKc6pTnIkRni1FmtLJRGuFrenrRJ+BM0IY3Z5kr5lBSoUNi/TrrSwL2r7xU0u/Z5nFpuIPhU04cyWzOGYq9DSUIIwRF+ph2R4QUCY2RoKcg2Nf4Alu7MV49wFDSFpuL8GVfBQ5d8rYZ0umDiC6K+gaPz21ZwGPdUMMePpF3y5RbZQM+G1yHlaqofkFzkn6RQ7qAROvoFKiz8ShkYKhnguLYN32YxEi6y/9Ctdn06cddlsQc8cPCuyFxTsAyZhbHHK8LtPXM8w2R0eopzMT9UJy/Kg5cixuogftkD6Oc97DBb+R5YdB7MUzPSmAVlXKswXf+lzutUZDNaKu7TX5Z5+kMXdEczHtkCMuP+Idpi6dTOotqpE717yu3g+P1ZlJxvRtIotKsYy4pxlNg7uFVzqngNUC9quFLuWYsQDZ52K1VC3mSl7How66pYC3Rd9XvXr1jEHHa6j00bRJ8ywzWlCiiJArKJcpGZ0CoGAKcVvMkYq7EoT35hLQWWbGfyo3jOSur+PQfEZKXmdi9DZduT4WDcP0DWKyzHyh79XBf8iWCPVARergePgQ4RICsvWIiTJrQ0NdI/LI4n7oWpm1K93yqHbAPVtVmsItu2o1kWg5/tZfKPi54Rr+S90OWxPBYBPZhldYGy7lr57XfyRLQYpvKPrihGX1dVcrpnR0p6xVoPUwwQNk+QbSg+jQSR1bVK91yzLzN0Dr1Iy5lNez5HoNpJP9jTl9JDtV86vhJC4oNpt40QpvoV60TN+8cGrbpZXklF9DHuTaQViPjUjyZIiuTZvUUjgIFjuCBktFB05vRYairjDY76i5G7kOilBFM8wBn4pGeHa1lGSMjV9wps2UcnleeoUpLTRe6oMbvXi2lbK3Pyl5u2RTGGZExHSAbEhUs/wL0m7iIXlA8tbzfYJCrcfxl9qgEs+IcTnVMCyCtV24uCl8CUY0PN4p+xzVLBrtLuFnrNyQJj+SK3GU3HGLJUX0B7m/uwtVTB+cI+aIrV4ZgxSXgwdfN3Vz1QH1/jnyJD3YV1FhJXuSoos0EdpJhNQ1ANGU4ahHC9QhrAhgY8KN0g6hLqrSe9lJz2PM81eGTxcf4WuA/cim5j+6ejSrOscB+JXhz05gP/JeFAA+xn6j83XoVtyjKi0pmrz966NaRce4d8QphxzOenDr6zhtpq4qfUtkz9fX+7ZH2Lpkr3LarC51/uv8QVJUROiXK98kDAp6qtJdo8gkkV8F5b5OAZQXppKw1dP5wt+mGL6ECFsz9c3Srl8P3/WIPwtnIVEtGABdfd9tMnkld7j25VtUv6Xo0y3XbPfXf830siQOfUuRvjc3HWgV0JS6+y3TIkLXAOv2fZ3EIOO4SYbvDO6I4JZvmd7PnxVx4BthumRztaZg+mHdvhjVr7OV/yT9gO3mz6S36354IaY5gWHW0KhOocP3MjQ32PJviIbsS18/0Kt1yUmGq4DI/liXEusmkImiAT7ubzqJ2h/uFYa7M3t8CseuHDcTOt6/i3uTebpaGKGbS6mZQarT+URsBugXRTH8lb9v6RGGf7iq4nX949UuQgOKrdDM5dErW2c2l4RTQUBFED7h0+j3ZX7j32CLrBCdySy5DuCO+IU1MymBNo/+d1EqJKWFTB9FkwLADttcgCl2fD9y87YZkoD7PPHwqNKnafmFC9zN1G1zY0pydxSd54pcHjZmukJW4DHtp8ccns4X7eJOJ79h7wyLrHA6jBVx8yZI64vobsju1bW7byHmpnnCTCjxSYTt/fqYKoOHxdVj0V+GiuKqNNE3z/eIkLf9R5iPfoGTbyP3nqD1nrQTLq+5POsH8Wu5utStNIui80fcHXfYVi0zG3F7JSTkHvW96IJyyTty/L6BWVD287izh8KQDqRowc/+31h4d6ttyFruNT0bRk09xbh8WsiuJP9R35//DMEVxtA1EvS+BsJ4dY3bO4dPaC9dc+aPrA+KO+4DSne2QOF77MyiXVbg5340sif/Ro09/4byA9zRD1qP1qz6a8rily+TrKCg5mTydtUDWisAb1tnRj35kvQ4QvTMH4BPigpVW6GIJC91kyjRR2ZU0RmnnY3SkptlV1iSuuv9oMeuNK7wdx/jouv2+jAa8mn1Sikd0ZXONBc6fj9IKKxwg4eoiFTsCnuQ1ratOlHM5PKW9GhZd6trmGanSCvMF7dFXpSQBVgWf02nqI7QNREL4f9BfOAVwulfJ36dwjWbR2eRJJ/rKYD9gis5O7im3f/ERI3oI9yWHarS6pf200xtEw1WCCcgJvIF5FGEaHuBGa30xVH+TVdWcrZZ2Bu9g+HENZp1GyRFpQ2zmMrqDQorhFN+wPydIdeqvO3vM0+fy4mQfF7/lbWUOm6AFgJ2BMRwgXcjvQUqcXc4boVwVqo9X+vH1C78/6vaaY5Iz8xQD2bdepsJZZOQIujcuygaZpCDgk5WsPx7Fnb+yVupNxY2ag7XiVbPvDlSlZsZ5s2sV0uolhI8r9qyZAAQcN4h+YnkUYu2m41TSxHnPs2cqH1/uNtCyAk+P3xWdz4BtDTXquoiv/ZARP8RoTACetlEbVcKiZ/aXLnzw8BNzcnM8KnX3af4WR6idYRM+MJYoEz9Y+O8z7zPu78JDDxu+c+dj3z7H8Tj9j/ccasEoAybaS3g3ngFWY6N0ORaMT7lX8KMCPI03RDCLeNoHkKK8rMq7NBG/Q+l1BV69V4R8qre5nHeu53E5YLYYwawMJzXNMKrRkQ+3O87IO8KemzHfIu3FH5luXq3Et8E0Sn8V2Shnz1PyLsQ863z7VVQgpIGSzeZ886b13ygXysNT4eAobzsL6DZ4kVZUp5Z+N3+h1zaRRUG5qd3TmpLvjvQW4uz3LgbEguG7eQJEDQp1jeQ80c3/H1ebiTo1w+KOqu5ZRJL9ihaBXVZ8vm+a0L0jkiRNeH5uby5crAh/sa5pzF/7IpalpkuA++x5UAtyjm3+Uw02shkaW4w+Nw+X0cH27Y8XhAya9rofhaq1EYfXMu5aI697bEEHK+DvIKgVYxlOVhwWms/xb5RuJw2beEgWbJpoG199YZ3ZVZMXkjuL3O8PTt5Fn7XJbaZnFuhfNZAfkq2AjQTOOoRST3EqfAPkWVt3HedtbE3HsHTwxEvGJcVb2s9bllr3NNI9qzxGshuBQ6PRGiHYWkVruTpnRbztBJQzXgl+Pks3JKnFwyo0XczJihaheh2U+RPoXwKBtkc7T4sZScjlBw0SBXWbtiEWbtLBw06AiKR0PeZgYz28w0Nory8hm9FqyHTJ0F4tl1hKiP7WLzqZoW5251hXmQiWunMOFUC/37Dpn3QhGu3O/0zDL7jmFJR7jslsynaBznyJYCpHOSRvnegVA6sKViQfz7QK+WheTyJWqojn2j6gtibytPC9R3Th50DY4/ixafC0jq3JBIS1lUTnkSYbzCciREJdb4S0uwT7v1ie+DNlHWYxDze3jXxglxZzT3ZFOxlN0WCjMGC8XAOkmloFOV/Q5aQ4dxZeXHgjJYkGPGh9ChvB/j3/UcwJ1Tl+9xUtpTP3I6Wk2Sl0kKa5jdk1Z+5Co/Du41EFrrv4O1e3U9HUv2H14lfJFiuzhw8pChq2mPMtlTa/CRaTrA11jlspA7TkpXRFBBf6XshjaeFOHr7NtNPE+RE654tPvSXD0F1KtOayJ2X8UtKrBss8bolfJyMW/cRxG/Pt3ge783FbOig8vTU1yOHEpn0lpmF1rGp1r1kZrZgUoG9LjPKiVDfJJ7tod2g+uJK8omAArRz7/77T2eKyzsYPAVS8Pb8k7FQmvEJIOhXrdRhR/YNqNyEmHBidS1Cl15c85B0JeBx6ZNyZ96Rtut+bw8QH82sb4yQ3ZKwfVItm5pUsC92ggaN0y55l+5MHxOd33hNZKs1TGw/VK0OMkk+WbaLV1Qtupczkl6oI99pZ470OqlJP3aFElIT5XHgjFukuYmn4I4ogBzKpOhJBM+IrUE08g32ab2mLCbsereqxhHx8teDyRd9gudB0vUHHPp9KnjHUo1OfV/oEW3vmsJz8Sn8reUF78ZbrDa4CT8vxayFLVy1UXZgRPOMcy7dHeeIjlUPx2YpRuuiSG2I/K2LLcRV4VO4pwDeqPNTKqspNW8bR3EDzlvprUAlF3JsdAi0Tg+z9u2iPOvpCGWCl5ZxqQopR7BljulO2MviA3fWre0zficPvtMVrBnlg8k4NxZG/ou3Vv0fjjk0wHt7ZhYg7XoeQlyFum58/hDLqHGv3SahgZDm6XCKwllF1F3Kle/6U+XfzklfNzc4UT3UCtL12UT6rd+n+ztCJBp1ndb9M8p/b0jcsjw2owPsXpqjTALi5MQof07n+6J5ehP0m8tPLoAGXl1hWbzp1L0CGy3gJFXnDWSdkgOGusyTt/J0qsPEVY4muldqchT6lcLipCLPvB+31ZIq0Qvf5Yj8HjC6Tp/sf351FdRTrI5F7/wQOIoBSIme8X5A2iZxxvp3nn5quOeGn6lddSGM7Cgy0My+hx3AiNB71vbZ9f+ehcPYhDm0iSuBXx/m6Z/88+gObZgD09Wa0tGoE9XvXKoRnBZLKWtnykMP0YnHtC20C0VbCyGFB3mG6QK5D3MhQmv1WulOc6LOmpi5gd3+8SG+J3HPtLHtsPWuZMZ1wAlvx3dzaFYXT//k3XT4Idt0BsMqJ+Py4S+tFgao/KycEZXU+VugBDPV1Nkj4UqVre8eemw/M6BHegPhqdLe3waLX8HyLtU+F9GyhkFxmG5+bT/O7+Cbe2deCyT1RumFmc6k8kbQw1cj8oV6OWTye/FV2chJGNSMdXogB36xEOkTflCkuLCgsytpl0kuT7FvlE/1wbxyM1CMzVtIWrpBibWAD1H5W6/hG6NkudCNXsQkqHEJoLS182R9ulSqLH1DVyfO4qoSrQ/bbl9t2t8yutBbAxigOxiUXdzpzPKHj95Z1Rx8mafJNHdadF06qWoxwtQjUTDvXGJH8I+Wsljyjdf5tdNUGWx5Hfn4sRg2nSsCNvs9T2t1d7zpB3TULY4CdoDHqoYpRIG1TdbJYgBX0CBQIGlBGiklFQUM7U/02BNbXeDoZMmzOklUuK1HJWblsY5YhSZYGJYFqocniwkM3FlVENiGIw0qgqu6mGH+hvWjsDh0WThvEObPO4wvHagNe6StkpGpApaIFg6dofJDDMTT/UGAqGSkpM7qgVC1aNk+JkuRYq5iGYLyO80M4R0xdc2THuOyjJeY8S34Ke2nIIMFxCg9+VjAhJ9YDZFQpFqmIA71ZaWjrIto+VLHHJ0pj3lH7mX5Tj0DROXUoN60vDp6lVVt6jKZgyxmJ/NrLTCumvMf0P1wJEqI5WFx4NDAeDjv6mmvs8K5hjZRxUofuG47iySh0kCmUPlD23Dm2YwKtrmOrIXn5vSnJF2NvbNwPq6ojbD2PANXufXN4j5P08u1z71+56a2fyBQ6FV1lbm9MaCcebyjkOtfiCeQuAAXedU6YB2mDvjSJzlSKAp44t3dzqqzgUzEMM/QzgTL+GblAqKA1rS7rbNuDXV3F5JPFNVB590UilGtyZbRUnFzb8A7y2njGQWI90evZrq5d3O+Iy1dYFIhbjRX6KjCO692ir98+dDjm3ks6sQVEbHEsF1M8dWJ4Rllsx28fbJXxG5npLlKXrC3m0lwG64B+0dfny4n+QW5effe2dne4ApGvkxnCNUxpJmn1/TNyqoo7ZRtm4bmDuKjw8ONcOvAEuXnTafyRbjZexcHUr1h0xURZ0o+70Iu1HG1I+g40s5TLD2sDXfjntOARZRUQR1RPjwDzTvr3wveeW4cvyNgdL0wN7F09AsazBfJ7R3VAvAbyFY30pJ5TuN+WpRw6RFg/naENkR1yfkOtOtXEveWq3Mkb69LceQcnqydyX7+IX25fOZd29s+1itGc093PuKtlYJWlxBrbvl8mjc6H71N7XLknvY5zjuF7vTSMsnlls/5vNXW7m01kS/6CKf3neTTR1c2007o+P2TvA3Vu3Qr46TQ8X553rU9Tk9+DSEPsMP2Me/avvT0euhjwI6AON61fb+8eCTlOP+GRyd4L+mczo+pOcG/odyC95JOQJxwLeTPCNF23tW/WX5HHYl7+kw2b4SUW1y9OEYJp7+UCSaAOIt9wYucjZiBUsziVIM9LA+1NJNbiJHw43cKG3uInrBZ1PAbQgx65ob39Ywbu6Msk6R4aUvWb92fT/5epoDPvTOA4QkdSxsKDVN7fWAvIejAeOFK07UJwIXRNPkZvApicVQ77EP/c4UE0FS9WhUlE1ow/vCgrPS4lc/U0B0bzEt8mw2I/aosgWpfnRPUXaC0oyyAJ4RuzG49W6Ug7qwbSLXXvdOqCJxttztL/LPsQ6k5smyMkIrWkRmQraPHFHpmho4UaBNOKWr/psJpfgVSThhMVptrjbY8FPDeHsjBpNbBLSBYmo8/1jUjCGvdh7rRsJoXqo772lp3UxRTSAbXgco+tVdkTeMtdLDEscFW2VfY7HNx+EFyd/2kIxC+kZCSYEUuaAFubHiWQJmZDYk/A2KClBso/s4IDTS4knVGXXL8WWGo0RXlBMqhkEUDTG7g69nctlE3UHZ3c+EcU/daDIKiHc2xVklgv6bcxBOl5kM0nJzDD9aC/N4Pkv3uS/IfCEvGNLsFphILQ5a6CtcYWF88FZjC01KP+/02wjDOKUDtSVW0CtWN7A6xuCoz7q6jDEqgeV0axLa6jNydctBHZLLWE2+gXk5T2md8R9zSiuEmmeKBxvuVQQ3bGcX+vmpp44qmYPP4rsmszpAn3XF+dWF0JYKceOiEvbD0fMik24R5VY1vkZuKW8ojS9ZJZDgMH39M484+M5Pg6sQ1m3LOHcY0r7EaqNhjW48WenbOinW6B7rzqM/veGCmAbpbfw7Cupd1QFgasnUnaDdPj1JxzLCMxrIIZe7CFiL9LHNyxWm6ul6W+W6sVtUytU56iD5DO8xUSQqM2pn6zutACT2BUxbn65ubsUtLaR/YmVxse1/pISHwaUUCwvJqb3yj53S6OOMyUS5oSD3ceBbh3KRzvD6FT+5BHfzltMf9O4HRFDCZqHLOAmqD7HIiaap6Ck1ASWNwbi4yNeuhfkcvkyv6+DHt0+M0O5747OipG1Jn9I4TO03Q4lPP6P4qN/1oYkI5BDlCa/wHNNi+vnUh/QawZtX+KgT12aJvuwTsBa732dyY+FRPZzEtMrzY2fA3LPi8yfhdHfm1sL9qLzMOCG+nHr0aYiUVUffU0GfTUgaxcaQGRg01f+1mcDu94xdQ6H1TJ7nGRqp9VXOxqmuz8z38dV4O7k/dLTUswxqwWRWcpKKqgB1jNRKkRIegQ9kVTXnTdBPq0esX+rX6sIr34j305UfcaO5YG/UicB+3pLxw6E2HqTwjyBsB3EgwEN/+dGNFzZj2jcrSEqE96sn+lPbu9RVnqjh4xuO+yWI5hRp/cOA8T1j2eq+/RGYb6btmMAHRlOjbC2Piiz2R0PM5ZlBzDMOJLxQVwSidbZSOnnVVoF6eNw9MhbJwurZeNBstWNr+jjwYCzczEnkKn/5cq6/wyTwmRVxq41HLuWnZIUYOoTNye3c94a376TvVqP1VhX5K8dROXem9M6uFmYHhO8fFeCbrv7ZdjGfXK4wezE6yI0+zJ6jHZ7y0SsZih3vGptWyzKyhCcLl4rI9CqtejTe1UqsJuN6jSIdtFvhsfjBtElsY1MpHcVTvsZGr3z5N9YlFWXlq1A3SzxxLSE9FZc8euxMeR+/tjvWsBcFY+3y3MXJhNPiEXaT2fIh+B306yGIf5p6qs6dJsIkyK4OpUy8HaIMZ6tup0rbf0lk7lXO9Ir+C7e1ppBhWVWd4xtkt7bvO/TUlNtI4dbT6MYJFmulNYBRw2o5NOWAzDmuxQ2qqVzsRVUdYI9MWgd0antMZrHXE+Fc6llQm7LKzbn9bJIQ8EXnBatpufQ6nye/ltIWbEveKNBKfNhkuNc41mCyz6sw1oq7sMeCr8QvoJAP99MkjVUf1+4trxhzX5BAMarC4yx21WazDE4/dhS1Dj+aoLXGRIH5h94UFecIWng8B4oTdmgihvj1L6wqragpx64hEdFz6qdsJw5BMI3nld/jtKqtCC9jYoSC1iGQMe+h3AiKPwrtoeJh6I9+EYGiODIc+n1kvmljgZ2LTbBHdzd86x9CfpxIFEklYx26nSJUoIP/ASQYkhs0z93D441xRHDeb1K1tSxvYdQKVDke8j2bDMtHiqpulR2FWhsMcICtgfNwiLgd1I2CcZVKJ4KkMblR8kgvYUZTBO0fxzc2n/3rCTMjiO88fWrc+D+MmUMQ83rlhUI984XGh4y7PAD8n/zn5j0x+lJgapQIPkSFjjpsJldkjzbEcnsNIivoW0qdvnOi3/Zgd99ZsjxuO4/u696FFlZtiLj9W3s8fA/xC4Ks1IkK617gc7EfGZczFSctu/2JWhwT284tniT5afkTvcuCrh/lrrwMM48rZhR2HucyZbuhiGk9SBRRqJGW3a/32RXadEbYuplaZ9n8ATLlFgwhfrPCKJ/8tbeYO3JTdJXvDqHg87Jesb59jhwzfs9fvGQnp5hKXe1y1Werzkymq9frLE0rQz1RqVn94MTnb6Qx6aFAUy60hXu2QpETutZxx0llO5S9njx30CEXUf566QW7uvT22Ejr71t6gYzKkgjs+nnvHtb0Gsek+17mC2LRXretJSa+KgHde4le9IteWn6aZqfNuIZnbsm4L8dbRr3snSsX/s3li2js3NB41+FULy5H/bCVx3nzsqfjrX74iwJb4n00UuoVBqZQ5QzgPVjbX/+9hBRckztWJWBUNRoNW2TuFulOOCHEhPHDmbzGfUbj2Wcx9ICdFKD7z78Hc14QP73TurmH0+FSqLrd3hBwRGuiVpESTpvO5LLbE5cikDCfNq5kpvf2Uuf2rVSNf8lOrRjXI5TOZ7mtGP17kUgCooTh+o0ZuJDqj039xecLP8UXzTsHjbKN/RGDmLtCjtHw6+bEZzbD535njSCp/wuMI0RXP7B8Jf2lxCbJc5n7kO6VthQdukIvB7zxxJwdRHiY59ZhyFqeDyXTOkfBhRmJXot+jCNFe7PecigyQPWZDUw4dut1XKwFazKHlZob9Cb1DMJlu3I2Z3onurtm0kztA+kPe1bCa0gFBQGu5pfqHmTYbLD1j0z5iP8EP1JHg9xLBvdsQXYBf7m+w473uPFMmTd+I9F1afuZtkK/MiRfmPL+6KhiU4J79HGx+JcTHbFFD+SZtuaz0z5gD7zYQF7qkUOG/yHop4xzeBsFXVjhd26iJXbxEO1JSzbVmJG/fOBO0z/CIqgJnbIE+7TWVfSFhK1BhKWgjd3CaQguGrXoFOZeKgal6bjlK/lOSGF0YUjDmxq1ovf4eNcIWd/C5yormK+KeFqLQ8GWOb3/uOKUeQZxBN4wsdLfQuBksxlb16rUQzJjRfLqUQ13nHRtgqMy6meq4LPTaRHvkrhP3mZX9VAGPjcm761c+pAK7QZpsVZl6nqpDMJE9B+rREufVP3Ar7hmMSQMXKhNfIgbcMZsvHj3Y9M/dLC5vZqHkiPJC3AyMRadVk80WOb3EVYy4BZUwlpnuEiTLrFHWC2sJXJ2FVl4m4fh95gKPJRc1cSuSgarFELFQMYuAFpsQE+pBy2hsEB1aqosTG9y5pEDI4CiHxnUc498wh10h5Y1fpByrC7zohk2XkjSYuWkBWkozEPQFyanmMvCPYOEU7HQmgI7hLNZdUewGXbZBmutwJ9Ct41AwQ5DYaotxLsREhB4QX0h+sZS3CrJ+4QNUfsP3KKvwRehC4hWvBWKK0EUdnEOB+NqnMQS0yJAj3yVyDic+kJigFTt8KXG/8PrQtuetnZ6mXAPMwr3X5LMQXrm+4hX+ya47RZnStx6JHV9pDMk+wst9V/d5I/2LUfMqB/9t1Cvk+//GqO/3HfunZ4znE7YCuQ/loh+Fx2t9M/gLu/+2/Z/s/mT3/wG7uDNV0+8fF04uvS9c8mauQnxYVUVeyCf3sKc0OU/Bei73y5FzZ+PJY3N98WR6RSFPv6/oI4yZzqBNKEMnivuyE4DvHcVlHfKQc0oJ5Fk3Z54U4+WRNuED6+Wf39O/ckV5n72PKrzzOkAecWFFgiosrugj2LiuZa+oRNm5j+cVqvlk5VYWkgFPpFok/bM3XU5XonzsbV0p8a773Ewn0lYdx81Fr25DZAMshL6I9AXukPqH5mAMhALt05OU9tVU5ypba6WyXa4KW5gjaXBmlTF5/MlzT+C0nEFyb7/41r/pUNIyWtlW6+DphkDhLNSLak4BSEBVSa0dX+dWXP+la7acn+RQrpP45rNIGzQ0szxWPAAzWm5u5l6lbx4xBlOrhrlkvy66SQvcjXlfMPmJ251/X8MNYcRVgoAcsT1fdScv93Muz6Afxl9+73IPXHb7516xAs9PJ5cHUPsmufznODLOie+Xqc4jQ2+dqP+Isf/kmr9v+Zg2fSWdbOHPx4taxXD5D9oYtYc+94IHmAr8c/JfWnn05bjvDED1NtZpcyHD+1MTONr1Byn135JRpmLx62ecj8t9umlZPisRbiH++bhLtgxfzOLsutAv25HKN/wgpQE7x56xtX578bknkfBF5NcAFt/0U386rlDDd2ioMKn+cU3PP522uHzZH6M0wvFwLjXq9rrPEAn7InJV6ZVm8DfA/j7eNSpkthlRc8CJ+jbzU1vEyx+ktPdXIz9Q7N0VW8G+qOKbhl/5z8dxFpp86+bHt0x5FzL+BdT/gdL+k28usM49uPa5TTTzi8hFhGK/ab9fAfBb9c6at+2hpZ7/0OOo/YOUon+3Jkqobfks8tkfBHjEgaWwmOqex5/6sntv/CCl/x+b4pFrAA4DzClLg4NYEyVVXvqDFDo5kybBLYbONuAhsH4Blb0L4ai5um1B9L4SlQRTRpcC0a+TU+rMKj0bji+zKCOWSCSdZnRV3GeGz9rSRBODj53/1g0ht+xHBkjHhbMyrMLAV1HZHaZNAYIS8yZRmTTNpQHN5ZH7gjL0RbxQ4PNVpqyAPPfrAA+x5D1fsFy076PL+y0LlzWip0D3+tPtOFtNZb7+rAAq+0P3cTwWMmR6ZtKn3y2ly8JkI/E1JV1/bH46pDmkQEQ9pwm6qGEeGz7J0KurNGSdkw8JpxiTu2HvxJzL03Zp9flXTTyUX9iSaale9FwsQnfJ6EJ15WPjT3r5/aP15Nm69Oz1zFZ69ceFOHx2SjzNqyw7a6mQs1BYlWOUw8Fz8IQ/ThFSVrV5GMjTlzdrYhwpCuS5V31h8xuvp2+6RZAhoJqgTzqFxVEL7bmTmZodBL/hxsjwZgdQR5o+pziB3lsc55AjLuRKHjCc9qRzWICoLalzD9GbeAWhj/SE2SB9nxJtVZdAaUNef2bHNI/oe0ooQrlp/VRF3xrJtdcBrclopmT0CNBT5UAJEKahjNLv8aslL3EwaIm6pTp7ko9qmR4s86HC/Bb0NumufqH+xHXeLNe6L9YT/89c/bZXeyIBVKtVkF+A8uy5UOIDilGb3ytHYde7mAwMQl3aS4HpkOP3nllBDjavy7RV3R8Hc65hajs8baV1J35rCFc/QsLnOsCvVl48UJclt0ZRVKgHKlR39KrIKi7Z2lNkUrCLvGj6Gy1mJEAN9SzgL/gZV7ksnLAm35u58Qf0FRHsyKexWp9ZSt4SB1ffU5Vnh7NwM3aCl8Lg+gt0/SvJ7gHq0vXobUOXl8ILERoo5pZ69J5nzG1eCh9EhBh9tlqpHBhTOpr9mn3TD2+vcPTMHxUqsLXfulJh8X+sBW9RP13sNTD9KqK13KJNsSkE/vJS9wPLNtKSsUJf8uFbzq0RlMYrXf4kn/t9SXOh4S+ftvZSpugmdMX5t5P2xOOW5ih+sydp45YOkqAEPBGFBw75eDPBz45hh8L2I8W5gWh7VpmmxdEvgeije08UEdrdXR1WYEm+ZF63xXszT1iYqQdkboXGWLB/J3JDzAeAahzWWr5w8n3zp2B4/pOvmAKujWpeVUN5EhVmX1QtttJtdK5wfSWCRzec/26o/e7o/1Oo5cnhD4TaC4uBb0IC7YM/4XPLj4baI6tLYdquX0It/kdD7WDhnVePqyo/hdpdcj8aan99RL0ptf7bbOx/DrXyiAxdp763GZ9C7esfDbW/7fdzjk3mqcX/DGA8LepHQi1PZ/EjofaV87Y4++DAz6F2z4+G2ru2RBm1rZ9FHvijoZanS/+RUPvwWg9GVvtLqHX7QYA/oHceHnx7tu9TqE380ax315Z2xsvoL1mv0o9mvf8HmGJ2Fs6YPN+cQQvs6M+Fv88Nav1lgXRSPD5DLIxwSmK2wCVU5quOabd+B7UPXW4JF9bo4df44swWC8SEGjdqud9aGSni9QDLuYfuNQUvkSaRro7YCBje+J/S7d/GubdD5GNoT9l1/5y0/BOi2WI8nlb57/gTHwTgsPoNMPS4vlWguX06wo3cw9eFB4KN4XgKJuzqUSY3HL58IBMzHHfry6aMc58L7pnMwuUNetlrVlatnwvuL3vyDlGUVuGRnxi+sOL+7H+X82ZV2csFOWRFU9S9L+c/F+w8y/mWSe6oj3BneLc0jaQiYQmcJvJiUzOz0kdr4IXReD7v0t6iJ1lEEMPqoy04XRAHTqcQYouKmm/s5Lk4ofUGLyLUoRQtImQB39lRY817wNNyy4Cpiwt8f5L3npoHVlJcxFn0OuT68+550nqTs4w8Nf8ndujvrDL73eDqWGvglVHgd56t3dY/yLUH2YtuGZW8e85kL9gtW4SUQUfed5qgY59tX/ZD0Qrj7d/p2DuUthyVY8uLrfu+s2CzkleemrLokf4sLt7Nbyt5/Y5aVoiL96r+Cl55d6GtFBfvLriVvPJcflopru9hTfonNH5C4/8KaLQ3QQimaOhAzLag5Y2VfUw7G1O9/T6tgU7h9JcFbK+kBHYCgsa60dnJml2cJpDz9/TlmoNofUsVSTK8J966PHFemqUKbKaAP2GrAWaQo/ZL+Yj9hKWNAHm3ShOrQRNbHcxUgc+9K0h6629QlnLOnDVNglF7kEIbJ3krDrucGjzzX27/PKv7F53MeOxXny3XjHMxAqiMK4VpIEj+rLFcFAZaEKLBAaHQsEy3uKAJ8ycK5O5FdANoulEHHGZaoVLsqyD6jAWEsStsbIDzQ5PPr66q6vVYNMD0oGyYs3ep8YuT8QVqvAH6y7LSWB6iB0QkwWrJ8INqSlYXTZStQoxvqqrcFDZUhg7dtpxMnfH6fZAzTSleWt7mWWVlaaess951PjlOMmHY3sTyyXqC1DgtbbukeLBJImsdB2UVsluF05THLj4DdDaxjwRIadRxKMBXRhUJfuIDnsVwDbI+JwoOfx9kCQ+27BzjLZw7y8KZ8FksCY23MEyl+P7pdr7ar5eYIlRsHZ+O11c7Hp2zV57KoMitO6/eYk0lbDVNjJmd2tlBlhE9oEPClG7qaFB1dVYvApMhDxAL4dSnFSpRpK0Bo5TiJrsy46kq48p43q7j48SNFTG3F7w6IDcQi5wZ47SBNRI9fmVqs/PTvku5tDECgkLkZ+gNUsvU+KJzjD3XnZ9r0R+bX2SRrtwiyDRMQM+29cxEAnL9gydlNeZDeNuc/Cquzd0PXG81i0kTHbnLulACfzKfIGxkOUdEbz6gpmIV3izthb5tFdbI5wWa7b+bxny5pxhFT2ftRya/lUygQTGw5y8x5Nzbti7OtnumqirbjXjbndXVZbtTCk2IhC3oR4QXwquVVHPeUsSFs7sJ+Es7EKQHmjRjLXYoaVu/g/otwh3iXwmH0uUT/Erj4BoyBLSmdHSgm7PO/ejOrkjJYn+gs+C6Nr5NHYT+c2E2SHMQCsMwJyrN9ymdzeXtJa2uLE8feEftvWEGMHWYYSe8R6SeJf4s4eCdzPFSNTaV4AYNVUGOwQA9CApbzBVanB8ErSAUZ3iRpg3d2IvcNAu4lMZKPmeuARKXd91Yd9mY5b2ecFvvNSU6lcoKfYL4628g8W6XvrDuZzT5GU1+Jho/ofETGv8bobEuK4I229GvwqGrWDo4eL7kLVeHiyqDD/MiRDWOf2fna7tO13If4HdK4KIB4KsjdvwbHB595z0MjzyL5DbYIjd8530SL2GxSTmAHUW2vKFVZEtw0eGW/DsLvvOuD5asppXQcZes7+gzK/O5x3EzoZNneItxA1PbKZXL3P7vCHG/6dWmRxGiT8p5w3rnpFu1Lpe569/pbLgeJpx2jCubi7yxdLIXH3KBy5zYCd5IEptdo5/Nlc0Ab9t+Up5Af8NlbuOfvC1743s5XwuubH4q/qfifyr+p+J/Kv6n4n8q/qfifyr+p+J/Kv6n4n8q/v8oxVdP/bVzp7/7RwpYJ1Wbpf5RQJ9X2O1TJBWtz0LaI+wU8u5633ghFk7GPF9YFucTs3SF5e1amA2ftmst7kEIPvqy5Ur28y49+643IYe592RviIbsT1ewKFi/vGgimS7l20GPWvPVBrYAx79bM779JMJyH4R+WP9DCPpes6Fy/KqVp8/U/tf2uUW9deqE7fNfn/Rv+M8dd5cny94Y4mvpX22U8/nPfX1YC8Cw4RbUNx9ykPvPt0o39500ooTsVf5KAOLfe/+y8sI7CUT5/01vnI7cj1z+PkIVAc4oqZJAzNVWMWtosCq8MnRiBOOGdeW4gtwQW1zWaX3Fww1kmWfVSzi1HXYjczeGM2PDefa48GanyvjQQi6QvGt38CSmzFh6rgONKWW9dWa/TRPjj1eq7iJ30fLT+aqtZYxXjFbm0z/uzFloWksi5Y7FY3Y7EdOpDjmnCWG/nnXtZ93tBNmjxgb7snDbQPOvf0OabTRgVKH35mpw8mxg3jLkXA1WJrPak1laCKPuaoAvTaPIsFFzlUrWUhceGPSmzDoU2NDoLJKJWJo38OZUEGCTVqXghCMawY8yLzZOzcFYRDK87VINfvbW7S2Zbv7OJM4SkxZf08wKOx0W2Trqq8rS5kAvkt38YHoen3rLXbVmTnpCUG/mmndNRyHmokrYv2nooDP+TMAXnw3DVRlLP0otr4Nrwi7dsKD6gaHEs+Yhf5WpmIR8SBzebBuNshSQJ9NC8MaTS9C/GBoQzh2/duCLiEfzVWT2ZBUnodICgsJvVoZ2VpECtVpiZl1THAwSGwbX7f6jtTlg0xJiMpmq8zsrCEXZW6ZJPz2od20Y0m3MXJNt5ynQncDiNDfKMcrldT7tLdCeow/dsSko29RsAW92eBvJaWfHu1UPOQ5VmSPtgmc2JqXVtk2H6B5r5XuFsFkt5BqJw+RoWUQSLTQsIVDGy6du20i+jBK49q/K+8wWjdNGwzUA9/eepNNELk0luz+61XA9Kt1wnVWQMaSfCkawSC6bOk3Pn58xHNAbarzrxlpXaGiK2ildXsclz4NLXjF5A0U20O1vzxuJLEf17GKcO0JrS8c/RNE2omXwYQVrc4G7pWWra89blwBLYxJyLhmZwsj79tj1X9rWm/47WTnKK3OQ3Fa0NXVY8WVCwDYFjtcMcbbNXHew7RgnXerSaNL0rdutlGiKWC6E9fvz571LGWG/daN7t3jIZuxRqIefmWSOA52ejO/9+3syLWBVkg/8ZtO4IeNCM94wc7qjLPQ9e8OI94YEMSFhc6TGZF6WWWydNRkMNDVrjR7xmtm+irCHva0BJr6IsXXpUUVn4TDDucqMXaDOyyp7ft/3chSSXqkJYQWrgJOMYpqp2exyMq3xDMy0APOpQ9Ps6BbnaZhgDqK2ybCqnRzeCc8MUXh+Zpd16Bn1gCxbFzL05TTfQQfJBDHB3dB1fTKj5wXgcbb9t6SycGMqoUbBb6raY6DnQUGrMEtzCZyQvbMookSCMyM9m/T+4/bIgN0CPphiEgZLHnkfkoed938XOuAmQ3mvzSy37QdkmVX79bfAVm2WjIauT7+0vrLi6hgdI2ZVLXRf3LUHKlpHINrc86Jtb+kwJE22wv84QLJThScyt9UPJ/TZ9SffZgHxeaxL1BTA8mdngp2XppKCl99D6P9MKpOlVP6RMoY7IDtw7+xWEwiLOzTkRliezEeHqLfGhNkLqRUQSVogeo1RUh5PvyEEjxNZb5Iwlwtd+r2zcDMS/WUteOUqAn9Krc7U3Hawyl7GMXBruIX6LRRQktPHLL6uxvLIGJTJeQTRfR+KiGZQFaRE6i7GtGy9mrZmdY+CeNl4XVDPK1DqfFDGhUMtyihDNTmnGRNLaPZzO8bw6SwcbbGZNrE0CFoatMIyEPNJCMPLF9N0QJeW9j7TLK6NKjN4qtI2TfIS74GlcqXKGrz36XX3zezXv6ohjM+6Zhiik7qiHMPi7UAx47Z91wDM9O2SVs7Gf1QXtkTlXKcQhQfoDKg/FIIVVAaxh5RL48fm6RmbzDo05enhGh58QwSigriHy62GUvxuhbkQjRdX3IIZKCj08IQjDTIUJ+yGtelOcnteB7NSMrrwavUElMwiKbADFjmYFABqvtFzMvHm7Wk3A7F0IiHzTrCJzURD1ginNwv3uBBTeRP3wBMFJYMN7DUTUPDdx3aWfgxY5ZFIVviiyxqzo1i3EY8lUymEQlkCnuyG5bCwnESsDcNvG3wjAj2sz2iCx/q9vEQnk7DBI959VTUOQMYWJ7cqf24KFT8XWh1vXmignLDwctBPaZBS3DcXuggL9WK3nh5aIlGWuNkXNBIAUTWdBDzHSUhkjpaMxQuzuupDqvPvsxcGZLDl6HOZj2fzZKLL+Q7YZTq3pRyl0yDXAfSeqZ2Md0BUspa9RIIx6G/DtO00q05abMf6MXYFj8ItumXxZPMozAC4pHcky32AVu2wlZOTumR1R+dgybvJ0F0Qf2iZHkzJ75AUAvXKfukJmxhInmDItsQUMsDlIiIDO8cvFj3SQUigplItaJrLkbZ3nL0Ngr2lXAjNOjXVRTWOOfgm1blVRMW4Vcko1PrqtQqYcmj8hWkUB2ipfmt7mGNauUu8sABk9kM52eaf96nJzyVxEQQVAhjibsd5x3ugm3wiAVSyYyuOokHwHSEGMtj59wSUqerhTxSc6cHN25v8ab71t/1GyGn0hUts8yxcMZViRK8cBJevOZjzzrIDbSqsxjI9u813Zslp+a3/H3NEzMhLj9eDZTTBpGzOxQHTjhmPyp74TPzrIOc/TdAE5mqhnHO4N1m4y6fP/tJ0UaqCQBQZef/uIjbt0xchiupyxSd8RiAzwCWPHhmufS/vimFYZVMgWWbxmWh+M0FBul6Y3bAhWq0p0Fjk3r76Q+qShIzAxhQhlkdd5k5pEQXIbArXKUuKfnxNxHyqTNqWBGLxdp+L5wyDBvxz2whb/oKwwhu4nhB28+YobHLnsiJZfX8nPvdzkLdzgiutl85uaLoQ7lmiIrDOT10yzg8jAa882ry3y+Bxid81SNC+pbN3rKYrPMzj27fVxnWhH+0jSWyCA5kM5JgXQnhTsb/x9P2+wmW0KNZgO/cj1bJwy+ilZYa9zzOWpAYvaiiP7yob9sm8rIRmqaDdsnC9ZxnTHrtS2neb7kexgkZ3iUZ5iKT7gEZ2u5rSqtyYS0FvbcU/Jlv+rbhesliuCXwUjKo+7KSfT7XKyj4V351JJasVZ8yF6r6iBhuLqdZemwNjAl0mqdl4p9pebcPhWZrYYVfOdCB+3ETXzmXhdO7VM1Si8NoaUzP1Dxzyg8fXu5Tvbm+5fbUSnGFoMh+iu4icbbVU6VveeNTFnqQtTaZhuKbNnIRPUuCT/nLvIsRe5hWUVffCPESHKkO1De11nDZJR9+kYNDrFVOtitwhTlUQnY+ONFW8mgajKYRpLj2j3DhGT9+uxZaOGCOuerovUx8HAatEU3zBuCSwUjIpC5tLSTMuMyV6r4p+iiSk/GnIRhjZufizqMTz2cA2G73k5rpkohNh8JxbAZAE1JoO+riPs8p57rpz18FBFVsJGGImW6XGcWtiXGCYGDhU5s9dcl3BmxvuTGRtP9EWeCm1u1jhTePbma7VgbulvTRlDU9MtjAmS1SiyrpJ/OXiwlMkAebq/RRG52Cz/T9N6olITxQs6LZtf5fVJKPPTpWjnAZfwG03aEiDrwm0yTY+G9Q8WF9GDMhWGiNz9e9GJChYWFr1aJ03ioYUpACWKd2PTLFV9RBafKPJftNqdl9c1LXbIRf9IRGbv/7x4EXSYDGtrpt0DjG5S5DaJMzckl/BrhgMeS/0B+zxi8seL2aogmpNc3ks7bMF+acEBei06mxqPbzxbcMghV1j6zzr/tFnJiCX02GmqPCIxZwEbMFs7YOh0fkstMTRq1fSN0k2EPrsvCfBDysqm/IRXht9qghUMqotBdCGljjPJ6nzetqidX7jzfC+NmQ+5BrgnGuBPks52Aa59ZePL/wnbQzw5WZaePiIJ9yD6YlgeFYhFnIRU2efCCOmtiEuMfWlyFE+knkj9a8fnqW0xFRYxUoICdCNk+LArJRCNasAgtBm63a8/CSkJu6cvwrRpb/Fscha/PAk9Ew+LeHUp/1z/SwyZ+kDfiOeLNpar+zTPAjGOXgsrOZvHRppWgUxZqUOXVCXtLq0uxOS8ADCaUoiku0TQhT26S8Wn2kfb/GJC3tJLqHPXZbciW7DuG8eh5IjfmGCPAyuxdwmH84yWy9aJy44qAxoewVaO0lm95H7YBQrQo87fNoAAWGOY5fGAUhXpFnkXgBy3vb80NClX9Vv2ZFLKuIE9Wj+CpwmptvwIIRmmkYkVERCF0LSz0hYRVWdVJdk7c14HeDlzPVi9HH2ptx/drwWXUPOHV0gYcEdRYtnqB0f5KHOtUmYmYdZZqreoaW295kHdxcvKmaiOPMobFWrBfGD5V86GfySIJ+kmAvyIHYbaBfXgT0JevW8l9bcO4iHI9S2NzNzlcKcEbFdNmA4JK89ZKgXggprNCXrHnqdGtfu5g8ynZQ4+U8xS8Z5gljdTUICkN2UpczTxMHlDyZGCXBruaElgISySUiDBtIcvDq5eescgkPjrP64DUGAOZFsTH8VHX7Nj0pc/Ud3HIJi2dnop6aMvSdWV8EYtFV1ycFROc/1PV8Mxm/6aNqwNSbzQ3fSuKjzDvyLHOdzaivQz2XGT+CUpY5Q6lYL9aIm6OYQFm6WBCyaeT13crfkCcbfhB7/JyjJLlddgYUsMQ22QXcF2oAy1UtAHCFyFjqxQGMtfXvNZcVNQFlm1cHBRo4uYc78YJVHSltFhJpVROuORkBQJoOGI9YhjOxXKvoQfOtg/D9LKWA9Sdp2EJPsiH7KNSbETlboJDtksoLiwVnKeHyPaxY5RnhLscmq1v7lz9thpdbUcWzIRpIG8rEJW2fGBPRquaKaN0eGoNoqbG7kVif9BZ9Tm7orlu2+9+MulEfe/esQ4+kscKVdGSg43LrbYtbdep4YXGBdC1YprztENFzbsj072nnuhcwkaT2JdfsaiFUCqmJlgxbUssyeQ0UXa0GLtd40gaLjXfSb2LmbTGtVgunDXXDsMjvhjFqVUIiFSbPIx2WTQAHtm/OK7PZ8Xx2SOSg41jXFsZsMmbBUHKyQnzEhsRnIP8fa8g7/Vbj4V+EEieujMxXX1D0ttrZp3TXuWnJQgA7PhZx54JpmSnv4VAXOKZtjUfQgyyj1xeMqVu1rbh1i+E7fxRR4c4tYJWulNePzGbS1Qjs2j2/vNcDON53tdew3gA8acPMJFfaoJS0xxt0tI/MPxyDjbe74nuIve93LnyFlBfOMalkObuHezvbFnqZ6kqNya4zfng1Wl1QAdh4ibr8+ejYnWFrbyVl3/iICmayvxMnAZPSjESw0LScd7wbg3zZvh+jWwIt+WZd4uOb4+27rMXoYqzIfu6TsaZ5lRlh/3InR7Ynqq+GwaeSXlhvKyPSSkCdTPiW03Ye+XUhAvt4mOffww5Hn37wX6e/t4XISvFdiyL++Hw78NeSr5Q1krbDyQmsC/Bepdd8uuGgVaQvcXmUyM6jC6UKSu5BJvx/+9Zulkc0SIaPbQPMx/37b1PIruw4of2iZRGAbN96SPLz6mzvL3Ja/PVopJjQwvpxEPNyvcOT64gswRYZUHPRk5bWq4gc4KGfwNQD9aqczArb8gazVq64J/OuTp41mM6xWJtqZo1JoX5HxRjrOm4/77/BB6wMF+12u/C9QSwMEFAACAAgAuLbzSg+F2spNAAAAagAAABsAAAB1bml2ZXJzYWwvdW5pdmVyc2FsLnBuZy54bWyzsa/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sCAACwCAAAFAAAAAAAAAABAAAAAABWFgAAdW5pdmVyc2FsL3BsYXllci54bWxQSwECAAAUAAIACAC3tvNKq1gJqEQIAAB/IAAAKQAAAAAAAAABAAAAAACDGQAAdW5pdmVyc2FsL3NraW5fY3VzdG9taXphdGlvbl9zZXR0aW5ncy54bWxQSwECAAAUAAIACAC4tvNKCso84Oc/AAAldgAAFwAAAAAAAAAAAAAAAAAOIgAAdW5pdmVyc2FsL3VuaXZlcnNhbC5wbmdQSwECAAAUAAIACAC4tvNKD4Xayk0AAABqAAAAGwAAAAAAAAABAAAAAAAqYgAAdW5pdmVyc2FsL3VuaXZlcnNhbC5wbmcueG1sUEsFBgAAAAAMAAwAhgMAALBiAAAAAA=="/>
</p:tagLst>
</file>

<file path=ppt/theme/theme1.xml><?xml version="1.0" encoding="utf-8"?>
<a:theme xmlns:a="http://schemas.openxmlformats.org/drawingml/2006/main" name="1_自定义设计方案">
  <a:themeElements>
    <a:clrScheme name="自定义 165">
      <a:dk1>
        <a:sysClr val="windowText" lastClr="000000"/>
      </a:dk1>
      <a:lt1>
        <a:sysClr val="window" lastClr="FFFFFF"/>
      </a:lt1>
      <a:dk2>
        <a:srgbClr val="44546A"/>
      </a:dk2>
      <a:lt2>
        <a:srgbClr val="E7E6E6"/>
      </a:lt2>
      <a:accent1>
        <a:srgbClr val="314458"/>
      </a:accent1>
      <a:accent2>
        <a:srgbClr val="04A8F0"/>
      </a:accent2>
      <a:accent3>
        <a:srgbClr val="FBC00A"/>
      </a:accent3>
      <a:accent4>
        <a:srgbClr val="314458"/>
      </a:accent4>
      <a:accent5>
        <a:srgbClr val="04A8F0"/>
      </a:accent5>
      <a:accent6>
        <a:srgbClr val="FBC00A"/>
      </a:accent6>
      <a:hlink>
        <a:srgbClr val="314458"/>
      </a:hlink>
      <a:folHlink>
        <a:srgbClr val="04A8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2908</Words>
  <Application>Microsoft Office PowerPoint</Application>
  <PresentationFormat>自定义</PresentationFormat>
  <Paragraphs>236</Paragraphs>
  <Slides>26</Slides>
  <Notes>26</Notes>
  <HiddenSlides>0</HiddenSlides>
  <MMClips>1</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2016-10-17T14:00:15Z</dcterms:created>
  <dcterms:modified xsi:type="dcterms:W3CDTF">2017-08-29T02:14:02Z</dcterms:modified>
</cp:coreProperties>
</file>