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8"/>
  </p:notesMasterIdLst>
  <p:handoutMasterIdLst>
    <p:handoutMasterId r:id="rId29"/>
  </p:handoutMasterIdLst>
  <p:sldIdLst>
    <p:sldId id="6261" r:id="rId2"/>
    <p:sldId id="6882" r:id="rId3"/>
    <p:sldId id="6878" r:id="rId4"/>
    <p:sldId id="6885" r:id="rId5"/>
    <p:sldId id="6890" r:id="rId6"/>
    <p:sldId id="6898" r:id="rId7"/>
    <p:sldId id="6899" r:id="rId8"/>
    <p:sldId id="6902" r:id="rId9"/>
    <p:sldId id="6879" r:id="rId10"/>
    <p:sldId id="6883" r:id="rId11"/>
    <p:sldId id="6884" r:id="rId12"/>
    <p:sldId id="6891" r:id="rId13"/>
    <p:sldId id="6893" r:id="rId14"/>
    <p:sldId id="6894" r:id="rId15"/>
    <p:sldId id="6880" r:id="rId16"/>
    <p:sldId id="6886" r:id="rId17"/>
    <p:sldId id="6887" r:id="rId18"/>
    <p:sldId id="6888" r:id="rId19"/>
    <p:sldId id="6889" r:id="rId20"/>
    <p:sldId id="6897" r:id="rId21"/>
    <p:sldId id="6881" r:id="rId22"/>
    <p:sldId id="6895" r:id="rId23"/>
    <p:sldId id="6896" r:id="rId24"/>
    <p:sldId id="6900" r:id="rId25"/>
    <p:sldId id="6901" r:id="rId26"/>
    <p:sldId id="6876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1DD"/>
    <a:srgbClr val="CA8F45"/>
    <a:srgbClr val="FFFFFF"/>
    <a:srgbClr val="DD1D7C"/>
    <a:srgbClr val="909E25"/>
    <a:srgbClr val="F099AB"/>
    <a:srgbClr val="24AD60"/>
    <a:srgbClr val="3B8D00"/>
    <a:srgbClr val="DDB026"/>
    <a:srgbClr val="D27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5394" autoAdjust="0"/>
  </p:normalViewPr>
  <p:slideViewPr>
    <p:cSldViewPr>
      <p:cViewPr>
        <p:scale>
          <a:sx n="50" d="100"/>
          <a:sy n="50" d="100"/>
        </p:scale>
        <p:origin x="-1404" y="-41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solidFill>
            <a:schemeClr val="bg1">
              <a:lumMod val="85000"/>
            </a:schemeClr>
          </a:solidFill>
        </a:ln>
      </dgm:spPr>
      <dgm:t>
        <a:bodyPr lIns="540000"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6"/>
        </a:solidFill>
        <a:ln>
          <a:solidFill>
            <a:schemeClr val="bg1">
              <a:lumMod val="85000"/>
            </a:schemeClr>
          </a:solidFill>
        </a:ln>
      </dgm:spPr>
      <dgm:t>
        <a:bodyPr lIns="540000"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accent3"/>
        </a:solidFill>
        <a:ln>
          <a:solidFill>
            <a:schemeClr val="bg1">
              <a:lumMod val="85000"/>
            </a:schemeClr>
          </a:solidFill>
        </a:ln>
      </dgm:spPr>
      <dgm:t>
        <a:bodyPr lIns="540000"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chemeClr val="accent4"/>
        </a:solidFill>
        <a:ln>
          <a:solidFill>
            <a:schemeClr val="bg1">
              <a:lumMod val="85000"/>
            </a:schemeClr>
          </a:solidFill>
        </a:ln>
      </dgm:spPr>
      <dgm:t>
        <a:bodyPr lIns="540000"/>
        <a:lstStyle/>
        <a:p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24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2400"/>
        </a:p>
      </dgm:t>
    </dgm:pt>
    <dgm:pt modelId="{E8D49301-D1F0-4A13-A83B-F63355B3AAB1}" type="pres">
      <dgm:prSet presAssocID="{ABB6AAD5-BB22-443A-B98E-11707CBE16C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D1016D-E845-420A-9D96-2392CF9C71AC}" type="pres">
      <dgm:prSet presAssocID="{62F3A35F-EA2B-462C-89DA-224952DBD84B}" presName="parentText1" presStyleLbl="node1" presStyleIdx="0" presStyleCnt="4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  <dgm:pt modelId="{E704CB68-EE45-47EA-8D6C-9876FC1F6117}" type="pres">
      <dgm:prSet presAssocID="{37FDA6AE-027B-4120-90CE-09301A415796}" presName="parentText2" presStyleLbl="node1" presStyleIdx="1" presStyleCnt="4" custLinFactNeighborY="1988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  <dgm:pt modelId="{DD6C64AB-DCB9-40B4-9670-E7BC915EEA3A}" type="pres">
      <dgm:prSet presAssocID="{8C92A023-B595-4B7E-9FD1-86305B47363F}" presName="parentText3" presStyleLbl="node1" presStyleIdx="2" presStyleCnt="4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  <dgm:pt modelId="{E125A24A-CC28-4566-AAD9-038B7717D433}" type="pres">
      <dgm:prSet presAssocID="{839B389E-0F3A-4E44-B6E2-13F1399C142F}" presName="parentText4" presStyleLbl="node1" presStyleIdx="3" presStyleCnt="4" custLinFactNeighborX="0">
        <dgm:presLayoutVars>
          <dgm:chMax/>
          <dgm:chPref val="3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</dgm:ptLst>
  <dgm:cxnLst>
    <dgm:cxn modelId="{85F8BE44-28E4-4F64-83B1-CA6B5C10ECFE}" type="presOf" srcId="{62F3A35F-EA2B-462C-89DA-224952DBD84B}" destId="{31D1016D-E845-420A-9D96-2392CF9C71AC}" srcOrd="0" destOrd="0" presId="urn:microsoft.com/office/officeart/2009/3/layout/IncreasingArrowsProcess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88F7ECED-7F48-479D-A16A-2FCA26FCB845}" type="presOf" srcId="{37FDA6AE-027B-4120-90CE-09301A415796}" destId="{E704CB68-EE45-47EA-8D6C-9876FC1F6117}" srcOrd="0" destOrd="0" presId="urn:microsoft.com/office/officeart/2009/3/layout/IncreasingArrowsProcess"/>
    <dgm:cxn modelId="{CF8BB601-6FF2-4DE7-AC62-B8CC3B5D5C65}" type="presOf" srcId="{8C92A023-B595-4B7E-9FD1-86305B47363F}" destId="{DD6C64AB-DCB9-40B4-9670-E7BC915EEA3A}" srcOrd="0" destOrd="0" presId="urn:microsoft.com/office/officeart/2009/3/layout/IncreasingArrowsProcess"/>
    <dgm:cxn modelId="{E550BED0-4E84-46D3-8B8B-1C34E781E5E9}" type="presOf" srcId="{839B389E-0F3A-4E44-B6E2-13F1399C142F}" destId="{E125A24A-CC28-4566-AAD9-038B7717D433}" srcOrd="0" destOrd="0" presId="urn:microsoft.com/office/officeart/2009/3/layout/IncreasingArrowsProcess"/>
    <dgm:cxn modelId="{FAC008E4-3D2E-4E1F-A781-175394B1FD39}" type="presOf" srcId="{ABB6AAD5-BB22-443A-B98E-11707CBE16C9}" destId="{E8D49301-D1F0-4A13-A83B-F63355B3AAB1}" srcOrd="0" destOrd="0" presId="urn:microsoft.com/office/officeart/2009/3/layout/IncreasingArrowsProcess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BA069AD0-18AB-4C8A-A2AF-C046A7814D46}" type="presParOf" srcId="{E8D49301-D1F0-4A13-A83B-F63355B3AAB1}" destId="{31D1016D-E845-420A-9D96-2392CF9C71AC}" srcOrd="0" destOrd="0" presId="urn:microsoft.com/office/officeart/2009/3/layout/IncreasingArrowsProcess"/>
    <dgm:cxn modelId="{7DEC6565-D3E7-49AB-9D39-8D98BFAE09D3}" type="presParOf" srcId="{E8D49301-D1F0-4A13-A83B-F63355B3AAB1}" destId="{E704CB68-EE45-47EA-8D6C-9876FC1F6117}" srcOrd="1" destOrd="0" presId="urn:microsoft.com/office/officeart/2009/3/layout/IncreasingArrowsProcess"/>
    <dgm:cxn modelId="{CA5F0248-5240-4ECA-B02F-6A480F748B29}" type="presParOf" srcId="{E8D49301-D1F0-4A13-A83B-F63355B3AAB1}" destId="{DD6C64AB-DCB9-40B4-9670-E7BC915EEA3A}" srcOrd="2" destOrd="0" presId="urn:microsoft.com/office/officeart/2009/3/layout/IncreasingArrowsProcess"/>
    <dgm:cxn modelId="{EBD49293-F881-4EA4-A6B5-0D64C927EBCF}" type="presParOf" srcId="{E8D49301-D1F0-4A13-A83B-F63355B3AAB1}" destId="{E125A24A-CC28-4566-AAD9-038B7717D433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1016D-E845-420A-9D96-2392CF9C71AC}">
      <dsp:nvSpPr>
        <dsp:cNvPr id="0" name=""/>
        <dsp:cNvSpPr/>
      </dsp:nvSpPr>
      <dsp:spPr>
        <a:xfrm>
          <a:off x="0" y="179773"/>
          <a:ext cx="10581743" cy="1540590"/>
        </a:xfrm>
        <a:prstGeom prst="horizontalScroll">
          <a:avLst/>
        </a:prstGeom>
        <a:solidFill>
          <a:schemeClr val="accent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60960" rIns="254000" bIns="2445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192574" y="372347"/>
        <a:ext cx="10292882" cy="1155442"/>
      </dsp:txXfrm>
    </dsp:sp>
    <dsp:sp modelId="{E704CB68-EE45-47EA-8D6C-9876FC1F6117}">
      <dsp:nvSpPr>
        <dsp:cNvPr id="0" name=""/>
        <dsp:cNvSpPr/>
      </dsp:nvSpPr>
      <dsp:spPr>
        <a:xfrm>
          <a:off x="2439091" y="723622"/>
          <a:ext cx="8142651" cy="1540590"/>
        </a:xfrm>
        <a:prstGeom prst="horizontalScroll">
          <a:avLst/>
        </a:prstGeom>
        <a:solidFill>
          <a:schemeClr val="accent6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60960" rIns="254000" bIns="2445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2631665" y="916196"/>
        <a:ext cx="7853790" cy="1155442"/>
      </dsp:txXfrm>
    </dsp:sp>
    <dsp:sp modelId="{DD6C64AB-DCB9-40B4-9670-E7BC915EEA3A}">
      <dsp:nvSpPr>
        <dsp:cNvPr id="0" name=""/>
        <dsp:cNvSpPr/>
      </dsp:nvSpPr>
      <dsp:spPr>
        <a:xfrm>
          <a:off x="4878183" y="1206525"/>
          <a:ext cx="5703559" cy="1540590"/>
        </a:xfrm>
        <a:prstGeom prst="horizontalScroll">
          <a:avLst/>
        </a:prstGeom>
        <a:solidFill>
          <a:schemeClr val="accent3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60960" rIns="254000" bIns="2445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5070757" y="1399099"/>
        <a:ext cx="5414698" cy="1155442"/>
      </dsp:txXfrm>
    </dsp:sp>
    <dsp:sp modelId="{E125A24A-CC28-4566-AAD9-038B7717D433}">
      <dsp:nvSpPr>
        <dsp:cNvPr id="0" name=""/>
        <dsp:cNvSpPr/>
      </dsp:nvSpPr>
      <dsp:spPr>
        <a:xfrm>
          <a:off x="7317275" y="1719747"/>
          <a:ext cx="3264467" cy="1540590"/>
        </a:xfrm>
        <a:prstGeom prst="horizontalScroll">
          <a:avLst/>
        </a:prstGeom>
        <a:solidFill>
          <a:schemeClr val="accent4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60960" rIns="254000" bIns="2445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7509849" y="1912321"/>
        <a:ext cx="2975606" cy="115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3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93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837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4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31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1C12C-4E7E-4E0C-904D-0A22477A7D0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782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17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9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8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3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88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861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1C12C-4E7E-4E0C-904D-0A22477A7D0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375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86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183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73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203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0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1C12C-4E7E-4E0C-904D-0A22477A7D0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46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2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10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99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5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>
                <a:solidFill>
                  <a:prstClr val="black"/>
                </a:solidFill>
              </a:rPr>
              <a:pPr/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0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1C12C-4E7E-4E0C-904D-0A22477A7D0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0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pPr>
                <a:defRPr/>
              </a:pPr>
              <a:t>2017/9/24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767" y="2019216"/>
            <a:ext cx="5820608" cy="4527960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6429376" y="2019216"/>
            <a:ext cx="5820608" cy="4527960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30" t="-7745" r="-890" b="-185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981201" y="1777308"/>
            <a:ext cx="8896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>
                <a:cs typeface="Arial" panose="020B0604020202020204" pitchFamily="34" charset="0"/>
              </a:rPr>
              <a:t>航空</a:t>
            </a:r>
            <a:r>
              <a:rPr lang="zh-CN" altLang="en-US" sz="7200" b="1" smtClean="0">
                <a:cs typeface="Arial" panose="020B0604020202020204" pitchFamily="34" charset="0"/>
              </a:rPr>
              <a:t>航天民航局</a:t>
            </a:r>
            <a:r>
              <a:rPr lang="en-US" altLang="zh-CN" sz="7200" b="1" smtClean="0">
                <a:cs typeface="Arial" panose="020B0604020202020204" pitchFamily="34" charset="0"/>
              </a:rPr>
              <a:t>PPT</a:t>
            </a:r>
            <a:endParaRPr lang="zh-CN" altLang="en-US" sz="7200" b="1" dirty="0"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655434" y="3520712"/>
            <a:ext cx="2077464" cy="257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壹德设计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820002" y="3520712"/>
            <a:ext cx="2215919" cy="257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769228" y="1508154"/>
            <a:ext cx="7320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smtClean="0">
                <a:cs typeface="Arial" panose="020B0604020202020204" pitchFamily="34" charset="0"/>
              </a:rPr>
              <a:t>Begin To Aerospace Civil Aviation Administration Of PPT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pic>
        <p:nvPicPr>
          <p:cNvPr id="4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940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75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9" grpId="0"/>
      <p:bldP spid="9" grpId="1"/>
      <p:bldP spid="10" grpId="0" animBg="1"/>
      <p:bldP spid="12" grpId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424617" y="4360774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6614" y="404402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24617" y="5636166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6614" y="531941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16" name="Shape 2720"/>
          <p:cNvSpPr/>
          <p:nvPr/>
        </p:nvSpPr>
        <p:spPr>
          <a:xfrm>
            <a:off x="1057650" y="402933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17" name="Shape 2720"/>
          <p:cNvSpPr/>
          <p:nvPr/>
        </p:nvSpPr>
        <p:spPr>
          <a:xfrm>
            <a:off x="1057650" y="530412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6615" y="1684757"/>
            <a:ext cx="4695111" cy="195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Layered</a:t>
            </a:r>
          </a:p>
          <a:p>
            <a:r>
              <a:rPr lang="en-US" sz="6064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Infographic</a:t>
            </a:r>
            <a:endParaRPr lang="en-US" sz="6064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Montserrat" charset="0"/>
              <a:sym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273693" y="4305193"/>
            <a:ext cx="3447090" cy="2020067"/>
            <a:chOff x="1247886" y="3771834"/>
            <a:chExt cx="2796696" cy="1580301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247886" y="3771834"/>
              <a:ext cx="2796696" cy="1434334"/>
            </a:xfrm>
            <a:custGeom>
              <a:avLst/>
              <a:gdLst>
                <a:gd name="T0" fmla="*/ 36 w 1717"/>
                <a:gd name="T1" fmla="*/ 83 h 881"/>
                <a:gd name="T2" fmla="*/ 928 w 1717"/>
                <a:gd name="T3" fmla="*/ 293 h 881"/>
                <a:gd name="T4" fmla="*/ 1682 w 1717"/>
                <a:gd name="T5" fmla="*/ 798 h 881"/>
                <a:gd name="T6" fmla="*/ 798 w 1717"/>
                <a:gd name="T7" fmla="*/ 592 h 881"/>
                <a:gd name="T8" fmla="*/ 36 w 1717"/>
                <a:gd name="T9" fmla="*/ 8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7" h="881">
                  <a:moveTo>
                    <a:pt x="36" y="83"/>
                  </a:moveTo>
                  <a:cubicBezTo>
                    <a:pt x="71" y="0"/>
                    <a:pt x="476" y="96"/>
                    <a:pt x="928" y="293"/>
                  </a:cubicBezTo>
                  <a:cubicBezTo>
                    <a:pt x="1380" y="490"/>
                    <a:pt x="1717" y="716"/>
                    <a:pt x="1682" y="798"/>
                  </a:cubicBezTo>
                  <a:cubicBezTo>
                    <a:pt x="1646" y="881"/>
                    <a:pt x="1250" y="788"/>
                    <a:pt x="798" y="592"/>
                  </a:cubicBezTo>
                  <a:cubicBezTo>
                    <a:pt x="346" y="395"/>
                    <a:pt x="0" y="165"/>
                    <a:pt x="36" y="8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301610" y="3941116"/>
              <a:ext cx="2640592" cy="1411019"/>
            </a:xfrm>
            <a:custGeom>
              <a:avLst/>
              <a:gdLst>
                <a:gd name="T0" fmla="*/ 1 w 1621"/>
                <a:gd name="T1" fmla="*/ 1 h 867"/>
                <a:gd name="T2" fmla="*/ 765 w 1621"/>
                <a:gd name="T3" fmla="*/ 488 h 867"/>
                <a:gd name="T4" fmla="*/ 1616 w 1621"/>
                <a:gd name="T5" fmla="*/ 718 h 867"/>
                <a:gd name="T6" fmla="*/ 1621 w 1621"/>
                <a:gd name="T7" fmla="*/ 717 h 867"/>
                <a:gd name="T8" fmla="*/ 1621 w 1621"/>
                <a:gd name="T9" fmla="*/ 717 h 867"/>
                <a:gd name="T10" fmla="*/ 657 w 1621"/>
                <a:gd name="T11" fmla="*/ 724 h 867"/>
                <a:gd name="T12" fmla="*/ 0 w 1621"/>
                <a:gd name="T13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1" h="867">
                  <a:moveTo>
                    <a:pt x="1" y="1"/>
                  </a:moveTo>
                  <a:cubicBezTo>
                    <a:pt x="23" y="98"/>
                    <a:pt x="350" y="307"/>
                    <a:pt x="765" y="488"/>
                  </a:cubicBezTo>
                  <a:cubicBezTo>
                    <a:pt x="1158" y="658"/>
                    <a:pt x="1508" y="751"/>
                    <a:pt x="1616" y="718"/>
                  </a:cubicBezTo>
                  <a:cubicBezTo>
                    <a:pt x="1618" y="718"/>
                    <a:pt x="1620" y="718"/>
                    <a:pt x="1621" y="717"/>
                  </a:cubicBezTo>
                  <a:cubicBezTo>
                    <a:pt x="1621" y="717"/>
                    <a:pt x="1621" y="717"/>
                    <a:pt x="1621" y="717"/>
                  </a:cubicBezTo>
                  <a:cubicBezTo>
                    <a:pt x="1353" y="851"/>
                    <a:pt x="985" y="867"/>
                    <a:pt x="657" y="724"/>
                  </a:cubicBezTo>
                  <a:cubicBezTo>
                    <a:pt x="329" y="581"/>
                    <a:pt x="85" y="288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62208" y="3400763"/>
            <a:ext cx="4204226" cy="2529294"/>
            <a:chOff x="1644228" y="3064297"/>
            <a:chExt cx="3410976" cy="197867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694911" y="3064297"/>
              <a:ext cx="3360293" cy="1551919"/>
            </a:xfrm>
            <a:custGeom>
              <a:avLst/>
              <a:gdLst>
                <a:gd name="T0" fmla="*/ 1101 w 2064"/>
                <a:gd name="T1" fmla="*/ 293 h 953"/>
                <a:gd name="T2" fmla="*/ 2026 w 2064"/>
                <a:gd name="T3" fmla="*/ 852 h 953"/>
                <a:gd name="T4" fmla="*/ 963 w 2064"/>
                <a:gd name="T5" fmla="*/ 659 h 953"/>
                <a:gd name="T6" fmla="*/ 39 w 2064"/>
                <a:gd name="T7" fmla="*/ 101 h 953"/>
                <a:gd name="T8" fmla="*/ 1101 w 2064"/>
                <a:gd name="T9" fmla="*/ 29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4" h="953">
                  <a:moveTo>
                    <a:pt x="1101" y="293"/>
                  </a:moveTo>
                  <a:cubicBezTo>
                    <a:pt x="1650" y="501"/>
                    <a:pt x="2064" y="751"/>
                    <a:pt x="2026" y="852"/>
                  </a:cubicBezTo>
                  <a:cubicBezTo>
                    <a:pt x="1988" y="953"/>
                    <a:pt x="1512" y="867"/>
                    <a:pt x="963" y="659"/>
                  </a:cubicBezTo>
                  <a:cubicBezTo>
                    <a:pt x="414" y="452"/>
                    <a:pt x="0" y="202"/>
                    <a:pt x="39" y="101"/>
                  </a:cubicBezTo>
                  <a:cubicBezTo>
                    <a:pt x="77" y="0"/>
                    <a:pt x="553" y="86"/>
                    <a:pt x="1101" y="2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644228" y="3237633"/>
              <a:ext cx="3346102" cy="1805334"/>
            </a:xfrm>
            <a:custGeom>
              <a:avLst/>
              <a:gdLst>
                <a:gd name="T0" fmla="*/ 2055 w 2055"/>
                <a:gd name="T1" fmla="*/ 752 h 1109"/>
                <a:gd name="T2" fmla="*/ 1811 w 2055"/>
                <a:gd name="T3" fmla="*/ 1065 h 1109"/>
                <a:gd name="T4" fmla="*/ 1619 w 2055"/>
                <a:gd name="T5" fmla="*/ 1101 h 1109"/>
                <a:gd name="T6" fmla="*/ 113 w 2055"/>
                <a:gd name="T7" fmla="*/ 508 h 1109"/>
                <a:gd name="T8" fmla="*/ 47 w 2055"/>
                <a:gd name="T9" fmla="*/ 418 h 1109"/>
                <a:gd name="T10" fmla="*/ 67 w 2055"/>
                <a:gd name="T11" fmla="*/ 0 h 1109"/>
                <a:gd name="T12" fmla="*/ 68 w 2055"/>
                <a:gd name="T13" fmla="*/ 0 h 1109"/>
                <a:gd name="T14" fmla="*/ 994 w 2055"/>
                <a:gd name="T15" fmla="*/ 553 h 1109"/>
                <a:gd name="T16" fmla="*/ 2054 w 2055"/>
                <a:gd name="T17" fmla="*/ 751 h 1109"/>
                <a:gd name="T18" fmla="*/ 2055 w 2055"/>
                <a:gd name="T19" fmla="*/ 752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5" h="1109">
                  <a:moveTo>
                    <a:pt x="2055" y="752"/>
                  </a:moveTo>
                  <a:cubicBezTo>
                    <a:pt x="2001" y="877"/>
                    <a:pt x="1918" y="984"/>
                    <a:pt x="1811" y="1065"/>
                  </a:cubicBezTo>
                  <a:cubicBezTo>
                    <a:pt x="1752" y="1109"/>
                    <a:pt x="1694" y="1105"/>
                    <a:pt x="1619" y="1101"/>
                  </a:cubicBezTo>
                  <a:cubicBezTo>
                    <a:pt x="1093" y="1069"/>
                    <a:pt x="471" y="825"/>
                    <a:pt x="113" y="508"/>
                  </a:cubicBezTo>
                  <a:cubicBezTo>
                    <a:pt x="79" y="479"/>
                    <a:pt x="61" y="459"/>
                    <a:pt x="47" y="418"/>
                  </a:cubicBezTo>
                  <a:cubicBezTo>
                    <a:pt x="0" y="282"/>
                    <a:pt x="22" y="137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6" y="105"/>
                    <a:pt x="455" y="350"/>
                    <a:pt x="994" y="553"/>
                  </a:cubicBezTo>
                  <a:cubicBezTo>
                    <a:pt x="1533" y="757"/>
                    <a:pt x="2001" y="844"/>
                    <a:pt x="2054" y="751"/>
                  </a:cubicBezTo>
                  <a:lnTo>
                    <a:pt x="2055" y="7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72347" y="2264393"/>
            <a:ext cx="4217970" cy="2872669"/>
            <a:chOff x="1409058" y="2175314"/>
            <a:chExt cx="3422127" cy="2247292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795264" y="2175314"/>
              <a:ext cx="3035921" cy="1573205"/>
            </a:xfrm>
            <a:custGeom>
              <a:avLst/>
              <a:gdLst>
                <a:gd name="T0" fmla="*/ 1004 w 1864"/>
                <a:gd name="T1" fmla="*/ 318 h 966"/>
                <a:gd name="T2" fmla="*/ 1823 w 1864"/>
                <a:gd name="T3" fmla="*/ 875 h 966"/>
                <a:gd name="T4" fmla="*/ 859 w 1864"/>
                <a:gd name="T5" fmla="*/ 648 h 966"/>
                <a:gd name="T6" fmla="*/ 40 w 1864"/>
                <a:gd name="T7" fmla="*/ 91 h 966"/>
                <a:gd name="T8" fmla="*/ 1004 w 1864"/>
                <a:gd name="T9" fmla="*/ 318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4" h="966">
                  <a:moveTo>
                    <a:pt x="1004" y="318"/>
                  </a:moveTo>
                  <a:cubicBezTo>
                    <a:pt x="1497" y="534"/>
                    <a:pt x="1864" y="784"/>
                    <a:pt x="1823" y="875"/>
                  </a:cubicBezTo>
                  <a:cubicBezTo>
                    <a:pt x="1783" y="966"/>
                    <a:pt x="1352" y="865"/>
                    <a:pt x="859" y="648"/>
                  </a:cubicBezTo>
                  <a:cubicBezTo>
                    <a:pt x="367" y="431"/>
                    <a:pt x="0" y="182"/>
                    <a:pt x="40" y="91"/>
                  </a:cubicBezTo>
                  <a:cubicBezTo>
                    <a:pt x="80" y="0"/>
                    <a:pt x="512" y="101"/>
                    <a:pt x="1004" y="3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409058" y="2320268"/>
              <a:ext cx="3366375" cy="2102338"/>
            </a:xfrm>
            <a:custGeom>
              <a:avLst/>
              <a:gdLst>
                <a:gd name="T0" fmla="*/ 57 w 2067"/>
                <a:gd name="T1" fmla="*/ 282 h 1291"/>
                <a:gd name="T2" fmla="*/ 278 w 2067"/>
                <a:gd name="T3" fmla="*/ 0 h 1291"/>
                <a:gd name="T4" fmla="*/ 1096 w 2067"/>
                <a:gd name="T5" fmla="*/ 559 h 1291"/>
                <a:gd name="T6" fmla="*/ 2060 w 2067"/>
                <a:gd name="T7" fmla="*/ 788 h 1291"/>
                <a:gd name="T8" fmla="*/ 2060 w 2067"/>
                <a:gd name="T9" fmla="*/ 788 h 1291"/>
                <a:gd name="T10" fmla="*/ 2022 w 2067"/>
                <a:gd name="T11" fmla="*/ 1086 h 1291"/>
                <a:gd name="T12" fmla="*/ 1160 w 2067"/>
                <a:gd name="T13" fmla="*/ 1023 h 1291"/>
                <a:gd name="T14" fmla="*/ 857 w 2067"/>
                <a:gd name="T15" fmla="*/ 900 h 1291"/>
                <a:gd name="T16" fmla="*/ 57 w 2067"/>
                <a:gd name="T17" fmla="*/ 282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7" h="1291">
                  <a:moveTo>
                    <a:pt x="57" y="282"/>
                  </a:moveTo>
                  <a:cubicBezTo>
                    <a:pt x="109" y="164"/>
                    <a:pt x="170" y="87"/>
                    <a:pt x="278" y="0"/>
                  </a:cubicBezTo>
                  <a:cubicBezTo>
                    <a:pt x="243" y="93"/>
                    <a:pt x="607" y="344"/>
                    <a:pt x="1096" y="559"/>
                  </a:cubicBezTo>
                  <a:cubicBezTo>
                    <a:pt x="1585" y="774"/>
                    <a:pt x="2015" y="876"/>
                    <a:pt x="2060" y="788"/>
                  </a:cubicBezTo>
                  <a:cubicBezTo>
                    <a:pt x="2060" y="788"/>
                    <a:pt x="2060" y="788"/>
                    <a:pt x="2060" y="788"/>
                  </a:cubicBezTo>
                  <a:cubicBezTo>
                    <a:pt x="2067" y="891"/>
                    <a:pt x="2056" y="992"/>
                    <a:pt x="2022" y="1086"/>
                  </a:cubicBezTo>
                  <a:cubicBezTo>
                    <a:pt x="1948" y="1291"/>
                    <a:pt x="1319" y="1078"/>
                    <a:pt x="1160" y="1023"/>
                  </a:cubicBezTo>
                  <a:cubicBezTo>
                    <a:pt x="1058" y="988"/>
                    <a:pt x="956" y="946"/>
                    <a:pt x="857" y="900"/>
                  </a:cubicBezTo>
                  <a:cubicBezTo>
                    <a:pt x="732" y="841"/>
                    <a:pt x="0" y="443"/>
                    <a:pt x="57" y="28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Freeform 28"/>
          <p:cNvSpPr>
            <a:spLocks/>
          </p:cNvSpPr>
          <p:nvPr/>
        </p:nvSpPr>
        <p:spPr bwMode="auto">
          <a:xfrm>
            <a:off x="8534336" y="1965076"/>
            <a:ext cx="3478326" cy="1990265"/>
          </a:xfrm>
          <a:custGeom>
            <a:avLst/>
            <a:gdLst>
              <a:gd name="T0" fmla="*/ 1050 w 1733"/>
              <a:gd name="T1" fmla="*/ 144 h 956"/>
              <a:gd name="T2" fmla="*/ 1708 w 1733"/>
              <a:gd name="T3" fmla="*/ 849 h 956"/>
              <a:gd name="T4" fmla="*/ 1627 w 1733"/>
              <a:gd name="T5" fmla="*/ 954 h 956"/>
              <a:gd name="T6" fmla="*/ 50 w 1733"/>
              <a:gd name="T7" fmla="*/ 305 h 956"/>
              <a:gd name="T8" fmla="*/ 61 w 1733"/>
              <a:gd name="T9" fmla="*/ 212 h 956"/>
              <a:gd name="T10" fmla="*/ 1050 w 1733"/>
              <a:gd name="T11" fmla="*/ 144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3" h="956">
                <a:moveTo>
                  <a:pt x="1050" y="144"/>
                </a:moveTo>
                <a:cubicBezTo>
                  <a:pt x="1394" y="283"/>
                  <a:pt x="1635" y="552"/>
                  <a:pt x="1708" y="849"/>
                </a:cubicBezTo>
                <a:cubicBezTo>
                  <a:pt x="1733" y="952"/>
                  <a:pt x="1696" y="956"/>
                  <a:pt x="1627" y="954"/>
                </a:cubicBezTo>
                <a:cubicBezTo>
                  <a:pt x="1238" y="925"/>
                  <a:pt x="312" y="544"/>
                  <a:pt x="50" y="305"/>
                </a:cubicBezTo>
                <a:cubicBezTo>
                  <a:pt x="22" y="272"/>
                  <a:pt x="0" y="254"/>
                  <a:pt x="61" y="212"/>
                </a:cubicBezTo>
                <a:cubicBezTo>
                  <a:pt x="322" y="33"/>
                  <a:pt x="695" y="0"/>
                  <a:pt x="1050" y="1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9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50"/>
          <p:cNvSpPr/>
          <p:nvPr/>
        </p:nvSpPr>
        <p:spPr>
          <a:xfrm>
            <a:off x="968416" y="2268725"/>
            <a:ext cx="1446530" cy="144653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3575" tIns="53575" rIns="53575" bIns="53575" anchor="ctr"/>
          <a:lstStyle/>
          <a:p>
            <a:pPr lvl="0" algn="ctr"/>
            <a:r>
              <a:rPr lang="en-US" sz="759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Shape 1451"/>
          <p:cNvSpPr/>
          <p:nvPr/>
        </p:nvSpPr>
        <p:spPr>
          <a:xfrm>
            <a:off x="2867174" y="2252639"/>
            <a:ext cx="1446530" cy="144653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3575" tIns="53575" rIns="53575" bIns="53575" anchor="ctr"/>
          <a:lstStyle/>
          <a:p>
            <a:pPr lvl="0" algn="ctr"/>
            <a:r>
              <a:rPr lang="en-US" sz="759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" name="Shape 1452"/>
          <p:cNvSpPr/>
          <p:nvPr/>
        </p:nvSpPr>
        <p:spPr>
          <a:xfrm>
            <a:off x="4765931" y="2268725"/>
            <a:ext cx="1446530" cy="144653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53575" tIns="53575" rIns="53575" bIns="53575" anchor="ctr"/>
          <a:lstStyle/>
          <a:p>
            <a:pPr lvl="0" algn="ctr"/>
            <a:r>
              <a:rPr lang="en-US" sz="759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</a:t>
            </a:r>
            <a:endParaRPr sz="7593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Shape 1453"/>
          <p:cNvSpPr/>
          <p:nvPr/>
        </p:nvSpPr>
        <p:spPr>
          <a:xfrm>
            <a:off x="6664688" y="2268725"/>
            <a:ext cx="1446530" cy="144653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53575" tIns="53575" rIns="53575" bIns="53575" anchor="ctr"/>
          <a:lstStyle/>
          <a:p>
            <a:pPr lvl="0" algn="ctr"/>
            <a:r>
              <a:rPr lang="en-US" sz="759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</a:t>
            </a:r>
            <a:endParaRPr sz="7593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Shape 1454"/>
          <p:cNvSpPr/>
          <p:nvPr/>
        </p:nvSpPr>
        <p:spPr>
          <a:xfrm>
            <a:off x="8563445" y="2268725"/>
            <a:ext cx="1446530" cy="144653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3575" tIns="53575" rIns="53575" bIns="53575" anchor="ctr"/>
          <a:lstStyle/>
          <a:p>
            <a:pPr lvl="0" algn="ctr"/>
            <a:r>
              <a:rPr lang="en-US" sz="759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</a:t>
            </a:r>
            <a:endParaRPr sz="7593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Shape 1455"/>
          <p:cNvSpPr/>
          <p:nvPr/>
        </p:nvSpPr>
        <p:spPr>
          <a:xfrm>
            <a:off x="10462203" y="2268725"/>
            <a:ext cx="1446530" cy="1446530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3575" tIns="53575" rIns="53575" bIns="53575" anchor="ctr"/>
          <a:lstStyle/>
          <a:p>
            <a:pPr lvl="0" algn="ctr"/>
            <a:r>
              <a:rPr lang="en-US" sz="759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</a:t>
            </a:r>
            <a:endParaRPr sz="7593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702786" y="4203363"/>
            <a:ext cx="1775303" cy="1682161"/>
            <a:chOff x="2562447" y="3985629"/>
            <a:chExt cx="1683343" cy="1595025"/>
          </a:xfrm>
        </p:grpSpPr>
        <p:sp>
          <p:nvSpPr>
            <p:cNvPr id="17" name="Text Placeholder 5"/>
            <p:cNvSpPr txBox="1">
              <a:spLocks/>
            </p:cNvSpPr>
            <p:nvPr/>
          </p:nvSpPr>
          <p:spPr>
            <a:xfrm>
              <a:off x="2562447" y="4595472"/>
              <a:ext cx="1683343" cy="362412"/>
            </a:xfrm>
            <a:prstGeom prst="rect">
              <a:avLst/>
            </a:prstGeom>
          </p:spPr>
          <p:txBody>
            <a:bodyPr vert="horz" lIns="0" tIns="48218" rIns="0" bIns="48218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ECONOMY</a:t>
              </a:r>
              <a:endParaRPr lang="id-ID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51061" y="3985629"/>
              <a:ext cx="1506114" cy="1595025"/>
              <a:chOff x="2651061" y="3985629"/>
              <a:chExt cx="1506114" cy="1595025"/>
            </a:xfrm>
          </p:grpSpPr>
          <p:sp>
            <p:nvSpPr>
              <p:cNvPr id="11" name="Shape 1478"/>
              <p:cNvSpPr/>
              <p:nvPr/>
            </p:nvSpPr>
            <p:spPr>
              <a:xfrm>
                <a:off x="3157030" y="3985629"/>
                <a:ext cx="494179" cy="494179"/>
              </a:xfrm>
              <a:prstGeom prst="roundRect">
                <a:avLst/>
              </a:prstGeom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53575" tIns="53575" rIns="53575" bIns="53575" anchor="ctr"/>
              <a:lstStyle/>
              <a:p>
                <a:pPr lvl="0" algn="ctr"/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51061" y="4863107"/>
                <a:ext cx="1506114" cy="71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10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Synth chartreuse XOXO, tacos </a:t>
                </a:r>
                <a:r>
                  <a:rPr lang="en-US" sz="1107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brooklyn</a:t>
                </a:r>
                <a:r>
                  <a:rPr lang="en-US" sz="1107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VHS plaid.</a:t>
                </a:r>
                <a:endPara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Shape 2792"/>
              <p:cNvSpPr/>
              <p:nvPr/>
            </p:nvSpPr>
            <p:spPr>
              <a:xfrm>
                <a:off x="3259261" y="408780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11949" y="13580"/>
                    </a:moveTo>
                    <a:cubicBezTo>
                      <a:pt x="11701" y="13784"/>
                      <a:pt x="11474" y="13901"/>
                      <a:pt x="11085" y="13931"/>
                    </a:cubicBezTo>
                    <a:lnTo>
                      <a:pt x="11085" y="11339"/>
                    </a:lnTo>
                    <a:cubicBezTo>
                      <a:pt x="11251" y="11383"/>
                      <a:pt x="11321" y="11435"/>
                      <a:pt x="11479" y="11494"/>
                    </a:cubicBezTo>
                    <a:cubicBezTo>
                      <a:pt x="11638" y="11554"/>
                      <a:pt x="11780" y="11632"/>
                      <a:pt x="11906" y="11728"/>
                    </a:cubicBezTo>
                    <a:cubicBezTo>
                      <a:pt x="12032" y="11824"/>
                      <a:pt x="12133" y="11943"/>
                      <a:pt x="12208" y="12084"/>
                    </a:cubicBezTo>
                    <a:cubicBezTo>
                      <a:pt x="12284" y="12225"/>
                      <a:pt x="12322" y="12399"/>
                      <a:pt x="12322" y="12607"/>
                    </a:cubicBezTo>
                    <a:cubicBezTo>
                      <a:pt x="12322" y="13052"/>
                      <a:pt x="12198" y="13376"/>
                      <a:pt x="11949" y="13580"/>
                    </a:cubicBezTo>
                    <a:moveTo>
                      <a:pt x="10437" y="9837"/>
                    </a:moveTo>
                    <a:cubicBezTo>
                      <a:pt x="10286" y="9800"/>
                      <a:pt x="10228" y="9753"/>
                      <a:pt x="10081" y="9698"/>
                    </a:cubicBezTo>
                    <a:cubicBezTo>
                      <a:pt x="9933" y="9642"/>
                      <a:pt x="9803" y="9570"/>
                      <a:pt x="9692" y="9481"/>
                    </a:cubicBezTo>
                    <a:cubicBezTo>
                      <a:pt x="9581" y="9392"/>
                      <a:pt x="9489" y="9285"/>
                      <a:pt x="9417" y="9159"/>
                    </a:cubicBezTo>
                    <a:cubicBezTo>
                      <a:pt x="9345" y="9032"/>
                      <a:pt x="9309" y="8880"/>
                      <a:pt x="9309" y="8702"/>
                    </a:cubicBezTo>
                    <a:cubicBezTo>
                      <a:pt x="9309" y="8309"/>
                      <a:pt x="9415" y="8030"/>
                      <a:pt x="9627" y="7862"/>
                    </a:cubicBezTo>
                    <a:cubicBezTo>
                      <a:pt x="9839" y="7696"/>
                      <a:pt x="10048" y="7612"/>
                      <a:pt x="10437" y="7612"/>
                    </a:cubicBezTo>
                    <a:cubicBezTo>
                      <a:pt x="10437" y="7612"/>
                      <a:pt x="10437" y="9837"/>
                      <a:pt x="10437" y="9837"/>
                    </a:cubicBezTo>
                    <a:close/>
                    <a:moveTo>
                      <a:pt x="12765" y="10727"/>
                    </a:moveTo>
                    <a:cubicBezTo>
                      <a:pt x="12527" y="10542"/>
                      <a:pt x="12253" y="10390"/>
                      <a:pt x="11944" y="10271"/>
                    </a:cubicBezTo>
                    <a:cubicBezTo>
                      <a:pt x="11634" y="10153"/>
                      <a:pt x="11410" y="10049"/>
                      <a:pt x="11085" y="9959"/>
                    </a:cubicBezTo>
                    <a:lnTo>
                      <a:pt x="11085" y="7612"/>
                    </a:lnTo>
                    <a:cubicBezTo>
                      <a:pt x="11474" y="7612"/>
                      <a:pt x="11665" y="7713"/>
                      <a:pt x="11841" y="7913"/>
                    </a:cubicBezTo>
                    <a:cubicBezTo>
                      <a:pt x="12017" y="8113"/>
                      <a:pt x="12113" y="8402"/>
                      <a:pt x="12127" y="8781"/>
                    </a:cubicBezTo>
                    <a:lnTo>
                      <a:pt x="13359" y="8781"/>
                    </a:lnTo>
                    <a:cubicBezTo>
                      <a:pt x="13359" y="8417"/>
                      <a:pt x="13295" y="8098"/>
                      <a:pt x="13170" y="7824"/>
                    </a:cubicBezTo>
                    <a:cubicBezTo>
                      <a:pt x="13043" y="7550"/>
                      <a:pt x="12875" y="7323"/>
                      <a:pt x="12662" y="7145"/>
                    </a:cubicBezTo>
                    <a:cubicBezTo>
                      <a:pt x="12449" y="6967"/>
                      <a:pt x="12200" y="6833"/>
                      <a:pt x="11911" y="6744"/>
                    </a:cubicBezTo>
                    <a:cubicBezTo>
                      <a:pt x="11623" y="6656"/>
                      <a:pt x="11410" y="6611"/>
                      <a:pt x="11085" y="6611"/>
                    </a:cubicBezTo>
                    <a:lnTo>
                      <a:pt x="11085" y="5881"/>
                    </a:lnTo>
                    <a:lnTo>
                      <a:pt x="10437" y="5881"/>
                    </a:lnTo>
                    <a:lnTo>
                      <a:pt x="10437" y="6611"/>
                    </a:lnTo>
                    <a:cubicBezTo>
                      <a:pt x="10113" y="6611"/>
                      <a:pt x="9895" y="6659"/>
                      <a:pt x="9600" y="6756"/>
                    </a:cubicBezTo>
                    <a:cubicBezTo>
                      <a:pt x="9305" y="6852"/>
                      <a:pt x="9044" y="6991"/>
                      <a:pt x="8817" y="7173"/>
                    </a:cubicBezTo>
                    <a:cubicBezTo>
                      <a:pt x="8590" y="7355"/>
                      <a:pt x="8410" y="7581"/>
                      <a:pt x="8277" y="7852"/>
                    </a:cubicBezTo>
                    <a:cubicBezTo>
                      <a:pt x="8144" y="8122"/>
                      <a:pt x="8077" y="8436"/>
                      <a:pt x="8077" y="8791"/>
                    </a:cubicBezTo>
                    <a:cubicBezTo>
                      <a:pt x="8077" y="9199"/>
                      <a:pt x="8150" y="9541"/>
                      <a:pt x="8293" y="9815"/>
                    </a:cubicBezTo>
                    <a:cubicBezTo>
                      <a:pt x="8438" y="10089"/>
                      <a:pt x="8626" y="10317"/>
                      <a:pt x="8860" y="10499"/>
                    </a:cubicBezTo>
                    <a:cubicBezTo>
                      <a:pt x="9094" y="10681"/>
                      <a:pt x="9357" y="10829"/>
                      <a:pt x="9649" y="10944"/>
                    </a:cubicBezTo>
                    <a:cubicBezTo>
                      <a:pt x="9940" y="11059"/>
                      <a:pt x="10142" y="11157"/>
                      <a:pt x="10437" y="11239"/>
                    </a:cubicBezTo>
                    <a:lnTo>
                      <a:pt x="10437" y="13931"/>
                    </a:lnTo>
                    <a:cubicBezTo>
                      <a:pt x="9940" y="13916"/>
                      <a:pt x="9676" y="13768"/>
                      <a:pt x="9460" y="13486"/>
                    </a:cubicBezTo>
                    <a:cubicBezTo>
                      <a:pt x="9244" y="13204"/>
                      <a:pt x="9139" y="12818"/>
                      <a:pt x="9147" y="12329"/>
                    </a:cubicBezTo>
                    <a:lnTo>
                      <a:pt x="7915" y="12329"/>
                    </a:lnTo>
                    <a:cubicBezTo>
                      <a:pt x="7908" y="12744"/>
                      <a:pt x="7967" y="13111"/>
                      <a:pt x="8094" y="13430"/>
                    </a:cubicBezTo>
                    <a:cubicBezTo>
                      <a:pt x="8220" y="13749"/>
                      <a:pt x="8397" y="14018"/>
                      <a:pt x="8628" y="14236"/>
                    </a:cubicBezTo>
                    <a:cubicBezTo>
                      <a:pt x="8858" y="14455"/>
                      <a:pt x="9136" y="14624"/>
                      <a:pt x="9460" y="14743"/>
                    </a:cubicBezTo>
                    <a:cubicBezTo>
                      <a:pt x="9784" y="14861"/>
                      <a:pt x="10048" y="14924"/>
                      <a:pt x="10437" y="14932"/>
                    </a:cubicBezTo>
                    <a:lnTo>
                      <a:pt x="10437" y="15692"/>
                    </a:lnTo>
                    <a:lnTo>
                      <a:pt x="11085" y="15692"/>
                    </a:lnTo>
                    <a:lnTo>
                      <a:pt x="11085" y="14932"/>
                    </a:lnTo>
                    <a:cubicBezTo>
                      <a:pt x="11446" y="14917"/>
                      <a:pt x="11688" y="14856"/>
                      <a:pt x="11998" y="14748"/>
                    </a:cubicBezTo>
                    <a:cubicBezTo>
                      <a:pt x="12307" y="14641"/>
                      <a:pt x="12578" y="14485"/>
                      <a:pt x="12808" y="14281"/>
                    </a:cubicBezTo>
                    <a:cubicBezTo>
                      <a:pt x="13038" y="14077"/>
                      <a:pt x="13220" y="13821"/>
                      <a:pt x="13353" y="13513"/>
                    </a:cubicBezTo>
                    <a:cubicBezTo>
                      <a:pt x="13486" y="13206"/>
                      <a:pt x="13553" y="12844"/>
                      <a:pt x="13553" y="12429"/>
                    </a:cubicBezTo>
                    <a:cubicBezTo>
                      <a:pt x="13553" y="12028"/>
                      <a:pt x="13481" y="11691"/>
                      <a:pt x="13337" y="11417"/>
                    </a:cubicBezTo>
                    <a:cubicBezTo>
                      <a:pt x="13193" y="11142"/>
                      <a:pt x="13002" y="10912"/>
                      <a:pt x="12765" y="10727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20085" tIns="20085" rIns="20085" bIns="20085" anchor="ctr"/>
              <a:lstStyle/>
              <a:p>
                <a:pPr defTabSz="24101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82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Source Sans Pro Light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798205" y="4203363"/>
            <a:ext cx="1775303" cy="1682161"/>
            <a:chOff x="756523" y="3985629"/>
            <a:chExt cx="1683343" cy="1595025"/>
          </a:xfrm>
        </p:grpSpPr>
        <p:sp>
          <p:nvSpPr>
            <p:cNvPr id="10" name="Shape 1477"/>
            <p:cNvSpPr/>
            <p:nvPr/>
          </p:nvSpPr>
          <p:spPr>
            <a:xfrm>
              <a:off x="1356629" y="3985629"/>
              <a:ext cx="494178" cy="494179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575" tIns="53575" rIns="53575" bIns="53575" anchor="ctr"/>
            <a:lstStyle/>
            <a:p>
              <a:pPr lvl="0"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Text Placeholder 5"/>
            <p:cNvSpPr txBox="1">
              <a:spLocks/>
            </p:cNvSpPr>
            <p:nvPr/>
          </p:nvSpPr>
          <p:spPr>
            <a:xfrm>
              <a:off x="756523" y="4628609"/>
              <a:ext cx="1683343" cy="3624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POLITIC</a:t>
              </a:r>
              <a:endParaRPr lang="id-ID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5138" y="4863107"/>
              <a:ext cx="1506114" cy="7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107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10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Shape 2624"/>
            <p:cNvSpPr/>
            <p:nvPr/>
          </p:nvSpPr>
          <p:spPr>
            <a:xfrm>
              <a:off x="1458859" y="40878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99836" y="4197042"/>
            <a:ext cx="1775303" cy="1688482"/>
            <a:chOff x="4361230" y="3979635"/>
            <a:chExt cx="1683343" cy="1601018"/>
          </a:xfrm>
        </p:grpSpPr>
        <p:sp>
          <p:nvSpPr>
            <p:cNvPr id="12" name="Shape 1479"/>
            <p:cNvSpPr/>
            <p:nvPr/>
          </p:nvSpPr>
          <p:spPr>
            <a:xfrm>
              <a:off x="4957432" y="3979635"/>
              <a:ext cx="495657" cy="495658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53575" tIns="53575" rIns="53575" bIns="53575" anchor="ctr"/>
            <a:lstStyle/>
            <a:p>
              <a:pPr lvl="0"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Text Placeholder 5"/>
            <p:cNvSpPr txBox="1">
              <a:spLocks/>
            </p:cNvSpPr>
            <p:nvPr/>
          </p:nvSpPr>
          <p:spPr>
            <a:xfrm>
              <a:off x="4361230" y="4628609"/>
              <a:ext cx="1683343" cy="362412"/>
            </a:xfrm>
            <a:prstGeom prst="rect">
              <a:avLst/>
            </a:prstGeom>
          </p:spPr>
          <p:txBody>
            <a:bodyPr vert="horz" lIns="0" tIns="48218" rIns="0" bIns="48218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SOCIAL</a:t>
              </a:r>
              <a:endParaRPr lang="id-ID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56984" y="4863107"/>
              <a:ext cx="1506114" cy="71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107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10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Shape 2617"/>
            <p:cNvSpPr/>
            <p:nvPr/>
          </p:nvSpPr>
          <p:spPr>
            <a:xfrm>
              <a:off x="5070377" y="4123023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04417" y="4207422"/>
            <a:ext cx="1775303" cy="1678103"/>
            <a:chOff x="6167154" y="3989477"/>
            <a:chExt cx="1683343" cy="1591177"/>
          </a:xfrm>
        </p:grpSpPr>
        <p:sp>
          <p:nvSpPr>
            <p:cNvPr id="13" name="Shape 1480"/>
            <p:cNvSpPr/>
            <p:nvPr/>
          </p:nvSpPr>
          <p:spPr>
            <a:xfrm>
              <a:off x="6768223" y="3989477"/>
              <a:ext cx="495657" cy="495658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53575" tIns="53575" rIns="53575" bIns="53575" anchor="ctr"/>
            <a:lstStyle/>
            <a:p>
              <a:pPr lvl="0"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 Placeholder 5"/>
            <p:cNvSpPr txBox="1">
              <a:spLocks/>
            </p:cNvSpPr>
            <p:nvPr/>
          </p:nvSpPr>
          <p:spPr>
            <a:xfrm>
              <a:off x="6167154" y="4615957"/>
              <a:ext cx="1683343" cy="362412"/>
            </a:xfrm>
            <a:prstGeom prst="rect">
              <a:avLst/>
            </a:prstGeom>
          </p:spPr>
          <p:txBody>
            <a:bodyPr vert="horz" lIns="0" tIns="48218" rIns="0" bIns="48218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TECHNOLOGY</a:t>
              </a:r>
              <a:endParaRPr lang="id-ID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2907" y="4863107"/>
              <a:ext cx="1506114" cy="7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107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10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Shape 2679"/>
            <p:cNvSpPr/>
            <p:nvPr/>
          </p:nvSpPr>
          <p:spPr>
            <a:xfrm>
              <a:off x="6876300" y="4087800"/>
              <a:ext cx="279328" cy="25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7182" y="13452"/>
                  </a:moveTo>
                  <a:cubicBezTo>
                    <a:pt x="16640" y="13452"/>
                    <a:pt x="16200" y="13935"/>
                    <a:pt x="16200" y="14529"/>
                  </a:cubicBezTo>
                  <a:cubicBezTo>
                    <a:pt x="16200" y="15123"/>
                    <a:pt x="16640" y="15605"/>
                    <a:pt x="17182" y="15605"/>
                  </a:cubicBezTo>
                  <a:cubicBezTo>
                    <a:pt x="17724" y="15605"/>
                    <a:pt x="18164" y="15123"/>
                    <a:pt x="18164" y="14529"/>
                  </a:cubicBezTo>
                  <a:cubicBezTo>
                    <a:pt x="18164" y="13935"/>
                    <a:pt x="17724" y="13452"/>
                    <a:pt x="17182" y="13452"/>
                  </a:cubicBezTo>
                  <a:moveTo>
                    <a:pt x="15218" y="15605"/>
                  </a:moveTo>
                  <a:cubicBezTo>
                    <a:pt x="14676" y="15605"/>
                    <a:pt x="14236" y="16087"/>
                    <a:pt x="14236" y="16681"/>
                  </a:cubicBezTo>
                  <a:cubicBezTo>
                    <a:pt x="14236" y="17276"/>
                    <a:pt x="14676" y="17757"/>
                    <a:pt x="15218" y="17757"/>
                  </a:cubicBezTo>
                  <a:cubicBezTo>
                    <a:pt x="15760" y="17757"/>
                    <a:pt x="16200" y="17276"/>
                    <a:pt x="16200" y="16681"/>
                  </a:cubicBezTo>
                  <a:cubicBezTo>
                    <a:pt x="16200" y="16087"/>
                    <a:pt x="15760" y="15605"/>
                    <a:pt x="15218" y="15605"/>
                  </a:cubicBezTo>
                  <a:moveTo>
                    <a:pt x="16200" y="20448"/>
                  </a:moveTo>
                  <a:cubicBezTo>
                    <a:pt x="14668" y="20448"/>
                    <a:pt x="13319" y="19593"/>
                    <a:pt x="12527" y="18295"/>
                  </a:cubicBezTo>
                  <a:lnTo>
                    <a:pt x="9073" y="18295"/>
                  </a:lnTo>
                  <a:cubicBezTo>
                    <a:pt x="8281" y="19593"/>
                    <a:pt x="6932" y="20448"/>
                    <a:pt x="5400" y="20448"/>
                  </a:cubicBezTo>
                  <a:cubicBezTo>
                    <a:pt x="2960" y="20448"/>
                    <a:pt x="982" y="18280"/>
                    <a:pt x="982" y="15605"/>
                  </a:cubicBezTo>
                  <a:cubicBezTo>
                    <a:pt x="982" y="12930"/>
                    <a:pt x="2960" y="10762"/>
                    <a:pt x="5400" y="10762"/>
                  </a:cubicBezTo>
                  <a:lnTo>
                    <a:pt x="16200" y="10762"/>
                  </a:lnTo>
                  <a:cubicBezTo>
                    <a:pt x="18640" y="10762"/>
                    <a:pt x="20618" y="12930"/>
                    <a:pt x="20618" y="15605"/>
                  </a:cubicBezTo>
                  <a:cubicBezTo>
                    <a:pt x="20618" y="18280"/>
                    <a:pt x="18640" y="20448"/>
                    <a:pt x="16200" y="20448"/>
                  </a:cubicBezTo>
                  <a:moveTo>
                    <a:pt x="16200" y="9686"/>
                  </a:moveTo>
                  <a:lnTo>
                    <a:pt x="11319" y="9686"/>
                  </a:lnTo>
                  <a:cubicBezTo>
                    <a:pt x="10837" y="8713"/>
                    <a:pt x="11227" y="8217"/>
                    <a:pt x="11943" y="7448"/>
                  </a:cubicBezTo>
                  <a:cubicBezTo>
                    <a:pt x="12528" y="6820"/>
                    <a:pt x="13255" y="6038"/>
                    <a:pt x="13255" y="4843"/>
                  </a:cubicBezTo>
                  <a:cubicBezTo>
                    <a:pt x="13255" y="1854"/>
                    <a:pt x="10169" y="128"/>
                    <a:pt x="10038" y="56"/>
                  </a:cubicBezTo>
                  <a:cubicBezTo>
                    <a:pt x="9796" y="-76"/>
                    <a:pt x="9501" y="32"/>
                    <a:pt x="9379" y="297"/>
                  </a:cubicBezTo>
                  <a:cubicBezTo>
                    <a:pt x="9258" y="562"/>
                    <a:pt x="9356" y="886"/>
                    <a:pt x="9598" y="1019"/>
                  </a:cubicBezTo>
                  <a:cubicBezTo>
                    <a:pt x="9625" y="1034"/>
                    <a:pt x="12273" y="2523"/>
                    <a:pt x="12273" y="4843"/>
                  </a:cubicBezTo>
                  <a:cubicBezTo>
                    <a:pt x="12273" y="5586"/>
                    <a:pt x="11779" y="6117"/>
                    <a:pt x="11255" y="6679"/>
                  </a:cubicBezTo>
                  <a:cubicBezTo>
                    <a:pt x="10584" y="7401"/>
                    <a:pt x="9775" y="8296"/>
                    <a:pt x="10277" y="9686"/>
                  </a:cubicBezTo>
                  <a:lnTo>
                    <a:pt x="5400" y="9686"/>
                  </a:lnTo>
                  <a:cubicBezTo>
                    <a:pt x="2418" y="9686"/>
                    <a:pt x="0" y="12336"/>
                    <a:pt x="0" y="15605"/>
                  </a:cubicBezTo>
                  <a:cubicBezTo>
                    <a:pt x="0" y="18874"/>
                    <a:pt x="2418" y="21524"/>
                    <a:pt x="5400" y="21524"/>
                  </a:cubicBezTo>
                  <a:cubicBezTo>
                    <a:pt x="7077" y="21524"/>
                    <a:pt x="8575" y="20686"/>
                    <a:pt x="9565" y="19372"/>
                  </a:cubicBezTo>
                  <a:lnTo>
                    <a:pt x="12035" y="19372"/>
                  </a:lnTo>
                  <a:cubicBezTo>
                    <a:pt x="13025" y="20686"/>
                    <a:pt x="14523" y="21524"/>
                    <a:pt x="16200" y="21524"/>
                  </a:cubicBezTo>
                  <a:cubicBezTo>
                    <a:pt x="19182" y="21524"/>
                    <a:pt x="21600" y="18874"/>
                    <a:pt x="21600" y="15605"/>
                  </a:cubicBezTo>
                  <a:cubicBezTo>
                    <a:pt x="21600" y="12336"/>
                    <a:pt x="19182" y="9686"/>
                    <a:pt x="16200" y="9686"/>
                  </a:cubicBezTo>
                  <a:moveTo>
                    <a:pt x="6873" y="15067"/>
                  </a:moveTo>
                  <a:lnTo>
                    <a:pt x="5891" y="15067"/>
                  </a:lnTo>
                  <a:lnTo>
                    <a:pt x="5891" y="13990"/>
                  </a:lnTo>
                  <a:cubicBezTo>
                    <a:pt x="5891" y="13694"/>
                    <a:pt x="5671" y="13452"/>
                    <a:pt x="5400" y="13452"/>
                  </a:cubicBezTo>
                  <a:cubicBezTo>
                    <a:pt x="5129" y="13452"/>
                    <a:pt x="4909" y="13694"/>
                    <a:pt x="4909" y="13990"/>
                  </a:cubicBezTo>
                  <a:lnTo>
                    <a:pt x="4909" y="15067"/>
                  </a:lnTo>
                  <a:lnTo>
                    <a:pt x="3927" y="15067"/>
                  </a:lnTo>
                  <a:cubicBezTo>
                    <a:pt x="3656" y="15067"/>
                    <a:pt x="3436" y="15307"/>
                    <a:pt x="3436" y="15605"/>
                  </a:cubicBezTo>
                  <a:cubicBezTo>
                    <a:pt x="3436" y="15903"/>
                    <a:pt x="3656" y="16143"/>
                    <a:pt x="3927" y="16143"/>
                  </a:cubicBezTo>
                  <a:lnTo>
                    <a:pt x="4909" y="16143"/>
                  </a:lnTo>
                  <a:lnTo>
                    <a:pt x="4909" y="17219"/>
                  </a:lnTo>
                  <a:cubicBezTo>
                    <a:pt x="4909" y="17517"/>
                    <a:pt x="5129" y="17757"/>
                    <a:pt x="5400" y="17757"/>
                  </a:cubicBezTo>
                  <a:cubicBezTo>
                    <a:pt x="5671" y="17757"/>
                    <a:pt x="5891" y="17517"/>
                    <a:pt x="5891" y="17219"/>
                  </a:cubicBezTo>
                  <a:lnTo>
                    <a:pt x="5891" y="16143"/>
                  </a:lnTo>
                  <a:lnTo>
                    <a:pt x="6873" y="16143"/>
                  </a:lnTo>
                  <a:cubicBezTo>
                    <a:pt x="7144" y="16143"/>
                    <a:pt x="7364" y="15903"/>
                    <a:pt x="7364" y="15605"/>
                  </a:cubicBezTo>
                  <a:cubicBezTo>
                    <a:pt x="7364" y="15307"/>
                    <a:pt x="7144" y="15067"/>
                    <a:pt x="6873" y="15067"/>
                  </a:cubicBezTo>
                  <a:moveTo>
                    <a:pt x="12273" y="12376"/>
                  </a:moveTo>
                  <a:cubicBezTo>
                    <a:pt x="12002" y="12376"/>
                    <a:pt x="11782" y="12617"/>
                    <a:pt x="11782" y="12914"/>
                  </a:cubicBezTo>
                  <a:cubicBezTo>
                    <a:pt x="11782" y="13212"/>
                    <a:pt x="12002" y="13452"/>
                    <a:pt x="12273" y="13452"/>
                  </a:cubicBezTo>
                  <a:cubicBezTo>
                    <a:pt x="12544" y="13452"/>
                    <a:pt x="12764" y="13212"/>
                    <a:pt x="12764" y="12914"/>
                  </a:cubicBezTo>
                  <a:cubicBezTo>
                    <a:pt x="12764" y="12617"/>
                    <a:pt x="12544" y="12376"/>
                    <a:pt x="12273" y="12376"/>
                  </a:cubicBezTo>
                  <a:moveTo>
                    <a:pt x="9327" y="12376"/>
                  </a:moveTo>
                  <a:cubicBezTo>
                    <a:pt x="9056" y="12376"/>
                    <a:pt x="8836" y="12617"/>
                    <a:pt x="8836" y="12914"/>
                  </a:cubicBezTo>
                  <a:cubicBezTo>
                    <a:pt x="8836" y="13212"/>
                    <a:pt x="9056" y="13452"/>
                    <a:pt x="9327" y="13452"/>
                  </a:cubicBezTo>
                  <a:cubicBezTo>
                    <a:pt x="9598" y="13452"/>
                    <a:pt x="9818" y="13212"/>
                    <a:pt x="9818" y="12914"/>
                  </a:cubicBezTo>
                  <a:cubicBezTo>
                    <a:pt x="9818" y="12617"/>
                    <a:pt x="9598" y="12376"/>
                    <a:pt x="9327" y="1237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401467" y="4207422"/>
            <a:ext cx="1775303" cy="1706121"/>
            <a:chOff x="7965937" y="3989477"/>
            <a:chExt cx="1683343" cy="1617744"/>
          </a:xfrm>
        </p:grpSpPr>
        <p:sp>
          <p:nvSpPr>
            <p:cNvPr id="14" name="Shape 1481"/>
            <p:cNvSpPr/>
            <p:nvPr/>
          </p:nvSpPr>
          <p:spPr>
            <a:xfrm>
              <a:off x="8553842" y="3989477"/>
              <a:ext cx="495657" cy="495658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53575" tIns="53575" rIns="53575" bIns="53575" anchor="ctr"/>
            <a:lstStyle/>
            <a:p>
              <a:pPr lvl="0"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Text Placeholder 5"/>
            <p:cNvSpPr txBox="1">
              <a:spLocks/>
            </p:cNvSpPr>
            <p:nvPr/>
          </p:nvSpPr>
          <p:spPr>
            <a:xfrm>
              <a:off x="7965937" y="4643638"/>
              <a:ext cx="1683343" cy="362412"/>
            </a:xfrm>
            <a:prstGeom prst="rect">
              <a:avLst/>
            </a:prstGeom>
          </p:spPr>
          <p:txBody>
            <a:bodyPr vert="horz" lIns="0" tIns="48218" rIns="0" bIns="48218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ENVIRONMENT</a:t>
              </a:r>
              <a:endParaRPr lang="id-ID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48613" y="4889674"/>
              <a:ext cx="1506114" cy="7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107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10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Shape 2937"/>
            <p:cNvSpPr/>
            <p:nvPr/>
          </p:nvSpPr>
          <p:spPr>
            <a:xfrm>
              <a:off x="8662006" y="409764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9145"/>
                  </a:lnTo>
                  <a:cubicBezTo>
                    <a:pt x="11291" y="18875"/>
                    <a:pt x="11071" y="18655"/>
                    <a:pt x="10800" y="18655"/>
                  </a:cubicBezTo>
                  <a:cubicBezTo>
                    <a:pt x="10529" y="18655"/>
                    <a:pt x="10309" y="18875"/>
                    <a:pt x="10309" y="19145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2455" y="11291"/>
                  </a:lnTo>
                  <a:cubicBezTo>
                    <a:pt x="2725" y="11291"/>
                    <a:pt x="2945" y="11071"/>
                    <a:pt x="2945" y="10800"/>
                  </a:cubicBezTo>
                  <a:cubicBezTo>
                    <a:pt x="2945" y="10529"/>
                    <a:pt x="2725" y="10309"/>
                    <a:pt x="2455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2455"/>
                  </a:lnTo>
                  <a:cubicBezTo>
                    <a:pt x="10309" y="2726"/>
                    <a:pt x="10529" y="2945"/>
                    <a:pt x="10800" y="2945"/>
                  </a:cubicBezTo>
                  <a:cubicBezTo>
                    <a:pt x="11071" y="2945"/>
                    <a:pt x="11291" y="2726"/>
                    <a:pt x="11291" y="2455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9145" y="10309"/>
                  </a:lnTo>
                  <a:cubicBezTo>
                    <a:pt x="18875" y="10309"/>
                    <a:pt x="18655" y="10529"/>
                    <a:pt x="18655" y="10800"/>
                  </a:cubicBezTo>
                  <a:cubicBezTo>
                    <a:pt x="18655" y="11071"/>
                    <a:pt x="18875" y="11291"/>
                    <a:pt x="19145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965" y="6634"/>
                  </a:moveTo>
                  <a:lnTo>
                    <a:pt x="12189" y="12188"/>
                  </a:lnTo>
                  <a:lnTo>
                    <a:pt x="6635" y="14966"/>
                  </a:lnTo>
                  <a:lnTo>
                    <a:pt x="9411" y="9412"/>
                  </a:lnTo>
                  <a:cubicBezTo>
                    <a:pt x="9411" y="9412"/>
                    <a:pt x="14965" y="6634"/>
                    <a:pt x="14965" y="6634"/>
                  </a:cubicBezTo>
                  <a:close/>
                  <a:moveTo>
                    <a:pt x="4552" y="17048"/>
                  </a:moveTo>
                  <a:lnTo>
                    <a:pt x="12883" y="12883"/>
                  </a:lnTo>
                  <a:lnTo>
                    <a:pt x="17048" y="4551"/>
                  </a:lnTo>
                  <a:lnTo>
                    <a:pt x="8717" y="8717"/>
                  </a:lnTo>
                  <a:cubicBezTo>
                    <a:pt x="8717" y="8717"/>
                    <a:pt x="4552" y="17048"/>
                    <a:pt x="4552" y="17048"/>
                  </a:cubicBezTo>
                  <a:close/>
                  <a:moveTo>
                    <a:pt x="11494" y="11494"/>
                  </a:moveTo>
                  <a:cubicBezTo>
                    <a:pt x="11877" y="11111"/>
                    <a:pt x="11877" y="10489"/>
                    <a:pt x="11494" y="10106"/>
                  </a:cubicBezTo>
                  <a:cubicBezTo>
                    <a:pt x="11111" y="9722"/>
                    <a:pt x="10489" y="9722"/>
                    <a:pt x="10106" y="10106"/>
                  </a:cubicBezTo>
                  <a:cubicBezTo>
                    <a:pt x="9723" y="10489"/>
                    <a:pt x="9723" y="11111"/>
                    <a:pt x="10106" y="11494"/>
                  </a:cubicBezTo>
                  <a:cubicBezTo>
                    <a:pt x="10489" y="11878"/>
                    <a:pt x="11111" y="11878"/>
                    <a:pt x="11494" y="1149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95580" y="4207422"/>
            <a:ext cx="1775303" cy="1706121"/>
            <a:chOff x="9761936" y="3989477"/>
            <a:chExt cx="1683343" cy="1617744"/>
          </a:xfrm>
        </p:grpSpPr>
        <p:sp>
          <p:nvSpPr>
            <p:cNvPr id="15" name="Shape 1482"/>
            <p:cNvSpPr/>
            <p:nvPr/>
          </p:nvSpPr>
          <p:spPr>
            <a:xfrm>
              <a:off x="10357899" y="3989477"/>
              <a:ext cx="495657" cy="495658"/>
            </a:xfrm>
            <a:prstGeom prst="roundRect">
              <a:avLst/>
            </a:prstGeom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53575" tIns="53575" rIns="53575" bIns="53575" anchor="ctr"/>
            <a:lstStyle/>
            <a:p>
              <a:pPr lvl="0" algn="ctr"/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Text Placeholder 5"/>
            <p:cNvSpPr txBox="1">
              <a:spLocks/>
            </p:cNvSpPr>
            <p:nvPr/>
          </p:nvSpPr>
          <p:spPr>
            <a:xfrm>
              <a:off x="9761936" y="4646561"/>
              <a:ext cx="1683343" cy="362412"/>
            </a:xfrm>
            <a:prstGeom prst="rect">
              <a:avLst/>
            </a:prstGeom>
          </p:spPr>
          <p:txBody>
            <a:bodyPr vert="horz" lIns="0" tIns="48218" rIns="0" bIns="48218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 baseline="0">
                  <a:solidFill>
                    <a:schemeClr val="bg1">
                      <a:lumMod val="50000"/>
                    </a:schemeClr>
                  </a:solidFill>
                  <a:latin typeface="Source Sans Pro Light" panose="020B0403030403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LEGAL</a:t>
              </a:r>
              <a:endParaRPr lang="id-ID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46196" y="4889674"/>
              <a:ext cx="1506114" cy="7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107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10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10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Shape 2775"/>
            <p:cNvSpPr/>
            <p:nvPr/>
          </p:nvSpPr>
          <p:spPr>
            <a:xfrm>
              <a:off x="10466063" y="4148441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755"/>
                  </a:moveTo>
                  <a:lnTo>
                    <a:pt x="1866" y="6075"/>
                  </a:lnTo>
                  <a:lnTo>
                    <a:pt x="10800" y="1395"/>
                  </a:lnTo>
                  <a:lnTo>
                    <a:pt x="19735" y="6075"/>
                  </a:lnTo>
                  <a:cubicBezTo>
                    <a:pt x="19735" y="6075"/>
                    <a:pt x="10800" y="10755"/>
                    <a:pt x="10800" y="10755"/>
                  </a:cubicBezTo>
                  <a:close/>
                  <a:moveTo>
                    <a:pt x="18031" y="17315"/>
                  </a:moveTo>
                  <a:lnTo>
                    <a:pt x="14834" y="16216"/>
                  </a:lnTo>
                  <a:lnTo>
                    <a:pt x="14832" y="16229"/>
                  </a:lnTo>
                  <a:cubicBezTo>
                    <a:pt x="14797" y="16218"/>
                    <a:pt x="14765" y="16200"/>
                    <a:pt x="14727" y="16200"/>
                  </a:cubicBezTo>
                  <a:cubicBezTo>
                    <a:pt x="14627" y="16200"/>
                    <a:pt x="14538" y="16251"/>
                    <a:pt x="14460" y="16324"/>
                  </a:cubicBezTo>
                  <a:lnTo>
                    <a:pt x="14455" y="16313"/>
                  </a:lnTo>
                  <a:lnTo>
                    <a:pt x="10820" y="20061"/>
                  </a:lnTo>
                  <a:lnTo>
                    <a:pt x="7658" y="16334"/>
                  </a:lnTo>
                  <a:lnTo>
                    <a:pt x="7653" y="16344"/>
                  </a:lnTo>
                  <a:cubicBezTo>
                    <a:pt x="7571" y="16259"/>
                    <a:pt x="7474" y="16200"/>
                    <a:pt x="7364" y="16200"/>
                  </a:cubicBezTo>
                  <a:cubicBezTo>
                    <a:pt x="7327" y="16200"/>
                    <a:pt x="7294" y="16218"/>
                    <a:pt x="7259" y="16229"/>
                  </a:cubicBezTo>
                  <a:lnTo>
                    <a:pt x="7257" y="16216"/>
                  </a:lnTo>
                  <a:lnTo>
                    <a:pt x="4013" y="17331"/>
                  </a:lnTo>
                  <a:lnTo>
                    <a:pt x="4767" y="9035"/>
                  </a:lnTo>
                  <a:lnTo>
                    <a:pt x="10589" y="12084"/>
                  </a:lnTo>
                  <a:lnTo>
                    <a:pt x="10591" y="12080"/>
                  </a:lnTo>
                  <a:cubicBezTo>
                    <a:pt x="10655" y="12122"/>
                    <a:pt x="10724" y="12150"/>
                    <a:pt x="10800" y="12150"/>
                  </a:cubicBezTo>
                  <a:cubicBezTo>
                    <a:pt x="10876" y="12150"/>
                    <a:pt x="10946" y="12122"/>
                    <a:pt x="11009" y="12080"/>
                  </a:cubicBezTo>
                  <a:lnTo>
                    <a:pt x="11011" y="12084"/>
                  </a:lnTo>
                  <a:lnTo>
                    <a:pt x="16897" y="9001"/>
                  </a:lnTo>
                  <a:cubicBezTo>
                    <a:pt x="16897" y="9001"/>
                    <a:pt x="18031" y="17315"/>
                    <a:pt x="18031" y="17315"/>
                  </a:cubicBezTo>
                  <a:close/>
                  <a:moveTo>
                    <a:pt x="21600" y="6075"/>
                  </a:moveTo>
                  <a:cubicBezTo>
                    <a:pt x="21600" y="5806"/>
                    <a:pt x="21484" y="5579"/>
                    <a:pt x="21319" y="5470"/>
                  </a:cubicBezTo>
                  <a:lnTo>
                    <a:pt x="21320" y="5466"/>
                  </a:lnTo>
                  <a:lnTo>
                    <a:pt x="21306" y="5458"/>
                  </a:lnTo>
                  <a:cubicBezTo>
                    <a:pt x="21301" y="5455"/>
                    <a:pt x="21296" y="5453"/>
                    <a:pt x="21292" y="5451"/>
                  </a:cubicBezTo>
                  <a:lnTo>
                    <a:pt x="11011" y="66"/>
                  </a:lnTo>
                  <a:lnTo>
                    <a:pt x="11009" y="70"/>
                  </a:lnTo>
                  <a:cubicBezTo>
                    <a:pt x="10946" y="28"/>
                    <a:pt x="10876" y="0"/>
                    <a:pt x="10800" y="0"/>
                  </a:cubicBezTo>
                  <a:cubicBezTo>
                    <a:pt x="10724" y="0"/>
                    <a:pt x="10655" y="28"/>
                    <a:pt x="10591" y="70"/>
                  </a:cubicBezTo>
                  <a:lnTo>
                    <a:pt x="10589" y="66"/>
                  </a:lnTo>
                  <a:lnTo>
                    <a:pt x="309" y="5451"/>
                  </a:lnTo>
                  <a:cubicBezTo>
                    <a:pt x="304" y="5453"/>
                    <a:pt x="299" y="5455"/>
                    <a:pt x="295" y="5458"/>
                  </a:cubicBezTo>
                  <a:lnTo>
                    <a:pt x="280" y="5466"/>
                  </a:lnTo>
                  <a:lnTo>
                    <a:pt x="281" y="5470"/>
                  </a:lnTo>
                  <a:cubicBezTo>
                    <a:pt x="116" y="5579"/>
                    <a:pt x="0" y="5806"/>
                    <a:pt x="0" y="6075"/>
                  </a:cubicBezTo>
                  <a:cubicBezTo>
                    <a:pt x="0" y="6344"/>
                    <a:pt x="116" y="6571"/>
                    <a:pt x="281" y="6680"/>
                  </a:cubicBezTo>
                  <a:lnTo>
                    <a:pt x="280" y="6684"/>
                  </a:lnTo>
                  <a:lnTo>
                    <a:pt x="295" y="6692"/>
                  </a:lnTo>
                  <a:cubicBezTo>
                    <a:pt x="299" y="6695"/>
                    <a:pt x="304" y="6697"/>
                    <a:pt x="309" y="6699"/>
                  </a:cubicBezTo>
                  <a:lnTo>
                    <a:pt x="1230" y="7182"/>
                  </a:lnTo>
                  <a:lnTo>
                    <a:pt x="608" y="13603"/>
                  </a:lnTo>
                  <a:cubicBezTo>
                    <a:pt x="251" y="13805"/>
                    <a:pt x="0" y="14287"/>
                    <a:pt x="0" y="14850"/>
                  </a:cubicBezTo>
                  <a:cubicBezTo>
                    <a:pt x="0" y="15596"/>
                    <a:pt x="439" y="16200"/>
                    <a:pt x="982" y="16200"/>
                  </a:cubicBezTo>
                  <a:cubicBezTo>
                    <a:pt x="1524" y="16200"/>
                    <a:pt x="1964" y="15596"/>
                    <a:pt x="1964" y="14850"/>
                  </a:cubicBezTo>
                  <a:cubicBezTo>
                    <a:pt x="1964" y="14416"/>
                    <a:pt x="1812" y="14034"/>
                    <a:pt x="1580" y="13787"/>
                  </a:cubicBezTo>
                  <a:lnTo>
                    <a:pt x="2173" y="7676"/>
                  </a:lnTo>
                  <a:lnTo>
                    <a:pt x="3822" y="8540"/>
                  </a:lnTo>
                  <a:lnTo>
                    <a:pt x="2950" y="18135"/>
                  </a:lnTo>
                  <a:lnTo>
                    <a:pt x="2958" y="18138"/>
                  </a:lnTo>
                  <a:cubicBezTo>
                    <a:pt x="2955" y="18167"/>
                    <a:pt x="2945" y="1819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cubicBezTo>
                    <a:pt x="3474" y="18900"/>
                    <a:pt x="3506" y="18884"/>
                    <a:pt x="3541" y="18873"/>
                  </a:cubicBezTo>
                  <a:lnTo>
                    <a:pt x="3543" y="18884"/>
                  </a:lnTo>
                  <a:lnTo>
                    <a:pt x="7238" y="17613"/>
                  </a:lnTo>
                  <a:lnTo>
                    <a:pt x="10506" y="21465"/>
                  </a:lnTo>
                  <a:lnTo>
                    <a:pt x="10510" y="21456"/>
                  </a:lnTo>
                  <a:cubicBezTo>
                    <a:pt x="10593" y="21541"/>
                    <a:pt x="10690" y="21600"/>
                    <a:pt x="10800" y="21600"/>
                  </a:cubicBezTo>
                  <a:cubicBezTo>
                    <a:pt x="10901" y="21600"/>
                    <a:pt x="10989" y="21548"/>
                    <a:pt x="11068" y="21476"/>
                  </a:cubicBezTo>
                  <a:lnTo>
                    <a:pt x="11072" y="21487"/>
                  </a:lnTo>
                  <a:lnTo>
                    <a:pt x="14834" y="17607"/>
                  </a:lnTo>
                  <a:lnTo>
                    <a:pt x="18548" y="18884"/>
                  </a:lnTo>
                  <a:lnTo>
                    <a:pt x="18550" y="18871"/>
                  </a:lnTo>
                  <a:cubicBezTo>
                    <a:pt x="18585" y="18882"/>
                    <a:pt x="18618" y="18900"/>
                    <a:pt x="18655" y="18900"/>
                  </a:cubicBezTo>
                  <a:cubicBezTo>
                    <a:pt x="18926" y="18900"/>
                    <a:pt x="19145" y="18598"/>
                    <a:pt x="19145" y="18225"/>
                  </a:cubicBezTo>
                  <a:cubicBezTo>
                    <a:pt x="19145" y="18181"/>
                    <a:pt x="19135" y="18143"/>
                    <a:pt x="19130" y="18102"/>
                  </a:cubicBezTo>
                  <a:lnTo>
                    <a:pt x="19137" y="18100"/>
                  </a:lnTo>
                  <a:lnTo>
                    <a:pt x="17830" y="8513"/>
                  </a:lnTo>
                  <a:lnTo>
                    <a:pt x="21292" y="6699"/>
                  </a:lnTo>
                  <a:cubicBezTo>
                    <a:pt x="21296" y="6697"/>
                    <a:pt x="21301" y="6695"/>
                    <a:pt x="21306" y="6692"/>
                  </a:cubicBezTo>
                  <a:lnTo>
                    <a:pt x="21320" y="6684"/>
                  </a:lnTo>
                  <a:lnTo>
                    <a:pt x="21319" y="6680"/>
                  </a:lnTo>
                  <a:cubicBezTo>
                    <a:pt x="21484" y="6571"/>
                    <a:pt x="21600" y="6344"/>
                    <a:pt x="21600" y="607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67297" y="5227861"/>
            <a:ext cx="1651247" cy="1136579"/>
            <a:chOff x="1296136" y="4957059"/>
            <a:chExt cx="1565713" cy="1077705"/>
          </a:xfrm>
        </p:grpSpPr>
        <p:sp>
          <p:nvSpPr>
            <p:cNvPr id="8" name="TextBox 7"/>
            <p:cNvSpPr txBox="1"/>
            <p:nvPr/>
          </p:nvSpPr>
          <p:spPr>
            <a:xfrm>
              <a:off x="1296137" y="5226930"/>
              <a:ext cx="1565711" cy="80783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6136" y="4957059"/>
              <a:ext cx="1565713" cy="302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CHART 01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89816" y="5228567"/>
            <a:ext cx="1651247" cy="1136578"/>
            <a:chOff x="3972449" y="4957728"/>
            <a:chExt cx="1565713" cy="1077704"/>
          </a:xfrm>
        </p:grpSpPr>
        <p:sp>
          <p:nvSpPr>
            <p:cNvPr id="10" name="TextBox 9"/>
            <p:cNvSpPr txBox="1"/>
            <p:nvPr/>
          </p:nvSpPr>
          <p:spPr>
            <a:xfrm>
              <a:off x="3972450" y="5227598"/>
              <a:ext cx="1565711" cy="80783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72449" y="4957728"/>
              <a:ext cx="1565713" cy="302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CHART 02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2335" y="5228649"/>
            <a:ext cx="1651247" cy="1136577"/>
            <a:chOff x="6648762" y="4957807"/>
            <a:chExt cx="1565713" cy="1077703"/>
          </a:xfrm>
        </p:grpSpPr>
        <p:sp>
          <p:nvSpPr>
            <p:cNvPr id="12" name="TextBox 11"/>
            <p:cNvSpPr txBox="1"/>
            <p:nvPr/>
          </p:nvSpPr>
          <p:spPr>
            <a:xfrm>
              <a:off x="6648763" y="5227676"/>
              <a:ext cx="1565711" cy="80783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48762" y="4957807"/>
              <a:ext cx="1565713" cy="302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CHART 03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834853" y="5227861"/>
            <a:ext cx="1651247" cy="1136579"/>
            <a:chOff x="9325074" y="4957059"/>
            <a:chExt cx="1565713" cy="1077705"/>
          </a:xfrm>
        </p:grpSpPr>
        <p:sp>
          <p:nvSpPr>
            <p:cNvPr id="14" name="TextBox 13"/>
            <p:cNvSpPr txBox="1"/>
            <p:nvPr/>
          </p:nvSpPr>
          <p:spPr>
            <a:xfrm>
              <a:off x="9325075" y="5226930"/>
              <a:ext cx="1565711" cy="80783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25074" y="4957059"/>
              <a:ext cx="1565713" cy="302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CHART 04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96150" y="2282661"/>
            <a:ext cx="2638577" cy="2682345"/>
            <a:chOff x="3504355" y="2164420"/>
            <a:chExt cx="2501899" cy="2543400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3504355" y="2164420"/>
            <a:ext cx="2501899" cy="254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Shape 2563"/>
            <p:cNvSpPr/>
            <p:nvPr/>
          </p:nvSpPr>
          <p:spPr>
            <a:xfrm>
              <a:off x="4510536" y="3174862"/>
              <a:ext cx="492387" cy="49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3630" y="2282661"/>
            <a:ext cx="2638577" cy="2682345"/>
            <a:chOff x="828041" y="2164420"/>
            <a:chExt cx="2501899" cy="2543400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828041" y="2164420"/>
            <a:ext cx="2501899" cy="254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Shape 2570"/>
            <p:cNvSpPr/>
            <p:nvPr/>
          </p:nvSpPr>
          <p:spPr>
            <a:xfrm>
              <a:off x="1813203" y="3174862"/>
              <a:ext cx="520093" cy="50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18669" y="2282661"/>
            <a:ext cx="2638577" cy="2682345"/>
            <a:chOff x="6180668" y="2164420"/>
            <a:chExt cx="2501899" cy="2543400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6180668" y="2164420"/>
            <a:ext cx="2501899" cy="254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Shape 2620"/>
            <p:cNvSpPr/>
            <p:nvPr/>
          </p:nvSpPr>
          <p:spPr>
            <a:xfrm>
              <a:off x="7180163" y="3217887"/>
              <a:ext cx="494110" cy="44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41187" y="2282661"/>
            <a:ext cx="2638577" cy="2682345"/>
            <a:chOff x="8856980" y="2164420"/>
            <a:chExt cx="2501899" cy="2543400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8856980" y="2164420"/>
            <a:ext cx="2501899" cy="254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Shape 2622"/>
            <p:cNvSpPr/>
            <p:nvPr/>
          </p:nvSpPr>
          <p:spPr>
            <a:xfrm>
              <a:off x="9849790" y="3174862"/>
              <a:ext cx="512566" cy="51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spect="1" noChangeArrowheads="1" noTextEdit="1"/>
          </p:cNvSpPr>
          <p:nvPr/>
        </p:nvSpPr>
        <p:spPr bwMode="auto">
          <a:xfrm>
            <a:off x="1248387" y="1726549"/>
            <a:ext cx="5208686" cy="46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48387" y="4939069"/>
            <a:ext cx="5204955" cy="1417837"/>
            <a:chOff x="589563" y="4433292"/>
            <a:chExt cx="4935339" cy="1344393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89563" y="4433292"/>
              <a:ext cx="4935339" cy="896852"/>
            </a:xfrm>
            <a:custGeom>
              <a:avLst/>
              <a:gdLst>
                <a:gd name="T0" fmla="*/ 0 w 2790"/>
                <a:gd name="T1" fmla="*/ 0 h 507"/>
                <a:gd name="T2" fmla="*/ 2790 w 2790"/>
                <a:gd name="T3" fmla="*/ 0 h 507"/>
                <a:gd name="T4" fmla="*/ 2790 w 2790"/>
                <a:gd name="T5" fmla="*/ 507 h 507"/>
                <a:gd name="T6" fmla="*/ 0 w 2790"/>
                <a:gd name="T7" fmla="*/ 507 h 507"/>
                <a:gd name="T8" fmla="*/ 0 w 2790"/>
                <a:gd name="T9" fmla="*/ 0 h 507"/>
                <a:gd name="T10" fmla="*/ 0 w 2790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07">
                  <a:moveTo>
                    <a:pt x="0" y="0"/>
                  </a:moveTo>
                  <a:lnTo>
                    <a:pt x="2790" y="0"/>
                  </a:lnTo>
                  <a:lnTo>
                    <a:pt x="2790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589563" y="4433292"/>
              <a:ext cx="979992" cy="1344393"/>
            </a:xfrm>
            <a:custGeom>
              <a:avLst/>
              <a:gdLst>
                <a:gd name="T0" fmla="*/ 277 w 554"/>
                <a:gd name="T1" fmla="*/ 760 h 760"/>
                <a:gd name="T2" fmla="*/ 0 w 554"/>
                <a:gd name="T3" fmla="*/ 507 h 760"/>
                <a:gd name="T4" fmla="*/ 0 w 554"/>
                <a:gd name="T5" fmla="*/ 0 h 760"/>
                <a:gd name="T6" fmla="*/ 0 w 554"/>
                <a:gd name="T7" fmla="*/ 0 h 760"/>
                <a:gd name="T8" fmla="*/ 554 w 554"/>
                <a:gd name="T9" fmla="*/ 0 h 760"/>
                <a:gd name="T10" fmla="*/ 554 w 554"/>
                <a:gd name="T11" fmla="*/ 507 h 760"/>
                <a:gd name="T12" fmla="*/ 277 w 554"/>
                <a:gd name="T13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0">
                  <a:moveTo>
                    <a:pt x="277" y="760"/>
                  </a:move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4" y="0"/>
                  </a:lnTo>
                  <a:lnTo>
                    <a:pt x="554" y="507"/>
                  </a:lnTo>
                  <a:lnTo>
                    <a:pt x="277" y="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877900" y="4902061"/>
              <a:ext cx="403318" cy="403318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3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4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6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2"/>
                    <a:pt x="91" y="74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cubicBezTo>
                    <a:pt x="35" y="96"/>
                    <a:pt x="23" y="91"/>
                    <a:pt x="14" y="82"/>
                  </a:cubicBezTo>
                  <a:cubicBezTo>
                    <a:pt x="6" y="74"/>
                    <a:pt x="0" y="62"/>
                    <a:pt x="0" y="48"/>
                  </a:cubicBezTo>
                  <a:cubicBezTo>
                    <a:pt x="0" y="35"/>
                    <a:pt x="6" y="23"/>
                    <a:pt x="14" y="14"/>
                  </a:cubicBezTo>
                  <a:cubicBezTo>
                    <a:pt x="23" y="6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3"/>
                    <a:pt x="48" y="3"/>
                  </a:cubicBezTo>
                  <a:cubicBezTo>
                    <a:pt x="36" y="3"/>
                    <a:pt x="24" y="8"/>
                    <a:pt x="16" y="16"/>
                  </a:cubicBezTo>
                  <a:cubicBezTo>
                    <a:pt x="8" y="25"/>
                    <a:pt x="3" y="36"/>
                    <a:pt x="3" y="48"/>
                  </a:cubicBezTo>
                  <a:cubicBezTo>
                    <a:pt x="3" y="61"/>
                    <a:pt x="8" y="72"/>
                    <a:pt x="16" y="80"/>
                  </a:cubicBezTo>
                  <a:cubicBezTo>
                    <a:pt x="24" y="88"/>
                    <a:pt x="36" y="94"/>
                    <a:pt x="48" y="94"/>
                  </a:cubicBezTo>
                  <a:cubicBezTo>
                    <a:pt x="61" y="94"/>
                    <a:pt x="72" y="88"/>
                    <a:pt x="80" y="80"/>
                  </a:cubicBezTo>
                  <a:cubicBezTo>
                    <a:pt x="88" y="72"/>
                    <a:pt x="93" y="61"/>
                    <a:pt x="93" y="48"/>
                  </a:cubicBezTo>
                  <a:cubicBezTo>
                    <a:pt x="93" y="36"/>
                    <a:pt x="88" y="25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3129" y="4962469"/>
              <a:ext cx="330137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01140" y="4555475"/>
              <a:ext cx="3292177" cy="61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47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476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8387" y="3864499"/>
            <a:ext cx="5204955" cy="1419702"/>
            <a:chOff x="589563" y="3414384"/>
            <a:chExt cx="4935339" cy="1346162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89563" y="3414384"/>
              <a:ext cx="4935339" cy="902159"/>
            </a:xfrm>
            <a:custGeom>
              <a:avLst/>
              <a:gdLst>
                <a:gd name="T0" fmla="*/ 0 w 2790"/>
                <a:gd name="T1" fmla="*/ 0 h 510"/>
                <a:gd name="T2" fmla="*/ 2790 w 2790"/>
                <a:gd name="T3" fmla="*/ 0 h 510"/>
                <a:gd name="T4" fmla="*/ 2790 w 2790"/>
                <a:gd name="T5" fmla="*/ 510 h 510"/>
                <a:gd name="T6" fmla="*/ 0 w 2790"/>
                <a:gd name="T7" fmla="*/ 510 h 510"/>
                <a:gd name="T8" fmla="*/ 0 w 2790"/>
                <a:gd name="T9" fmla="*/ 0 h 510"/>
                <a:gd name="T10" fmla="*/ 0 w 2790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10">
                  <a:moveTo>
                    <a:pt x="0" y="0"/>
                  </a:moveTo>
                  <a:lnTo>
                    <a:pt x="2790" y="0"/>
                  </a:lnTo>
                  <a:lnTo>
                    <a:pt x="2790" y="510"/>
                  </a:lnTo>
                  <a:lnTo>
                    <a:pt x="0" y="5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589563" y="3414384"/>
              <a:ext cx="979992" cy="1346162"/>
            </a:xfrm>
            <a:custGeom>
              <a:avLst/>
              <a:gdLst>
                <a:gd name="T0" fmla="*/ 0 w 554"/>
                <a:gd name="T1" fmla="*/ 0 h 761"/>
                <a:gd name="T2" fmla="*/ 554 w 554"/>
                <a:gd name="T3" fmla="*/ 0 h 761"/>
                <a:gd name="T4" fmla="*/ 554 w 554"/>
                <a:gd name="T5" fmla="*/ 507 h 761"/>
                <a:gd name="T6" fmla="*/ 277 w 554"/>
                <a:gd name="T7" fmla="*/ 761 h 761"/>
                <a:gd name="T8" fmla="*/ 0 w 554"/>
                <a:gd name="T9" fmla="*/ 507 h 761"/>
                <a:gd name="T10" fmla="*/ 0 w 554"/>
                <a:gd name="T11" fmla="*/ 0 h 761"/>
                <a:gd name="T12" fmla="*/ 0 w 554"/>
                <a:gd name="T1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1">
                  <a:moveTo>
                    <a:pt x="0" y="0"/>
                  </a:moveTo>
                  <a:lnTo>
                    <a:pt x="554" y="0"/>
                  </a:lnTo>
                  <a:lnTo>
                    <a:pt x="554" y="507"/>
                  </a:lnTo>
                  <a:lnTo>
                    <a:pt x="277" y="761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877900" y="3888459"/>
              <a:ext cx="403318" cy="401549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2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3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5"/>
                    <a:pt x="82" y="14"/>
                  </a:cubicBezTo>
                  <a:cubicBezTo>
                    <a:pt x="91" y="22"/>
                    <a:pt x="96" y="34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0"/>
                    <a:pt x="61" y="96"/>
                    <a:pt x="48" y="96"/>
                  </a:cubicBezTo>
                  <a:cubicBezTo>
                    <a:pt x="35" y="96"/>
                    <a:pt x="23" y="90"/>
                    <a:pt x="14" y="82"/>
                  </a:cubicBezTo>
                  <a:cubicBezTo>
                    <a:pt x="6" y="73"/>
                    <a:pt x="0" y="61"/>
                    <a:pt x="0" y="48"/>
                  </a:cubicBezTo>
                  <a:cubicBezTo>
                    <a:pt x="0" y="34"/>
                    <a:pt x="6" y="22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2"/>
                    <a:pt x="48" y="2"/>
                  </a:cubicBezTo>
                  <a:cubicBezTo>
                    <a:pt x="36" y="2"/>
                    <a:pt x="24" y="8"/>
                    <a:pt x="16" y="16"/>
                  </a:cubicBezTo>
                  <a:cubicBezTo>
                    <a:pt x="8" y="24"/>
                    <a:pt x="3" y="35"/>
                    <a:pt x="3" y="48"/>
                  </a:cubicBezTo>
                  <a:cubicBezTo>
                    <a:pt x="3" y="60"/>
                    <a:pt x="8" y="71"/>
                    <a:pt x="16" y="80"/>
                  </a:cubicBezTo>
                  <a:cubicBezTo>
                    <a:pt x="24" y="88"/>
                    <a:pt x="36" y="93"/>
                    <a:pt x="48" y="93"/>
                  </a:cubicBezTo>
                  <a:cubicBezTo>
                    <a:pt x="61" y="93"/>
                    <a:pt x="72" y="88"/>
                    <a:pt x="80" y="80"/>
                  </a:cubicBezTo>
                  <a:cubicBezTo>
                    <a:pt x="88" y="71"/>
                    <a:pt x="93" y="60"/>
                    <a:pt x="93" y="48"/>
                  </a:cubicBezTo>
                  <a:cubicBezTo>
                    <a:pt x="93" y="35"/>
                    <a:pt x="88" y="24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3129" y="3945267"/>
              <a:ext cx="330137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01140" y="3539220"/>
              <a:ext cx="3292177" cy="61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47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476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auto">
          <a:xfrm>
            <a:off x="1248386" y="4939069"/>
            <a:ext cx="1033529" cy="1417837"/>
          </a:xfrm>
          <a:custGeom>
            <a:avLst/>
            <a:gdLst>
              <a:gd name="T0" fmla="*/ 277 w 554"/>
              <a:gd name="T1" fmla="*/ 760 h 760"/>
              <a:gd name="T2" fmla="*/ 0 w 554"/>
              <a:gd name="T3" fmla="*/ 507 h 760"/>
              <a:gd name="T4" fmla="*/ 0 w 554"/>
              <a:gd name="T5" fmla="*/ 0 h 760"/>
              <a:gd name="T6" fmla="*/ 0 w 554"/>
              <a:gd name="T7" fmla="*/ 0 h 760"/>
              <a:gd name="T8" fmla="*/ 554 w 554"/>
              <a:gd name="T9" fmla="*/ 0 h 760"/>
              <a:gd name="T10" fmla="*/ 554 w 554"/>
              <a:gd name="T11" fmla="*/ 507 h 760"/>
              <a:gd name="T12" fmla="*/ 277 w 554"/>
              <a:gd name="T1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4" h="760">
                <a:moveTo>
                  <a:pt x="277" y="760"/>
                </a:moveTo>
                <a:lnTo>
                  <a:pt x="0" y="507"/>
                </a:lnTo>
                <a:lnTo>
                  <a:pt x="0" y="0"/>
                </a:lnTo>
                <a:lnTo>
                  <a:pt x="0" y="0"/>
                </a:lnTo>
                <a:lnTo>
                  <a:pt x="554" y="0"/>
                </a:lnTo>
                <a:lnTo>
                  <a:pt x="554" y="507"/>
                </a:lnTo>
                <a:lnTo>
                  <a:pt x="277" y="7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248387" y="2791793"/>
            <a:ext cx="5204955" cy="1417837"/>
            <a:chOff x="589563" y="2397244"/>
            <a:chExt cx="4935339" cy="1344393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89563" y="2397244"/>
              <a:ext cx="4935339" cy="900390"/>
            </a:xfrm>
            <a:custGeom>
              <a:avLst/>
              <a:gdLst>
                <a:gd name="T0" fmla="*/ 0 w 2790"/>
                <a:gd name="T1" fmla="*/ 0 h 509"/>
                <a:gd name="T2" fmla="*/ 2790 w 2790"/>
                <a:gd name="T3" fmla="*/ 0 h 509"/>
                <a:gd name="T4" fmla="*/ 2790 w 2790"/>
                <a:gd name="T5" fmla="*/ 509 h 509"/>
                <a:gd name="T6" fmla="*/ 0 w 2790"/>
                <a:gd name="T7" fmla="*/ 509 h 509"/>
                <a:gd name="T8" fmla="*/ 0 w 2790"/>
                <a:gd name="T9" fmla="*/ 0 h 509"/>
                <a:gd name="T10" fmla="*/ 0 w 2790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09">
                  <a:moveTo>
                    <a:pt x="0" y="0"/>
                  </a:moveTo>
                  <a:lnTo>
                    <a:pt x="2790" y="0"/>
                  </a:lnTo>
                  <a:lnTo>
                    <a:pt x="2790" y="509"/>
                  </a:lnTo>
                  <a:lnTo>
                    <a:pt x="0" y="5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589563" y="2397244"/>
              <a:ext cx="979992" cy="1344393"/>
            </a:xfrm>
            <a:custGeom>
              <a:avLst/>
              <a:gdLst>
                <a:gd name="T0" fmla="*/ 0 w 554"/>
                <a:gd name="T1" fmla="*/ 0 h 760"/>
                <a:gd name="T2" fmla="*/ 554 w 554"/>
                <a:gd name="T3" fmla="*/ 0 h 760"/>
                <a:gd name="T4" fmla="*/ 554 w 554"/>
                <a:gd name="T5" fmla="*/ 507 h 760"/>
                <a:gd name="T6" fmla="*/ 277 w 554"/>
                <a:gd name="T7" fmla="*/ 760 h 760"/>
                <a:gd name="T8" fmla="*/ 0 w 554"/>
                <a:gd name="T9" fmla="*/ 507 h 760"/>
                <a:gd name="T10" fmla="*/ 0 w 554"/>
                <a:gd name="T11" fmla="*/ 0 h 760"/>
                <a:gd name="T12" fmla="*/ 0 w 554"/>
                <a:gd name="T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0">
                  <a:moveTo>
                    <a:pt x="0" y="0"/>
                  </a:moveTo>
                  <a:lnTo>
                    <a:pt x="554" y="0"/>
                  </a:lnTo>
                  <a:lnTo>
                    <a:pt x="554" y="507"/>
                  </a:lnTo>
                  <a:lnTo>
                    <a:pt x="277" y="760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877900" y="2871320"/>
              <a:ext cx="403318" cy="401549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3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3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cubicBezTo>
                    <a:pt x="35" y="96"/>
                    <a:pt x="23" y="91"/>
                    <a:pt x="14" y="82"/>
                  </a:cubicBezTo>
                  <a:cubicBezTo>
                    <a:pt x="6" y="73"/>
                    <a:pt x="0" y="61"/>
                    <a:pt x="0" y="48"/>
                  </a:cubicBezTo>
                  <a:cubicBezTo>
                    <a:pt x="0" y="35"/>
                    <a:pt x="6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3"/>
                    <a:pt x="48" y="3"/>
                  </a:cubicBezTo>
                  <a:cubicBezTo>
                    <a:pt x="36" y="3"/>
                    <a:pt x="24" y="8"/>
                    <a:pt x="16" y="16"/>
                  </a:cubicBezTo>
                  <a:cubicBezTo>
                    <a:pt x="8" y="24"/>
                    <a:pt x="3" y="35"/>
                    <a:pt x="3" y="48"/>
                  </a:cubicBezTo>
                  <a:cubicBezTo>
                    <a:pt x="3" y="60"/>
                    <a:pt x="8" y="72"/>
                    <a:pt x="16" y="80"/>
                  </a:cubicBezTo>
                  <a:cubicBezTo>
                    <a:pt x="24" y="88"/>
                    <a:pt x="36" y="93"/>
                    <a:pt x="48" y="93"/>
                  </a:cubicBezTo>
                  <a:cubicBezTo>
                    <a:pt x="61" y="93"/>
                    <a:pt x="72" y="88"/>
                    <a:pt x="80" y="80"/>
                  </a:cubicBezTo>
                  <a:cubicBezTo>
                    <a:pt x="88" y="72"/>
                    <a:pt x="93" y="60"/>
                    <a:pt x="93" y="48"/>
                  </a:cubicBezTo>
                  <a:cubicBezTo>
                    <a:pt x="93" y="35"/>
                    <a:pt x="88" y="24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03129" y="2929142"/>
              <a:ext cx="330137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57891" y="2521196"/>
              <a:ext cx="3292177" cy="61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47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476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48387" y="1722818"/>
            <a:ext cx="5204955" cy="1417837"/>
            <a:chOff x="589563" y="1383642"/>
            <a:chExt cx="4935339" cy="1344393"/>
          </a:xfrm>
        </p:grpSpPr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589563" y="1383642"/>
              <a:ext cx="4935339" cy="896852"/>
            </a:xfrm>
            <a:custGeom>
              <a:avLst/>
              <a:gdLst>
                <a:gd name="T0" fmla="*/ 0 w 2790"/>
                <a:gd name="T1" fmla="*/ 0 h 507"/>
                <a:gd name="T2" fmla="*/ 2790 w 2790"/>
                <a:gd name="T3" fmla="*/ 0 h 507"/>
                <a:gd name="T4" fmla="*/ 2790 w 2790"/>
                <a:gd name="T5" fmla="*/ 507 h 507"/>
                <a:gd name="T6" fmla="*/ 0 w 2790"/>
                <a:gd name="T7" fmla="*/ 507 h 507"/>
                <a:gd name="T8" fmla="*/ 0 w 2790"/>
                <a:gd name="T9" fmla="*/ 0 h 507"/>
                <a:gd name="T10" fmla="*/ 0 w 2790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0" h="507">
                  <a:moveTo>
                    <a:pt x="0" y="0"/>
                  </a:moveTo>
                  <a:lnTo>
                    <a:pt x="2790" y="0"/>
                  </a:lnTo>
                  <a:lnTo>
                    <a:pt x="2790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589563" y="1383642"/>
              <a:ext cx="979992" cy="1344393"/>
            </a:xfrm>
            <a:custGeom>
              <a:avLst/>
              <a:gdLst>
                <a:gd name="T0" fmla="*/ 0 w 554"/>
                <a:gd name="T1" fmla="*/ 0 h 760"/>
                <a:gd name="T2" fmla="*/ 554 w 554"/>
                <a:gd name="T3" fmla="*/ 0 h 760"/>
                <a:gd name="T4" fmla="*/ 554 w 554"/>
                <a:gd name="T5" fmla="*/ 507 h 760"/>
                <a:gd name="T6" fmla="*/ 277 w 554"/>
                <a:gd name="T7" fmla="*/ 760 h 760"/>
                <a:gd name="T8" fmla="*/ 0 w 554"/>
                <a:gd name="T9" fmla="*/ 507 h 760"/>
                <a:gd name="T10" fmla="*/ 0 w 554"/>
                <a:gd name="T11" fmla="*/ 0 h 760"/>
                <a:gd name="T12" fmla="*/ 0 w 554"/>
                <a:gd name="T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760">
                  <a:moveTo>
                    <a:pt x="0" y="0"/>
                  </a:moveTo>
                  <a:lnTo>
                    <a:pt x="554" y="0"/>
                  </a:lnTo>
                  <a:lnTo>
                    <a:pt x="554" y="507"/>
                  </a:lnTo>
                  <a:lnTo>
                    <a:pt x="277" y="760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877900" y="1852411"/>
              <a:ext cx="403318" cy="401549"/>
            </a:xfrm>
            <a:custGeom>
              <a:avLst/>
              <a:gdLst>
                <a:gd name="T0" fmla="*/ 48 w 96"/>
                <a:gd name="T1" fmla="*/ 0 h 96"/>
                <a:gd name="T2" fmla="*/ 82 w 96"/>
                <a:gd name="T3" fmla="*/ 14 h 96"/>
                <a:gd name="T4" fmla="*/ 96 w 96"/>
                <a:gd name="T5" fmla="*/ 48 h 96"/>
                <a:gd name="T6" fmla="*/ 82 w 96"/>
                <a:gd name="T7" fmla="*/ 82 h 96"/>
                <a:gd name="T8" fmla="*/ 48 w 96"/>
                <a:gd name="T9" fmla="*/ 96 h 96"/>
                <a:gd name="T10" fmla="*/ 14 w 96"/>
                <a:gd name="T11" fmla="*/ 82 h 96"/>
                <a:gd name="T12" fmla="*/ 0 w 96"/>
                <a:gd name="T13" fmla="*/ 48 h 96"/>
                <a:gd name="T14" fmla="*/ 14 w 96"/>
                <a:gd name="T15" fmla="*/ 14 h 96"/>
                <a:gd name="T16" fmla="*/ 48 w 96"/>
                <a:gd name="T17" fmla="*/ 0 h 96"/>
                <a:gd name="T18" fmla="*/ 80 w 96"/>
                <a:gd name="T19" fmla="*/ 16 h 96"/>
                <a:gd name="T20" fmla="*/ 80 w 96"/>
                <a:gd name="T21" fmla="*/ 16 h 96"/>
                <a:gd name="T22" fmla="*/ 48 w 96"/>
                <a:gd name="T23" fmla="*/ 3 h 96"/>
                <a:gd name="T24" fmla="*/ 16 w 96"/>
                <a:gd name="T25" fmla="*/ 16 h 96"/>
                <a:gd name="T26" fmla="*/ 3 w 96"/>
                <a:gd name="T27" fmla="*/ 48 h 96"/>
                <a:gd name="T28" fmla="*/ 16 w 96"/>
                <a:gd name="T29" fmla="*/ 80 h 96"/>
                <a:gd name="T30" fmla="*/ 48 w 96"/>
                <a:gd name="T31" fmla="*/ 93 h 96"/>
                <a:gd name="T32" fmla="*/ 80 w 96"/>
                <a:gd name="T33" fmla="*/ 80 h 96"/>
                <a:gd name="T34" fmla="*/ 93 w 96"/>
                <a:gd name="T35" fmla="*/ 48 h 96"/>
                <a:gd name="T36" fmla="*/ 80 w 96"/>
                <a:gd name="T3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cubicBezTo>
                    <a:pt x="35" y="96"/>
                    <a:pt x="23" y="91"/>
                    <a:pt x="14" y="82"/>
                  </a:cubicBezTo>
                  <a:cubicBezTo>
                    <a:pt x="6" y="73"/>
                    <a:pt x="0" y="61"/>
                    <a:pt x="0" y="48"/>
                  </a:cubicBezTo>
                  <a:cubicBezTo>
                    <a:pt x="0" y="35"/>
                    <a:pt x="6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lose/>
                  <a:moveTo>
                    <a:pt x="80" y="16"/>
                  </a:moveTo>
                  <a:cubicBezTo>
                    <a:pt x="80" y="16"/>
                    <a:pt x="80" y="16"/>
                    <a:pt x="80" y="16"/>
                  </a:cubicBezTo>
                  <a:cubicBezTo>
                    <a:pt x="72" y="8"/>
                    <a:pt x="61" y="3"/>
                    <a:pt x="48" y="3"/>
                  </a:cubicBezTo>
                  <a:cubicBezTo>
                    <a:pt x="36" y="3"/>
                    <a:pt x="24" y="8"/>
                    <a:pt x="16" y="16"/>
                  </a:cubicBezTo>
                  <a:cubicBezTo>
                    <a:pt x="8" y="24"/>
                    <a:pt x="3" y="36"/>
                    <a:pt x="3" y="48"/>
                  </a:cubicBezTo>
                  <a:cubicBezTo>
                    <a:pt x="3" y="61"/>
                    <a:pt x="8" y="72"/>
                    <a:pt x="16" y="80"/>
                  </a:cubicBezTo>
                  <a:cubicBezTo>
                    <a:pt x="24" y="88"/>
                    <a:pt x="36" y="93"/>
                    <a:pt x="48" y="93"/>
                  </a:cubicBezTo>
                  <a:cubicBezTo>
                    <a:pt x="61" y="93"/>
                    <a:pt x="72" y="88"/>
                    <a:pt x="80" y="80"/>
                  </a:cubicBezTo>
                  <a:cubicBezTo>
                    <a:pt x="88" y="72"/>
                    <a:pt x="93" y="61"/>
                    <a:pt x="93" y="48"/>
                  </a:cubicBezTo>
                  <a:cubicBezTo>
                    <a:pt x="93" y="36"/>
                    <a:pt x="88" y="24"/>
                    <a:pt x="8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5473" y="1914685"/>
              <a:ext cx="330137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7892" y="1539198"/>
              <a:ext cx="3292177" cy="61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47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47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476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3" name="Subtitle 2"/>
          <p:cNvSpPr txBox="1">
            <a:spLocks/>
          </p:cNvSpPr>
          <p:nvPr/>
        </p:nvSpPr>
        <p:spPr>
          <a:xfrm>
            <a:off x="7441747" y="4224312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03745" y="3907561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7441747" y="5499704"/>
            <a:ext cx="4444281" cy="665508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3745" y="518295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57" name="Shape 2720"/>
          <p:cNvSpPr/>
          <p:nvPr/>
        </p:nvSpPr>
        <p:spPr>
          <a:xfrm>
            <a:off x="7074780" y="3892869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58" name="Shape 2720"/>
          <p:cNvSpPr/>
          <p:nvPr/>
        </p:nvSpPr>
        <p:spPr>
          <a:xfrm>
            <a:off x="7074780" y="5167659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03745" y="1548295"/>
            <a:ext cx="5327968" cy="195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Steps</a:t>
            </a:r>
          </a:p>
          <a:p>
            <a:r>
              <a:rPr lang="en-US" sz="6064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Infographic</a:t>
            </a:r>
            <a:endParaRPr lang="en-US" sz="6064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Montserrat" charset="0"/>
              <a:sym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 animBg="1"/>
      <p:bldP spid="58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72"/>
          <p:cNvGrpSpPr/>
          <p:nvPr/>
        </p:nvGrpSpPr>
        <p:grpSpPr>
          <a:xfrm>
            <a:off x="508695" y="2943854"/>
            <a:ext cx="1726654" cy="1062758"/>
            <a:chOff x="5776018" y="1497451"/>
            <a:chExt cx="1296158" cy="797787"/>
          </a:xfrm>
        </p:grpSpPr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6184659" y="1497451"/>
              <a:ext cx="478880" cy="1704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STEP A</a:t>
              </a:r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5776018" y="1933996"/>
              <a:ext cx="1296158" cy="36124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72"/>
          <p:cNvGrpSpPr/>
          <p:nvPr/>
        </p:nvGrpSpPr>
        <p:grpSpPr>
          <a:xfrm>
            <a:off x="3429883" y="2967244"/>
            <a:ext cx="1726654" cy="1062758"/>
            <a:chOff x="5776018" y="1497451"/>
            <a:chExt cx="1296158" cy="797787"/>
          </a:xfrm>
        </p:grpSpPr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6184345" y="1497451"/>
              <a:ext cx="479506" cy="1704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STEP B</a:t>
              </a:r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5776018" y="1933996"/>
              <a:ext cx="1296158" cy="36124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72"/>
          <p:cNvGrpSpPr/>
          <p:nvPr/>
        </p:nvGrpSpPr>
        <p:grpSpPr>
          <a:xfrm>
            <a:off x="6502047" y="2967244"/>
            <a:ext cx="1726654" cy="1062758"/>
            <a:chOff x="5776018" y="1497451"/>
            <a:chExt cx="1296158" cy="797787"/>
          </a:xfrm>
        </p:grpSpPr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6180735" y="1497451"/>
              <a:ext cx="486726" cy="1704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STEP C</a:t>
              </a:r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5776018" y="1933996"/>
              <a:ext cx="1296158" cy="36124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72"/>
          <p:cNvGrpSpPr/>
          <p:nvPr/>
        </p:nvGrpSpPr>
        <p:grpSpPr>
          <a:xfrm>
            <a:off x="9574210" y="2967244"/>
            <a:ext cx="1726654" cy="1062758"/>
            <a:chOff x="5776018" y="1497451"/>
            <a:chExt cx="1296158" cy="797787"/>
          </a:xfrm>
        </p:grpSpPr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6180736" y="1497451"/>
              <a:ext cx="486726" cy="17048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326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STEP D</a:t>
              </a:r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5776018" y="1933996"/>
              <a:ext cx="1296158" cy="36124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05129" y="2630310"/>
            <a:ext cx="1151103" cy="1995244"/>
            <a:chOff x="2455123" y="2131468"/>
            <a:chExt cx="1091476" cy="1891891"/>
          </a:xfrm>
          <a:effectLst/>
        </p:grpSpPr>
        <p:sp>
          <p:nvSpPr>
            <p:cNvPr id="44" name="Chevron 43"/>
            <p:cNvSpPr/>
            <p:nvPr/>
          </p:nvSpPr>
          <p:spPr>
            <a:xfrm>
              <a:off x="2455123" y="2131468"/>
              <a:ext cx="1091476" cy="189189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64228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26317" y="2653701"/>
            <a:ext cx="1151103" cy="1995244"/>
            <a:chOff x="5043531" y="2131468"/>
            <a:chExt cx="1091476" cy="1891891"/>
          </a:xfrm>
          <a:effectLst/>
        </p:grpSpPr>
        <p:sp>
          <p:nvSpPr>
            <p:cNvPr id="47" name="Chevron 46"/>
            <p:cNvSpPr/>
            <p:nvPr/>
          </p:nvSpPr>
          <p:spPr>
            <a:xfrm>
              <a:off x="5043531" y="2131468"/>
              <a:ext cx="1091476" cy="189189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18812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</a:t>
              </a:r>
              <a:endParaRPr lang="en-US" sz="147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98480" y="2653701"/>
            <a:ext cx="1151103" cy="1995244"/>
            <a:chOff x="7553925" y="2131468"/>
            <a:chExt cx="1091476" cy="1891891"/>
          </a:xfrm>
          <a:effectLst/>
        </p:grpSpPr>
        <p:sp>
          <p:nvSpPr>
            <p:cNvPr id="50" name="Chevron 49"/>
            <p:cNvSpPr/>
            <p:nvPr/>
          </p:nvSpPr>
          <p:spPr>
            <a:xfrm>
              <a:off x="7553925" y="2131468"/>
              <a:ext cx="1091476" cy="189189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773396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</a:t>
              </a:r>
              <a:endParaRPr lang="en-US" sz="147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070643" y="2653701"/>
            <a:ext cx="1151103" cy="1995244"/>
            <a:chOff x="10064319" y="2131468"/>
            <a:chExt cx="1091476" cy="1891891"/>
          </a:xfrm>
          <a:effectLst/>
        </p:grpSpPr>
        <p:sp>
          <p:nvSpPr>
            <p:cNvPr id="53" name="Chevron 52"/>
            <p:cNvSpPr/>
            <p:nvPr/>
          </p:nvSpPr>
          <p:spPr>
            <a:xfrm>
              <a:off x="10064319" y="2131468"/>
              <a:ext cx="1091476" cy="189189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0279807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  <a:endParaRPr lang="en-US" sz="147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508695" y="5267496"/>
            <a:ext cx="11713051" cy="93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66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Hashtag fashion axe fingerstache, everyday carry shoreditch pinterest umami authentic brooklyn YOLO heirloom keytar waistcoat kickstarter. Kitsch authentic offal, narwhal tilde etsy four loko selvage normcore messenger bag put a bird on it heirloom gastropub</a:t>
            </a:r>
            <a:r>
              <a:rPr lang="en-US" altLang="zh-CN" sz="1266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en-US" altLang="zh-CN" sz="1266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Hashtag fashion axe fingerstache, everyday carry shoreditch pinterest umami authentic brooklyn YOLO heirloom keytar waistcoat kickstarter. Kitsch authentic offal, narwhal tilde etsy four loko selvage normcore messenger bag put a bird on it heirloom gastropub</a:t>
            </a:r>
            <a:r>
              <a:rPr lang="en-US" altLang="zh-CN" sz="1266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1266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占位符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852343" y="-312672"/>
            <a:ext cx="3154066" cy="80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52301">
                <a:solidFill>
                  <a:schemeClr val="accent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52301">
              <a:solidFill>
                <a:schemeClr val="accent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1228" y="3495558"/>
            <a:ext cx="5256295" cy="1368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5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00396" y="3584469"/>
            <a:ext cx="4257961" cy="729469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217" ker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6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00396" y="4314035"/>
            <a:ext cx="4257961" cy="391615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686" ker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2881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1203421" y="2290544"/>
            <a:ext cx="5261344" cy="10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Moderation in all </a:t>
            </a:r>
            <a:r>
              <a:rPr lang="en-US" sz="2953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things</a:t>
            </a:r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953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including</a:t>
            </a:r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moderation. 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672267" y="3960724"/>
            <a:ext cx="4444281" cy="665508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4264" y="364397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672267" y="5236116"/>
            <a:ext cx="4444281" cy="665508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4264" y="491936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25" name="Shape 2720"/>
          <p:cNvSpPr/>
          <p:nvPr/>
        </p:nvSpPr>
        <p:spPr>
          <a:xfrm>
            <a:off x="1305300" y="362928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26" name="Shape 2720"/>
          <p:cNvSpPr/>
          <p:nvPr/>
        </p:nvSpPr>
        <p:spPr>
          <a:xfrm>
            <a:off x="1305300" y="490407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lock Arc 53"/>
          <p:cNvSpPr/>
          <p:nvPr/>
        </p:nvSpPr>
        <p:spPr>
          <a:xfrm>
            <a:off x="1188032" y="2822382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Block Arc 54"/>
          <p:cNvSpPr/>
          <p:nvPr/>
        </p:nvSpPr>
        <p:spPr>
          <a:xfrm>
            <a:off x="5261795" y="2822382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9344018" y="2822382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Block Arc 56"/>
          <p:cNvSpPr/>
          <p:nvPr/>
        </p:nvSpPr>
        <p:spPr>
          <a:xfrm flipV="1">
            <a:off x="3229143" y="278008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8" name="Block Arc 57"/>
          <p:cNvSpPr/>
          <p:nvPr/>
        </p:nvSpPr>
        <p:spPr>
          <a:xfrm flipV="1">
            <a:off x="7302906" y="278008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9" name="Block Arc 58"/>
          <p:cNvSpPr/>
          <p:nvPr/>
        </p:nvSpPr>
        <p:spPr>
          <a:xfrm flipV="1">
            <a:off x="1188032" y="278008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0" name="Block Arc 59"/>
          <p:cNvSpPr/>
          <p:nvPr/>
        </p:nvSpPr>
        <p:spPr>
          <a:xfrm>
            <a:off x="3229143" y="282821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" name="Block Arc 60"/>
          <p:cNvSpPr/>
          <p:nvPr/>
        </p:nvSpPr>
        <p:spPr>
          <a:xfrm flipV="1">
            <a:off x="5261794" y="278008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2" name="Block Arc 61"/>
          <p:cNvSpPr/>
          <p:nvPr/>
        </p:nvSpPr>
        <p:spPr>
          <a:xfrm>
            <a:off x="7302905" y="282821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4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3" name="Block Arc 62"/>
          <p:cNvSpPr/>
          <p:nvPr/>
        </p:nvSpPr>
        <p:spPr>
          <a:xfrm flipV="1">
            <a:off x="9344018" y="2780085"/>
            <a:ext cx="2342890" cy="2441437"/>
          </a:xfrm>
          <a:prstGeom prst="blockArc">
            <a:avLst>
              <a:gd name="adj1" fmla="val 10855675"/>
              <a:gd name="adj2" fmla="val 21532761"/>
              <a:gd name="adj3" fmla="val 13078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3500" y="3394827"/>
            <a:ext cx="1211951" cy="1211951"/>
            <a:chOff x="1662335" y="3218976"/>
            <a:chExt cx="1149172" cy="1149172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662335" y="3218976"/>
              <a:ext cx="1149172" cy="11491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37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4" name="Shape 2526"/>
            <p:cNvSpPr/>
            <p:nvPr/>
          </p:nvSpPr>
          <p:spPr>
            <a:xfrm>
              <a:off x="2097257" y="365389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96494" y="3394827"/>
            <a:ext cx="1211951" cy="1211951"/>
            <a:chOff x="3599502" y="3218976"/>
            <a:chExt cx="1149172" cy="114917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599502" y="3218976"/>
              <a:ext cx="1149172" cy="11491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37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5" name="Shape 2547"/>
            <p:cNvSpPr/>
            <p:nvPr/>
          </p:nvSpPr>
          <p:spPr>
            <a:xfrm>
              <a:off x="4032639" y="365389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35723" y="3394827"/>
            <a:ext cx="1211951" cy="1211951"/>
            <a:chOff x="5533099" y="3218976"/>
            <a:chExt cx="1149172" cy="1149172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533099" y="3218976"/>
              <a:ext cx="1149172" cy="11491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37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8" name="Shape 2554"/>
            <p:cNvSpPr/>
            <p:nvPr/>
          </p:nvSpPr>
          <p:spPr>
            <a:xfrm>
              <a:off x="5968021" y="367929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68375" y="3394827"/>
            <a:ext cx="1211951" cy="1211951"/>
            <a:chOff x="7460460" y="3218976"/>
            <a:chExt cx="1149172" cy="1149172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7460460" y="3218976"/>
              <a:ext cx="1149172" cy="1149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37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9" name="Shape 2587"/>
            <p:cNvSpPr/>
            <p:nvPr/>
          </p:nvSpPr>
          <p:spPr>
            <a:xfrm>
              <a:off x="7895381" y="365389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9486" y="3394827"/>
            <a:ext cx="1211951" cy="1211951"/>
            <a:chOff x="9395842" y="3218976"/>
            <a:chExt cx="1149172" cy="114917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9395842" y="3218976"/>
              <a:ext cx="1149172" cy="11491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37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Shape 2613"/>
            <p:cNvSpPr/>
            <p:nvPr/>
          </p:nvSpPr>
          <p:spPr>
            <a:xfrm>
              <a:off x="9823944" y="367929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11" name="Text Placeholder 32"/>
          <p:cNvSpPr txBox="1">
            <a:spLocks/>
          </p:cNvSpPr>
          <p:nvPr/>
        </p:nvSpPr>
        <p:spPr>
          <a:xfrm>
            <a:off x="1213742" y="2087547"/>
            <a:ext cx="2291468" cy="4542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16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12" name="Text Placeholder 32"/>
          <p:cNvSpPr txBox="1">
            <a:spLocks/>
          </p:cNvSpPr>
          <p:nvPr/>
        </p:nvSpPr>
        <p:spPr>
          <a:xfrm>
            <a:off x="3254853" y="5507937"/>
            <a:ext cx="2291468" cy="448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16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13" name="Text Placeholder 32"/>
          <p:cNvSpPr txBox="1">
            <a:spLocks/>
          </p:cNvSpPr>
          <p:nvPr/>
        </p:nvSpPr>
        <p:spPr>
          <a:xfrm>
            <a:off x="5295964" y="2087548"/>
            <a:ext cx="2291468" cy="454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16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14" name="Text Placeholder 32"/>
          <p:cNvSpPr txBox="1">
            <a:spLocks/>
          </p:cNvSpPr>
          <p:nvPr/>
        </p:nvSpPr>
        <p:spPr>
          <a:xfrm>
            <a:off x="7328615" y="5507937"/>
            <a:ext cx="2291468" cy="448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16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15" name="Text Placeholder 32"/>
          <p:cNvSpPr txBox="1">
            <a:spLocks/>
          </p:cNvSpPr>
          <p:nvPr/>
        </p:nvSpPr>
        <p:spPr>
          <a:xfrm>
            <a:off x="9378187" y="2083863"/>
            <a:ext cx="2291468" cy="4579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16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11" grpId="0"/>
      <p:bldP spid="112" grpId="0"/>
      <p:bldP spid="113" grpId="0"/>
      <p:bldP spid="114" grpId="0"/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8495" y="4235718"/>
            <a:ext cx="2013555" cy="2059090"/>
            <a:chOff x="476529" y="2794204"/>
            <a:chExt cx="1431940" cy="1464323"/>
          </a:xfrm>
        </p:grpSpPr>
        <p:sp>
          <p:nvSpPr>
            <p:cNvPr id="5" name="TextBox 4"/>
            <p:cNvSpPr txBox="1"/>
            <p:nvPr/>
          </p:nvSpPr>
          <p:spPr>
            <a:xfrm>
              <a:off x="476529" y="2794204"/>
              <a:ext cx="1431940" cy="146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09:30 AM</a:t>
              </a:r>
            </a:p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TEXT GOES HERE</a:t>
              </a:r>
            </a:p>
            <a:p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endParaRPr lang="en-US" sz="422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PUT YOUR TEXT</a:t>
              </a: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HERE</a:t>
              </a:r>
            </a:p>
            <a:p>
              <a:endPara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5493" y="3243433"/>
              <a:ext cx="1394011" cy="4571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90547" y="3648825"/>
            <a:ext cx="2013555" cy="2140073"/>
            <a:chOff x="476529" y="2794204"/>
            <a:chExt cx="1431940" cy="1521913"/>
          </a:xfrm>
        </p:grpSpPr>
        <p:sp>
          <p:nvSpPr>
            <p:cNvPr id="8" name="TextBox 7"/>
            <p:cNvSpPr txBox="1"/>
            <p:nvPr/>
          </p:nvSpPr>
          <p:spPr>
            <a:xfrm>
              <a:off x="476529" y="2794204"/>
              <a:ext cx="1431940" cy="152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09:30 AM</a:t>
              </a:r>
            </a:p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TEXT GOES HERE</a:t>
              </a:r>
            </a:p>
            <a:p>
              <a:endParaRPr 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endParaRPr lang="en-US" sz="52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PUT YOUR TEXT</a:t>
              </a: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HERE</a:t>
              </a:r>
            </a:p>
            <a:p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5493" y="3243433"/>
              <a:ext cx="1394011" cy="4571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22599" y="3061928"/>
            <a:ext cx="2013555" cy="2140073"/>
            <a:chOff x="476529" y="2794204"/>
            <a:chExt cx="1431940" cy="1521913"/>
          </a:xfrm>
        </p:grpSpPr>
        <p:sp>
          <p:nvSpPr>
            <p:cNvPr id="11" name="TextBox 10"/>
            <p:cNvSpPr txBox="1"/>
            <p:nvPr/>
          </p:nvSpPr>
          <p:spPr>
            <a:xfrm>
              <a:off x="476529" y="2794204"/>
              <a:ext cx="1431940" cy="152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09:30 AM</a:t>
              </a:r>
            </a:p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TEXT GOES HERE</a:t>
              </a:r>
            </a:p>
            <a:p>
              <a:endParaRPr 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endParaRPr lang="en-US" sz="52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PUT YOUR TEXT</a:t>
              </a: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HERE</a:t>
              </a:r>
            </a:p>
            <a:p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5493" y="3243433"/>
              <a:ext cx="1394011" cy="4571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54650" y="2475030"/>
            <a:ext cx="2013555" cy="2140073"/>
            <a:chOff x="476529" y="2794204"/>
            <a:chExt cx="1431940" cy="1521913"/>
          </a:xfrm>
        </p:grpSpPr>
        <p:sp>
          <p:nvSpPr>
            <p:cNvPr id="14" name="TextBox 13"/>
            <p:cNvSpPr txBox="1"/>
            <p:nvPr/>
          </p:nvSpPr>
          <p:spPr>
            <a:xfrm>
              <a:off x="476529" y="2794204"/>
              <a:ext cx="1431940" cy="152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09:30 AM</a:t>
              </a:r>
            </a:p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TEXT GOES HERE</a:t>
              </a:r>
            </a:p>
            <a:p>
              <a:endParaRPr 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endParaRPr lang="en-US" sz="52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PUT YOUR TEXT</a:t>
              </a: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HERE</a:t>
              </a:r>
            </a:p>
            <a:p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5493" y="3243433"/>
              <a:ext cx="1394011" cy="45719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86702" y="1888133"/>
            <a:ext cx="2013555" cy="2140073"/>
            <a:chOff x="476529" y="2794204"/>
            <a:chExt cx="1431940" cy="1521913"/>
          </a:xfrm>
        </p:grpSpPr>
        <p:sp>
          <p:nvSpPr>
            <p:cNvPr id="17" name="TextBox 16"/>
            <p:cNvSpPr txBox="1"/>
            <p:nvPr/>
          </p:nvSpPr>
          <p:spPr>
            <a:xfrm>
              <a:off x="476529" y="2794204"/>
              <a:ext cx="1431940" cy="152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09:30 AM</a:t>
              </a:r>
            </a:p>
            <a:p>
              <a:r>
                <a:rPr lang="en-US" sz="147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TEXT GOES HERE</a:t>
              </a:r>
            </a:p>
            <a:p>
              <a:endParaRPr 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endParaRPr lang="en-US" sz="52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PUT YOUR TEXT</a:t>
              </a:r>
            </a:p>
            <a:p>
              <a:r>
                <a: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HERE</a:t>
              </a:r>
            </a:p>
            <a:p>
              <a:endParaRPr lang="en-US" sz="147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95493" y="3243433"/>
              <a:ext cx="1394011" cy="4571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608165" y="5234164"/>
            <a:ext cx="2579969" cy="858168"/>
            <a:chOff x="576327" y="4963032"/>
            <a:chExt cx="2446327" cy="813714"/>
          </a:xfrm>
        </p:grpSpPr>
        <p:sp>
          <p:nvSpPr>
            <p:cNvPr id="29" name="TextBox 28"/>
            <p:cNvSpPr txBox="1"/>
            <p:nvPr/>
          </p:nvSpPr>
          <p:spPr>
            <a:xfrm>
              <a:off x="576327" y="5232902"/>
              <a:ext cx="2446327" cy="54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6330" y="4963032"/>
              <a:ext cx="2446321" cy="302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RESERCH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21741" y="5234164"/>
            <a:ext cx="2579965" cy="858168"/>
            <a:chOff x="3433801" y="4963032"/>
            <a:chExt cx="2446323" cy="813714"/>
          </a:xfrm>
        </p:grpSpPr>
        <p:sp>
          <p:nvSpPr>
            <p:cNvPr id="31" name="TextBox 30"/>
            <p:cNvSpPr txBox="1"/>
            <p:nvPr/>
          </p:nvSpPr>
          <p:spPr>
            <a:xfrm>
              <a:off x="3433801" y="5232902"/>
              <a:ext cx="2446323" cy="54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33801" y="4963032"/>
              <a:ext cx="2446323" cy="302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PRODUCE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35316" y="5225994"/>
            <a:ext cx="2579970" cy="858168"/>
            <a:chOff x="6291273" y="4955285"/>
            <a:chExt cx="2446328" cy="813714"/>
          </a:xfrm>
        </p:grpSpPr>
        <p:sp>
          <p:nvSpPr>
            <p:cNvPr id="33" name="TextBox 32"/>
            <p:cNvSpPr txBox="1"/>
            <p:nvPr/>
          </p:nvSpPr>
          <p:spPr>
            <a:xfrm>
              <a:off x="6291273" y="5225155"/>
              <a:ext cx="2446327" cy="54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91274" y="4955285"/>
              <a:ext cx="2446327" cy="302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QUALITY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648893" y="5223344"/>
            <a:ext cx="2579967" cy="858168"/>
            <a:chOff x="9148747" y="4952772"/>
            <a:chExt cx="2446325" cy="813714"/>
          </a:xfrm>
        </p:grpSpPr>
        <p:sp>
          <p:nvSpPr>
            <p:cNvPr id="35" name="TextBox 34"/>
            <p:cNvSpPr txBox="1"/>
            <p:nvPr/>
          </p:nvSpPr>
          <p:spPr>
            <a:xfrm>
              <a:off x="9148747" y="5222642"/>
              <a:ext cx="2446325" cy="54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1266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48747" y="4952772"/>
              <a:ext cx="2446325" cy="302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6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SELL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8168" y="2260395"/>
            <a:ext cx="2579967" cy="2695051"/>
            <a:chOff x="576330" y="2143307"/>
            <a:chExt cx="2446325" cy="2555448"/>
          </a:xfrm>
        </p:grpSpPr>
        <p:sp>
          <p:nvSpPr>
            <p:cNvPr id="26" name="Rounded Rectangle 25"/>
            <p:cNvSpPr/>
            <p:nvPr/>
          </p:nvSpPr>
          <p:spPr>
            <a:xfrm>
              <a:off x="576330" y="2143307"/>
              <a:ext cx="2446325" cy="2555448"/>
            </a:xfrm>
            <a:prstGeom prst="roundRect">
              <a:avLst/>
            </a:prstGeom>
            <a:solidFill>
              <a:schemeClr val="accent1"/>
            </a:solidFill>
            <a:ln w="6350" cmpd="sng">
              <a:solidFill>
                <a:srgbClr val="E0E0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r>
                <a:rPr lang="en-US" sz="2813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aleway"/>
                  <a:sym typeface="Times New Roman" panose="02020603050405020304" pitchFamily="18" charset="0"/>
                </a:rPr>
                <a:t>RESERCH</a:t>
              </a:r>
            </a:p>
          </p:txBody>
        </p:sp>
        <p:sp>
          <p:nvSpPr>
            <p:cNvPr id="46" name="Shape 2533"/>
            <p:cNvSpPr/>
            <p:nvPr/>
          </p:nvSpPr>
          <p:spPr>
            <a:xfrm>
              <a:off x="1515711" y="2725185"/>
              <a:ext cx="575848" cy="70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836"/>
                  </a:moveTo>
                  <a:lnTo>
                    <a:pt x="10800" y="5967"/>
                  </a:lnTo>
                  <a:lnTo>
                    <a:pt x="13929" y="8836"/>
                  </a:lnTo>
                  <a:cubicBezTo>
                    <a:pt x="13929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9"/>
                    <a:pt x="13862" y="20618"/>
                    <a:pt x="13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6873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1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9" y="3927"/>
                  </a:lnTo>
                  <a:cubicBezTo>
                    <a:pt x="19929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8" y="3927"/>
                    <a:pt x="6600" y="3927"/>
                  </a:cubicBezTo>
                  <a:cubicBezTo>
                    <a:pt x="6932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8" y="15709"/>
                    <a:pt x="16800" y="15929"/>
                    <a:pt x="16800" y="16200"/>
                  </a:cubicBezTo>
                  <a:cubicBezTo>
                    <a:pt x="16800" y="16472"/>
                    <a:pt x="17068" y="16691"/>
                    <a:pt x="17400" y="16691"/>
                  </a:cubicBezTo>
                  <a:lnTo>
                    <a:pt x="19200" y="16691"/>
                  </a:lnTo>
                  <a:cubicBezTo>
                    <a:pt x="20525" y="16691"/>
                    <a:pt x="21600" y="15812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  <a:moveTo>
                    <a:pt x="3600" y="12273"/>
                  </a:moveTo>
                  <a:cubicBezTo>
                    <a:pt x="3600" y="12544"/>
                    <a:pt x="3868" y="12764"/>
                    <a:pt x="4200" y="12764"/>
                  </a:cubicBezTo>
                  <a:lnTo>
                    <a:pt x="11400" y="12764"/>
                  </a:lnTo>
                  <a:cubicBezTo>
                    <a:pt x="11732" y="12764"/>
                    <a:pt x="12000" y="12544"/>
                    <a:pt x="12000" y="12273"/>
                  </a:cubicBezTo>
                  <a:cubicBezTo>
                    <a:pt x="12000" y="12002"/>
                    <a:pt x="11732" y="11782"/>
                    <a:pt x="11400" y="11782"/>
                  </a:cubicBezTo>
                  <a:lnTo>
                    <a:pt x="4200" y="11782"/>
                  </a:lnTo>
                  <a:cubicBezTo>
                    <a:pt x="3868" y="11782"/>
                    <a:pt x="3600" y="12002"/>
                    <a:pt x="3600" y="12273"/>
                  </a:cubicBezTo>
                  <a:moveTo>
                    <a:pt x="4200" y="9818"/>
                  </a:moveTo>
                  <a:lnTo>
                    <a:pt x="6600" y="9818"/>
                  </a:lnTo>
                  <a:cubicBezTo>
                    <a:pt x="6932" y="9818"/>
                    <a:pt x="7200" y="9599"/>
                    <a:pt x="7200" y="9327"/>
                  </a:cubicBezTo>
                  <a:cubicBezTo>
                    <a:pt x="7200" y="9056"/>
                    <a:pt x="6932" y="8836"/>
                    <a:pt x="66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9000" y="17673"/>
                  </a:moveTo>
                  <a:lnTo>
                    <a:pt x="4200" y="17673"/>
                  </a:lnTo>
                  <a:cubicBezTo>
                    <a:pt x="3868" y="17673"/>
                    <a:pt x="3600" y="17893"/>
                    <a:pt x="3600" y="18164"/>
                  </a:cubicBezTo>
                  <a:cubicBezTo>
                    <a:pt x="3600" y="18435"/>
                    <a:pt x="3868" y="18655"/>
                    <a:pt x="4200" y="18655"/>
                  </a:cubicBezTo>
                  <a:lnTo>
                    <a:pt x="9000" y="18655"/>
                  </a:lnTo>
                  <a:cubicBezTo>
                    <a:pt x="9332" y="18655"/>
                    <a:pt x="9600" y="18435"/>
                    <a:pt x="9600" y="18164"/>
                  </a:cubicBezTo>
                  <a:cubicBezTo>
                    <a:pt x="9600" y="17893"/>
                    <a:pt x="9332" y="17673"/>
                    <a:pt x="9000" y="17673"/>
                  </a:cubicBezTo>
                  <a:moveTo>
                    <a:pt x="11400" y="14727"/>
                  </a:moveTo>
                  <a:lnTo>
                    <a:pt x="4200" y="14727"/>
                  </a:lnTo>
                  <a:cubicBezTo>
                    <a:pt x="3868" y="14727"/>
                    <a:pt x="3600" y="14947"/>
                    <a:pt x="3600" y="15218"/>
                  </a:cubicBezTo>
                  <a:cubicBezTo>
                    <a:pt x="3600" y="15490"/>
                    <a:pt x="3868" y="15709"/>
                    <a:pt x="4200" y="15709"/>
                  </a:cubicBezTo>
                  <a:lnTo>
                    <a:pt x="11400" y="15709"/>
                  </a:lnTo>
                  <a:cubicBezTo>
                    <a:pt x="11732" y="15709"/>
                    <a:pt x="12000" y="15490"/>
                    <a:pt x="12000" y="15218"/>
                  </a:cubicBezTo>
                  <a:cubicBezTo>
                    <a:pt x="12000" y="14947"/>
                    <a:pt x="11732" y="14727"/>
                    <a:pt x="11400" y="147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21743" y="2260395"/>
            <a:ext cx="2579967" cy="2695051"/>
            <a:chOff x="3433802" y="2143307"/>
            <a:chExt cx="2446325" cy="2555448"/>
          </a:xfrm>
        </p:grpSpPr>
        <p:sp>
          <p:nvSpPr>
            <p:cNvPr id="28" name="Rounded Rectangle 27"/>
            <p:cNvSpPr/>
            <p:nvPr/>
          </p:nvSpPr>
          <p:spPr>
            <a:xfrm>
              <a:off x="3433802" y="2143307"/>
              <a:ext cx="2446325" cy="2555448"/>
            </a:xfrm>
            <a:prstGeom prst="roundRect">
              <a:avLst/>
            </a:prstGeom>
            <a:solidFill>
              <a:schemeClr val="accent2"/>
            </a:solidFill>
            <a:ln w="6350" cmpd="sng">
              <a:solidFill>
                <a:srgbClr val="E0E0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r>
                <a:rPr lang="en-US" sz="2813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aleway"/>
                  <a:sym typeface="Times New Roman" panose="02020603050405020304" pitchFamily="18" charset="0"/>
                </a:rPr>
                <a:t>PRODUCE</a:t>
              </a:r>
            </a:p>
          </p:txBody>
        </p:sp>
        <p:sp>
          <p:nvSpPr>
            <p:cNvPr id="47" name="Shape 2544"/>
            <p:cNvSpPr/>
            <p:nvPr/>
          </p:nvSpPr>
          <p:spPr>
            <a:xfrm>
              <a:off x="4324042" y="2763155"/>
              <a:ext cx="665845" cy="66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35317" y="2260395"/>
            <a:ext cx="2579967" cy="2695051"/>
            <a:chOff x="6291274" y="2143307"/>
            <a:chExt cx="2446325" cy="2555448"/>
          </a:xfrm>
        </p:grpSpPr>
        <p:sp>
          <p:nvSpPr>
            <p:cNvPr id="27" name="Rounded Rectangle 26"/>
            <p:cNvSpPr/>
            <p:nvPr/>
          </p:nvSpPr>
          <p:spPr>
            <a:xfrm>
              <a:off x="6291274" y="2143307"/>
              <a:ext cx="2446325" cy="2555448"/>
            </a:xfrm>
            <a:prstGeom prst="roundRect">
              <a:avLst/>
            </a:prstGeom>
            <a:solidFill>
              <a:schemeClr val="accent3"/>
            </a:solidFill>
            <a:ln w="6350" cmpd="sng">
              <a:solidFill>
                <a:srgbClr val="E0E0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r>
                <a:rPr lang="en-US" sz="2813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aleway"/>
                  <a:sym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48" name="Shape 2579"/>
            <p:cNvSpPr/>
            <p:nvPr/>
          </p:nvSpPr>
          <p:spPr>
            <a:xfrm>
              <a:off x="7157084" y="2725785"/>
              <a:ext cx="703215" cy="70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48893" y="2260398"/>
            <a:ext cx="2579967" cy="2695050"/>
            <a:chOff x="9148747" y="2143309"/>
            <a:chExt cx="2446325" cy="2555447"/>
          </a:xfrm>
        </p:grpSpPr>
        <p:sp>
          <p:nvSpPr>
            <p:cNvPr id="25" name="Rounded Rectangle 24"/>
            <p:cNvSpPr/>
            <p:nvPr/>
          </p:nvSpPr>
          <p:spPr>
            <a:xfrm>
              <a:off x="9148747" y="2143309"/>
              <a:ext cx="2446325" cy="2555447"/>
            </a:xfrm>
            <a:prstGeom prst="roundRect">
              <a:avLst/>
            </a:prstGeom>
            <a:solidFill>
              <a:schemeClr val="accent4"/>
            </a:solidFill>
            <a:ln w="6350" cmpd="sng">
              <a:solidFill>
                <a:srgbClr val="E0E0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endParaRPr lang="en-US" sz="2813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  <a:p>
              <a:pPr algn="ctr"/>
              <a:r>
                <a:rPr lang="en-US" sz="2813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aleway"/>
                  <a:sym typeface="Times New Roman" panose="02020603050405020304" pitchFamily="18" charset="0"/>
                </a:rPr>
                <a:t>SELL</a:t>
              </a:r>
              <a:endParaRPr lang="en-US" sz="337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49" name="Shape 2604"/>
            <p:cNvSpPr/>
            <p:nvPr/>
          </p:nvSpPr>
          <p:spPr>
            <a:xfrm>
              <a:off x="9959018" y="2763155"/>
              <a:ext cx="825781" cy="67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Number_1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128559" y="2118522"/>
            <a:ext cx="783104" cy="612584"/>
          </a:xfrm>
          <a:custGeom>
            <a:avLst/>
            <a:gdLst>
              <a:gd name="T0" fmla="*/ 0 w 528877"/>
              <a:gd name="T1" fmla="*/ 0 h 495119"/>
              <a:gd name="T2" fmla="*/ 445750 w 528877"/>
              <a:gd name="T3" fmla="*/ 0 h 495119"/>
              <a:gd name="T4" fmla="*/ 528160 w 528877"/>
              <a:gd name="T5" fmla="*/ 82611 h 495119"/>
              <a:gd name="T6" fmla="*/ 528160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359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MH_Entry_1">
            <a:hlinkClick r:id="" action="ppaction://noaction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1061" y="2118522"/>
            <a:ext cx="4700961" cy="61258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5126" name="MH_Number_2">
            <a:hlinkClick r:id="" action="ppaction://noaction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5128561" y="3151214"/>
            <a:ext cx="783103" cy="612584"/>
          </a:xfrm>
          <a:custGeom>
            <a:avLst/>
            <a:gdLst>
              <a:gd name="T0" fmla="*/ 0 w 528877"/>
              <a:gd name="T1" fmla="*/ 0 h 495119"/>
              <a:gd name="T2" fmla="*/ 445749 w 528877"/>
              <a:gd name="T3" fmla="*/ 0 h 495119"/>
              <a:gd name="T4" fmla="*/ 528157 w 528877"/>
              <a:gd name="T5" fmla="*/ 82611 h 495119"/>
              <a:gd name="T6" fmla="*/ 528157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359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7" name="MH_Entry_2">
            <a:hlinkClick r:id="" action="ppaction://noaction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5987859" y="3151214"/>
            <a:ext cx="4700960" cy="61258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5" name="MH_Number_3">
            <a:hlinkClick r:id="" action="ppaction://noaction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5128559" y="4183905"/>
            <a:ext cx="783104" cy="612584"/>
          </a:xfrm>
          <a:custGeom>
            <a:avLst/>
            <a:gdLst>
              <a:gd name="T0" fmla="*/ 0 w 528877"/>
              <a:gd name="T1" fmla="*/ 0 h 495119"/>
              <a:gd name="T2" fmla="*/ 445750 w 528877"/>
              <a:gd name="T3" fmla="*/ 0 h 495119"/>
              <a:gd name="T4" fmla="*/ 528160 w 528877"/>
              <a:gd name="T5" fmla="*/ 82611 h 495119"/>
              <a:gd name="T6" fmla="*/ 528160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359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MH_Entry_3">
            <a:hlinkClick r:id="" action="ppaction://noaction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71061" y="4183905"/>
            <a:ext cx="4700961" cy="61258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8" name="MH_Number_4">
            <a:hlinkClick r:id="" action="ppaction://noaction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5111763" y="5216596"/>
            <a:ext cx="783103" cy="612584"/>
          </a:xfrm>
          <a:custGeom>
            <a:avLst/>
            <a:gdLst>
              <a:gd name="T0" fmla="*/ 0 w 528877"/>
              <a:gd name="T1" fmla="*/ 0 h 495119"/>
              <a:gd name="T2" fmla="*/ 445749 w 528877"/>
              <a:gd name="T3" fmla="*/ 0 h 495119"/>
              <a:gd name="T4" fmla="*/ 528157 w 528877"/>
              <a:gd name="T5" fmla="*/ 82611 h 495119"/>
              <a:gd name="T6" fmla="*/ 528157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5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359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MH_Entry_4">
            <a:hlinkClick r:id="" action="ppaction://noaction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5971060" y="5216596"/>
            <a:ext cx="4700960" cy="612584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7" name="MH_Others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89384" y="2676112"/>
            <a:ext cx="907150" cy="371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599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en-US" altLang="zh-CN" sz="659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33015" y="933529"/>
            <a:ext cx="1649377" cy="1649377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59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zh-CN" altLang="en-US" sz="400" b="1">
              <a:solidFill>
                <a:srgbClr val="FFFFFF">
                  <a:alpha val="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16722" y="2453881"/>
            <a:ext cx="1032589" cy="103258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959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47532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6" grpId="0" animBg="1"/>
      <p:bldP spid="5127" grpId="0" animBg="1"/>
      <p:bldP spid="35" grpId="0" animBg="1"/>
      <p:bldP spid="36" grpId="0" animBg="1"/>
      <p:bldP spid="38" grpId="0" animBg="1"/>
      <p:bldP spid="39" grpId="0" animBg="1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50756" y="2431952"/>
            <a:ext cx="5145439" cy="3540397"/>
            <a:chOff x="5157602" y="1594835"/>
            <a:chExt cx="6199233" cy="4038600"/>
          </a:xfrm>
        </p:grpSpPr>
        <p:grpSp>
          <p:nvGrpSpPr>
            <p:cNvPr id="3" name="Group 2"/>
            <p:cNvGrpSpPr/>
            <p:nvPr/>
          </p:nvGrpSpPr>
          <p:grpSpPr>
            <a:xfrm>
              <a:off x="5288443" y="1594835"/>
              <a:ext cx="6068392" cy="4038600"/>
              <a:chOff x="1512888" y="742950"/>
              <a:chExt cx="6068392" cy="4038600"/>
            </a:xfrm>
          </p:grpSpPr>
          <p:sp>
            <p:nvSpPr>
              <p:cNvPr id="9" name="Freeform 36"/>
              <p:cNvSpPr>
                <a:spLocks/>
              </p:cNvSpPr>
              <p:nvPr/>
            </p:nvSpPr>
            <p:spPr bwMode="auto">
              <a:xfrm>
                <a:off x="4010326" y="839014"/>
                <a:ext cx="2401888" cy="1538288"/>
              </a:xfrm>
              <a:custGeom>
                <a:avLst/>
                <a:gdLst>
                  <a:gd name="T0" fmla="*/ 0 w 639"/>
                  <a:gd name="T1" fmla="*/ 192 h 409"/>
                  <a:gd name="T2" fmla="*/ 109 w 639"/>
                  <a:gd name="T3" fmla="*/ 290 h 409"/>
                  <a:gd name="T4" fmla="*/ 174 w 639"/>
                  <a:gd name="T5" fmla="*/ 366 h 409"/>
                  <a:gd name="T6" fmla="*/ 206 w 639"/>
                  <a:gd name="T7" fmla="*/ 404 h 409"/>
                  <a:gd name="T8" fmla="*/ 211 w 639"/>
                  <a:gd name="T9" fmla="*/ 409 h 409"/>
                  <a:gd name="T10" fmla="*/ 360 w 639"/>
                  <a:gd name="T11" fmla="*/ 347 h 409"/>
                  <a:gd name="T12" fmla="*/ 525 w 639"/>
                  <a:gd name="T13" fmla="*/ 200 h 409"/>
                  <a:gd name="T14" fmla="*/ 591 w 639"/>
                  <a:gd name="T15" fmla="*/ 94 h 409"/>
                  <a:gd name="T16" fmla="*/ 0 w 639"/>
                  <a:gd name="T17" fmla="*/ 19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9" h="409">
                    <a:moveTo>
                      <a:pt x="0" y="192"/>
                    </a:moveTo>
                    <a:cubicBezTo>
                      <a:pt x="36" y="225"/>
                      <a:pt x="74" y="256"/>
                      <a:pt x="109" y="290"/>
                    </a:cubicBezTo>
                    <a:cubicBezTo>
                      <a:pt x="133" y="314"/>
                      <a:pt x="154" y="339"/>
                      <a:pt x="174" y="366"/>
                    </a:cubicBezTo>
                    <a:cubicBezTo>
                      <a:pt x="184" y="379"/>
                      <a:pt x="193" y="393"/>
                      <a:pt x="206" y="404"/>
                    </a:cubicBezTo>
                    <a:cubicBezTo>
                      <a:pt x="207" y="406"/>
                      <a:pt x="209" y="407"/>
                      <a:pt x="211" y="409"/>
                    </a:cubicBezTo>
                    <a:cubicBezTo>
                      <a:pt x="269" y="393"/>
                      <a:pt x="316" y="373"/>
                      <a:pt x="360" y="347"/>
                    </a:cubicBezTo>
                    <a:cubicBezTo>
                      <a:pt x="486" y="274"/>
                      <a:pt x="525" y="200"/>
                      <a:pt x="525" y="200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639" y="0"/>
                      <a:pt x="262" y="112"/>
                      <a:pt x="0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2616200" y="3777758"/>
                <a:ext cx="2738438" cy="760413"/>
              </a:xfrm>
              <a:custGeom>
                <a:avLst/>
                <a:gdLst>
                  <a:gd name="T0" fmla="*/ 621 w 729"/>
                  <a:gd name="T1" fmla="*/ 12 h 202"/>
                  <a:gd name="T2" fmla="*/ 729 w 729"/>
                  <a:gd name="T3" fmla="*/ 202 h 202"/>
                  <a:gd name="T4" fmla="*/ 168 w 729"/>
                  <a:gd name="T5" fmla="*/ 202 h 202"/>
                  <a:gd name="T6" fmla="*/ 0 w 729"/>
                  <a:gd name="T7" fmla="*/ 0 h 202"/>
                  <a:gd name="T8" fmla="*/ 597 w 729"/>
                  <a:gd name="T9" fmla="*/ 0 h 202"/>
                  <a:gd name="T10" fmla="*/ 621 w 729"/>
                  <a:gd name="T11" fmla="*/ 1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9" h="202">
                    <a:moveTo>
                      <a:pt x="621" y="12"/>
                    </a:moveTo>
                    <a:cubicBezTo>
                      <a:pt x="729" y="202"/>
                      <a:pt x="729" y="202"/>
                      <a:pt x="729" y="202"/>
                    </a:cubicBezTo>
                    <a:cubicBezTo>
                      <a:pt x="168" y="202"/>
                      <a:pt x="168" y="202"/>
                      <a:pt x="168" y="202"/>
                    </a:cubicBezTo>
                    <a:cubicBezTo>
                      <a:pt x="168" y="202"/>
                      <a:pt x="124" y="69"/>
                      <a:pt x="0" y="0"/>
                    </a:cubicBezTo>
                    <a:cubicBezTo>
                      <a:pt x="149" y="0"/>
                      <a:pt x="577" y="0"/>
                      <a:pt x="597" y="0"/>
                    </a:cubicBezTo>
                    <a:cubicBezTo>
                      <a:pt x="616" y="0"/>
                      <a:pt x="621" y="12"/>
                      <a:pt x="621" y="1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36"/>
              <p:cNvSpPr>
                <a:spLocks/>
              </p:cNvSpPr>
              <p:nvPr/>
            </p:nvSpPr>
            <p:spPr bwMode="auto">
              <a:xfrm>
                <a:off x="5179392" y="2104058"/>
                <a:ext cx="2401888" cy="1538288"/>
              </a:xfrm>
              <a:custGeom>
                <a:avLst/>
                <a:gdLst>
                  <a:gd name="T0" fmla="*/ 0 w 639"/>
                  <a:gd name="T1" fmla="*/ 192 h 409"/>
                  <a:gd name="T2" fmla="*/ 109 w 639"/>
                  <a:gd name="T3" fmla="*/ 290 h 409"/>
                  <a:gd name="T4" fmla="*/ 174 w 639"/>
                  <a:gd name="T5" fmla="*/ 366 h 409"/>
                  <a:gd name="T6" fmla="*/ 206 w 639"/>
                  <a:gd name="T7" fmla="*/ 404 h 409"/>
                  <a:gd name="T8" fmla="*/ 211 w 639"/>
                  <a:gd name="T9" fmla="*/ 409 h 409"/>
                  <a:gd name="T10" fmla="*/ 360 w 639"/>
                  <a:gd name="T11" fmla="*/ 347 h 409"/>
                  <a:gd name="T12" fmla="*/ 525 w 639"/>
                  <a:gd name="T13" fmla="*/ 200 h 409"/>
                  <a:gd name="T14" fmla="*/ 591 w 639"/>
                  <a:gd name="T15" fmla="*/ 94 h 409"/>
                  <a:gd name="T16" fmla="*/ 0 w 639"/>
                  <a:gd name="T17" fmla="*/ 19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9" h="409">
                    <a:moveTo>
                      <a:pt x="0" y="192"/>
                    </a:moveTo>
                    <a:cubicBezTo>
                      <a:pt x="36" y="225"/>
                      <a:pt x="74" y="256"/>
                      <a:pt x="109" y="290"/>
                    </a:cubicBezTo>
                    <a:cubicBezTo>
                      <a:pt x="133" y="314"/>
                      <a:pt x="154" y="339"/>
                      <a:pt x="174" y="366"/>
                    </a:cubicBezTo>
                    <a:cubicBezTo>
                      <a:pt x="184" y="379"/>
                      <a:pt x="193" y="393"/>
                      <a:pt x="206" y="404"/>
                    </a:cubicBezTo>
                    <a:cubicBezTo>
                      <a:pt x="207" y="406"/>
                      <a:pt x="209" y="407"/>
                      <a:pt x="211" y="409"/>
                    </a:cubicBezTo>
                    <a:cubicBezTo>
                      <a:pt x="269" y="393"/>
                      <a:pt x="316" y="373"/>
                      <a:pt x="360" y="347"/>
                    </a:cubicBezTo>
                    <a:cubicBezTo>
                      <a:pt x="486" y="274"/>
                      <a:pt x="525" y="200"/>
                      <a:pt x="525" y="200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639" y="0"/>
                      <a:pt x="262" y="112"/>
                      <a:pt x="0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5169032" y="3053701"/>
                <a:ext cx="2353854" cy="1390095"/>
              </a:xfrm>
              <a:custGeom>
                <a:avLst/>
                <a:gdLst>
                  <a:gd name="T0" fmla="*/ 0 w 639"/>
                  <a:gd name="T1" fmla="*/ 192 h 409"/>
                  <a:gd name="T2" fmla="*/ 109 w 639"/>
                  <a:gd name="T3" fmla="*/ 290 h 409"/>
                  <a:gd name="T4" fmla="*/ 174 w 639"/>
                  <a:gd name="T5" fmla="*/ 366 h 409"/>
                  <a:gd name="T6" fmla="*/ 206 w 639"/>
                  <a:gd name="T7" fmla="*/ 404 h 409"/>
                  <a:gd name="T8" fmla="*/ 211 w 639"/>
                  <a:gd name="T9" fmla="*/ 409 h 409"/>
                  <a:gd name="T10" fmla="*/ 360 w 639"/>
                  <a:gd name="T11" fmla="*/ 347 h 409"/>
                  <a:gd name="T12" fmla="*/ 525 w 639"/>
                  <a:gd name="T13" fmla="*/ 200 h 409"/>
                  <a:gd name="T14" fmla="*/ 591 w 639"/>
                  <a:gd name="T15" fmla="*/ 94 h 409"/>
                  <a:gd name="T16" fmla="*/ 0 w 639"/>
                  <a:gd name="T17" fmla="*/ 19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9" h="409">
                    <a:moveTo>
                      <a:pt x="0" y="192"/>
                    </a:moveTo>
                    <a:cubicBezTo>
                      <a:pt x="36" y="225"/>
                      <a:pt x="74" y="256"/>
                      <a:pt x="109" y="290"/>
                    </a:cubicBezTo>
                    <a:cubicBezTo>
                      <a:pt x="133" y="314"/>
                      <a:pt x="154" y="339"/>
                      <a:pt x="174" y="366"/>
                    </a:cubicBezTo>
                    <a:cubicBezTo>
                      <a:pt x="184" y="379"/>
                      <a:pt x="193" y="393"/>
                      <a:pt x="206" y="404"/>
                    </a:cubicBezTo>
                    <a:cubicBezTo>
                      <a:pt x="207" y="406"/>
                      <a:pt x="209" y="407"/>
                      <a:pt x="211" y="409"/>
                    </a:cubicBezTo>
                    <a:cubicBezTo>
                      <a:pt x="269" y="393"/>
                      <a:pt x="316" y="373"/>
                      <a:pt x="360" y="347"/>
                    </a:cubicBezTo>
                    <a:cubicBezTo>
                      <a:pt x="486" y="274"/>
                      <a:pt x="525" y="200"/>
                      <a:pt x="525" y="200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639" y="0"/>
                      <a:pt x="262" y="112"/>
                      <a:pt x="0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auto">
              <a:xfrm>
                <a:off x="2882107" y="1006475"/>
                <a:ext cx="3170238" cy="758825"/>
              </a:xfrm>
              <a:custGeom>
                <a:avLst/>
                <a:gdLst>
                  <a:gd name="T0" fmla="*/ 829 w 844"/>
                  <a:gd name="T1" fmla="*/ 31 h 202"/>
                  <a:gd name="T2" fmla="*/ 844 w 844"/>
                  <a:gd name="T3" fmla="*/ 202 h 202"/>
                  <a:gd name="T4" fmla="*/ 167 w 844"/>
                  <a:gd name="T5" fmla="*/ 202 h 202"/>
                  <a:gd name="T6" fmla="*/ 0 w 844"/>
                  <a:gd name="T7" fmla="*/ 0 h 202"/>
                  <a:gd name="T8" fmla="*/ 644 w 844"/>
                  <a:gd name="T9" fmla="*/ 0 h 202"/>
                  <a:gd name="T10" fmla="*/ 829 w 844"/>
                  <a:gd name="T11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4" h="202">
                    <a:moveTo>
                      <a:pt x="829" y="31"/>
                    </a:moveTo>
                    <a:cubicBezTo>
                      <a:pt x="844" y="202"/>
                      <a:pt x="844" y="202"/>
                      <a:pt x="844" y="202"/>
                    </a:cubicBezTo>
                    <a:cubicBezTo>
                      <a:pt x="167" y="202"/>
                      <a:pt x="167" y="202"/>
                      <a:pt x="167" y="202"/>
                    </a:cubicBezTo>
                    <a:cubicBezTo>
                      <a:pt x="167" y="202"/>
                      <a:pt x="123" y="69"/>
                      <a:pt x="0" y="0"/>
                    </a:cubicBezTo>
                    <a:cubicBezTo>
                      <a:pt x="148" y="0"/>
                      <a:pt x="624" y="0"/>
                      <a:pt x="644" y="0"/>
                    </a:cubicBezTo>
                    <a:cubicBezTo>
                      <a:pt x="757" y="0"/>
                      <a:pt x="829" y="31"/>
                      <a:pt x="829" y="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32"/>
              <p:cNvSpPr>
                <a:spLocks/>
              </p:cNvSpPr>
              <p:nvPr/>
            </p:nvSpPr>
            <p:spPr bwMode="auto">
              <a:xfrm>
                <a:off x="1740544" y="1744583"/>
                <a:ext cx="2836335" cy="760413"/>
              </a:xfrm>
              <a:custGeom>
                <a:avLst/>
                <a:gdLst>
                  <a:gd name="T0" fmla="*/ 723 w 830"/>
                  <a:gd name="T1" fmla="*/ 12 h 202"/>
                  <a:gd name="T2" fmla="*/ 830 w 830"/>
                  <a:gd name="T3" fmla="*/ 202 h 202"/>
                  <a:gd name="T4" fmla="*/ 167 w 830"/>
                  <a:gd name="T5" fmla="*/ 202 h 202"/>
                  <a:gd name="T6" fmla="*/ 0 w 830"/>
                  <a:gd name="T7" fmla="*/ 0 h 202"/>
                  <a:gd name="T8" fmla="*/ 699 w 830"/>
                  <a:gd name="T9" fmla="*/ 0 h 202"/>
                  <a:gd name="T10" fmla="*/ 723 w 830"/>
                  <a:gd name="T11" fmla="*/ 1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0" h="202">
                    <a:moveTo>
                      <a:pt x="723" y="12"/>
                    </a:moveTo>
                    <a:cubicBezTo>
                      <a:pt x="830" y="202"/>
                      <a:pt x="830" y="202"/>
                      <a:pt x="830" y="202"/>
                    </a:cubicBezTo>
                    <a:cubicBezTo>
                      <a:pt x="167" y="202"/>
                      <a:pt x="167" y="202"/>
                      <a:pt x="167" y="202"/>
                    </a:cubicBezTo>
                    <a:cubicBezTo>
                      <a:pt x="167" y="202"/>
                      <a:pt x="123" y="69"/>
                      <a:pt x="0" y="0"/>
                    </a:cubicBezTo>
                    <a:cubicBezTo>
                      <a:pt x="148" y="0"/>
                      <a:pt x="679" y="0"/>
                      <a:pt x="699" y="0"/>
                    </a:cubicBezTo>
                    <a:cubicBezTo>
                      <a:pt x="718" y="0"/>
                      <a:pt x="723" y="12"/>
                      <a:pt x="723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2609851" y="2489201"/>
                <a:ext cx="2889250" cy="758825"/>
              </a:xfrm>
              <a:custGeom>
                <a:avLst/>
                <a:gdLst>
                  <a:gd name="T0" fmla="*/ 662 w 769"/>
                  <a:gd name="T1" fmla="*/ 12 h 202"/>
                  <a:gd name="T2" fmla="*/ 769 w 769"/>
                  <a:gd name="T3" fmla="*/ 202 h 202"/>
                  <a:gd name="T4" fmla="*/ 168 w 769"/>
                  <a:gd name="T5" fmla="*/ 202 h 202"/>
                  <a:gd name="T6" fmla="*/ 0 w 769"/>
                  <a:gd name="T7" fmla="*/ 0 h 202"/>
                  <a:gd name="T8" fmla="*/ 638 w 769"/>
                  <a:gd name="T9" fmla="*/ 0 h 202"/>
                  <a:gd name="T10" fmla="*/ 662 w 769"/>
                  <a:gd name="T11" fmla="*/ 1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9" h="202">
                    <a:moveTo>
                      <a:pt x="662" y="12"/>
                    </a:moveTo>
                    <a:cubicBezTo>
                      <a:pt x="769" y="202"/>
                      <a:pt x="769" y="202"/>
                      <a:pt x="769" y="202"/>
                    </a:cubicBezTo>
                    <a:cubicBezTo>
                      <a:pt x="168" y="202"/>
                      <a:pt x="168" y="202"/>
                      <a:pt x="168" y="202"/>
                    </a:cubicBezTo>
                    <a:cubicBezTo>
                      <a:pt x="168" y="202"/>
                      <a:pt x="124" y="69"/>
                      <a:pt x="0" y="0"/>
                    </a:cubicBezTo>
                    <a:cubicBezTo>
                      <a:pt x="149" y="0"/>
                      <a:pt x="618" y="0"/>
                      <a:pt x="638" y="0"/>
                    </a:cubicBezTo>
                    <a:cubicBezTo>
                      <a:pt x="657" y="0"/>
                      <a:pt x="662" y="12"/>
                      <a:pt x="662" y="1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34"/>
              <p:cNvSpPr>
                <a:spLocks/>
              </p:cNvSpPr>
              <p:nvPr/>
            </p:nvSpPr>
            <p:spPr bwMode="auto">
              <a:xfrm>
                <a:off x="1512888" y="3140037"/>
                <a:ext cx="2738438" cy="760413"/>
              </a:xfrm>
              <a:custGeom>
                <a:avLst/>
                <a:gdLst>
                  <a:gd name="T0" fmla="*/ 621 w 729"/>
                  <a:gd name="T1" fmla="*/ 12 h 202"/>
                  <a:gd name="T2" fmla="*/ 729 w 729"/>
                  <a:gd name="T3" fmla="*/ 202 h 202"/>
                  <a:gd name="T4" fmla="*/ 168 w 729"/>
                  <a:gd name="T5" fmla="*/ 202 h 202"/>
                  <a:gd name="T6" fmla="*/ 0 w 729"/>
                  <a:gd name="T7" fmla="*/ 0 h 202"/>
                  <a:gd name="T8" fmla="*/ 597 w 729"/>
                  <a:gd name="T9" fmla="*/ 0 h 202"/>
                  <a:gd name="T10" fmla="*/ 621 w 729"/>
                  <a:gd name="T11" fmla="*/ 1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9" h="202">
                    <a:moveTo>
                      <a:pt x="621" y="12"/>
                    </a:moveTo>
                    <a:cubicBezTo>
                      <a:pt x="729" y="202"/>
                      <a:pt x="729" y="202"/>
                      <a:pt x="729" y="202"/>
                    </a:cubicBezTo>
                    <a:cubicBezTo>
                      <a:pt x="168" y="202"/>
                      <a:pt x="168" y="202"/>
                      <a:pt x="168" y="202"/>
                    </a:cubicBezTo>
                    <a:cubicBezTo>
                      <a:pt x="168" y="202"/>
                      <a:pt x="124" y="69"/>
                      <a:pt x="0" y="0"/>
                    </a:cubicBezTo>
                    <a:cubicBezTo>
                      <a:pt x="149" y="0"/>
                      <a:pt x="577" y="0"/>
                      <a:pt x="597" y="0"/>
                    </a:cubicBezTo>
                    <a:cubicBezTo>
                      <a:pt x="616" y="0"/>
                      <a:pt x="621" y="12"/>
                      <a:pt x="621" y="12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Freeform 36"/>
              <p:cNvSpPr>
                <a:spLocks/>
              </p:cNvSpPr>
              <p:nvPr/>
            </p:nvSpPr>
            <p:spPr bwMode="auto">
              <a:xfrm>
                <a:off x="4760120" y="1328738"/>
                <a:ext cx="2401888" cy="1538288"/>
              </a:xfrm>
              <a:custGeom>
                <a:avLst/>
                <a:gdLst>
                  <a:gd name="T0" fmla="*/ 0 w 639"/>
                  <a:gd name="T1" fmla="*/ 192 h 409"/>
                  <a:gd name="T2" fmla="*/ 109 w 639"/>
                  <a:gd name="T3" fmla="*/ 290 h 409"/>
                  <a:gd name="T4" fmla="*/ 174 w 639"/>
                  <a:gd name="T5" fmla="*/ 366 h 409"/>
                  <a:gd name="T6" fmla="*/ 206 w 639"/>
                  <a:gd name="T7" fmla="*/ 404 h 409"/>
                  <a:gd name="T8" fmla="*/ 211 w 639"/>
                  <a:gd name="T9" fmla="*/ 409 h 409"/>
                  <a:gd name="T10" fmla="*/ 360 w 639"/>
                  <a:gd name="T11" fmla="*/ 347 h 409"/>
                  <a:gd name="T12" fmla="*/ 525 w 639"/>
                  <a:gd name="T13" fmla="*/ 200 h 409"/>
                  <a:gd name="T14" fmla="*/ 591 w 639"/>
                  <a:gd name="T15" fmla="*/ 94 h 409"/>
                  <a:gd name="T16" fmla="*/ 0 w 639"/>
                  <a:gd name="T17" fmla="*/ 19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9" h="409">
                    <a:moveTo>
                      <a:pt x="0" y="192"/>
                    </a:moveTo>
                    <a:cubicBezTo>
                      <a:pt x="36" y="225"/>
                      <a:pt x="74" y="256"/>
                      <a:pt x="109" y="290"/>
                    </a:cubicBezTo>
                    <a:cubicBezTo>
                      <a:pt x="133" y="314"/>
                      <a:pt x="154" y="339"/>
                      <a:pt x="174" y="366"/>
                    </a:cubicBezTo>
                    <a:cubicBezTo>
                      <a:pt x="184" y="379"/>
                      <a:pt x="193" y="393"/>
                      <a:pt x="206" y="404"/>
                    </a:cubicBezTo>
                    <a:cubicBezTo>
                      <a:pt x="207" y="406"/>
                      <a:pt x="209" y="407"/>
                      <a:pt x="211" y="409"/>
                    </a:cubicBezTo>
                    <a:cubicBezTo>
                      <a:pt x="269" y="393"/>
                      <a:pt x="316" y="373"/>
                      <a:pt x="360" y="347"/>
                    </a:cubicBezTo>
                    <a:cubicBezTo>
                      <a:pt x="486" y="274"/>
                      <a:pt x="525" y="200"/>
                      <a:pt x="525" y="200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639" y="0"/>
                      <a:pt x="262" y="112"/>
                      <a:pt x="0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4012407" y="1198563"/>
                <a:ext cx="2003425" cy="838200"/>
              </a:xfrm>
              <a:custGeom>
                <a:avLst/>
                <a:gdLst>
                  <a:gd name="T0" fmla="*/ 533 w 533"/>
                  <a:gd name="T1" fmla="*/ 0 h 223"/>
                  <a:gd name="T2" fmla="*/ 478 w 533"/>
                  <a:gd name="T3" fmla="*/ 103 h 223"/>
                  <a:gd name="T4" fmla="*/ 450 w 533"/>
                  <a:gd name="T5" fmla="*/ 178 h 223"/>
                  <a:gd name="T6" fmla="*/ 437 w 533"/>
                  <a:gd name="T7" fmla="*/ 215 h 223"/>
                  <a:gd name="T8" fmla="*/ 435 w 533"/>
                  <a:gd name="T9" fmla="*/ 219 h 223"/>
                  <a:gd name="T10" fmla="*/ 306 w 533"/>
                  <a:gd name="T11" fmla="*/ 213 h 223"/>
                  <a:gd name="T12" fmla="*/ 141 w 533"/>
                  <a:gd name="T13" fmla="*/ 147 h 223"/>
                  <a:gd name="T14" fmla="*/ 62 w 533"/>
                  <a:gd name="T15" fmla="*/ 85 h 223"/>
                  <a:gd name="T16" fmla="*/ 533 w 533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3" h="223">
                    <a:moveTo>
                      <a:pt x="533" y="0"/>
                    </a:moveTo>
                    <a:cubicBezTo>
                      <a:pt x="515" y="35"/>
                      <a:pt x="495" y="68"/>
                      <a:pt x="478" y="103"/>
                    </a:cubicBezTo>
                    <a:cubicBezTo>
                      <a:pt x="466" y="127"/>
                      <a:pt x="458" y="152"/>
                      <a:pt x="450" y="178"/>
                    </a:cubicBezTo>
                    <a:cubicBezTo>
                      <a:pt x="447" y="190"/>
                      <a:pt x="444" y="203"/>
                      <a:pt x="437" y="215"/>
                    </a:cubicBezTo>
                    <a:cubicBezTo>
                      <a:pt x="436" y="216"/>
                      <a:pt x="436" y="218"/>
                      <a:pt x="435" y="219"/>
                    </a:cubicBezTo>
                    <a:cubicBezTo>
                      <a:pt x="386" y="223"/>
                      <a:pt x="346" y="221"/>
                      <a:pt x="306" y="213"/>
                    </a:cubicBezTo>
                    <a:cubicBezTo>
                      <a:pt x="191" y="192"/>
                      <a:pt x="141" y="147"/>
                      <a:pt x="141" y="147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0" y="28"/>
                      <a:pt x="314" y="10"/>
                      <a:pt x="5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3450088" y="742950"/>
                <a:ext cx="4103688" cy="4038600"/>
              </a:xfrm>
              <a:custGeom>
                <a:avLst/>
                <a:gdLst>
                  <a:gd name="T0" fmla="*/ 974 w 1092"/>
                  <a:gd name="T1" fmla="*/ 326 h 1074"/>
                  <a:gd name="T2" fmla="*/ 761 w 1092"/>
                  <a:gd name="T3" fmla="*/ 958 h 1074"/>
                  <a:gd name="T4" fmla="*/ 119 w 1092"/>
                  <a:gd name="T5" fmla="*/ 748 h 1074"/>
                  <a:gd name="T6" fmla="*/ 332 w 1092"/>
                  <a:gd name="T7" fmla="*/ 117 h 1074"/>
                  <a:gd name="T8" fmla="*/ 974 w 1092"/>
                  <a:gd name="T9" fmla="*/ 326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2" h="1074">
                    <a:moveTo>
                      <a:pt x="974" y="326"/>
                    </a:moveTo>
                    <a:cubicBezTo>
                      <a:pt x="1092" y="558"/>
                      <a:pt x="997" y="841"/>
                      <a:pt x="761" y="958"/>
                    </a:cubicBezTo>
                    <a:cubicBezTo>
                      <a:pt x="525" y="1074"/>
                      <a:pt x="237" y="980"/>
                      <a:pt x="119" y="748"/>
                    </a:cubicBezTo>
                    <a:cubicBezTo>
                      <a:pt x="0" y="516"/>
                      <a:pt x="96" y="233"/>
                      <a:pt x="332" y="117"/>
                    </a:cubicBezTo>
                    <a:cubicBezTo>
                      <a:pt x="568" y="0"/>
                      <a:pt x="855" y="94"/>
                      <a:pt x="974" y="3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3739357" y="1084263"/>
                <a:ext cx="3230563" cy="1290638"/>
              </a:xfrm>
              <a:custGeom>
                <a:avLst/>
                <a:gdLst>
                  <a:gd name="T0" fmla="*/ 125 w 860"/>
                  <a:gd name="T1" fmla="*/ 98 h 343"/>
                  <a:gd name="T2" fmla="*/ 404 w 860"/>
                  <a:gd name="T3" fmla="*/ 111 h 343"/>
                  <a:gd name="T4" fmla="*/ 659 w 860"/>
                  <a:gd name="T5" fmla="*/ 0 h 343"/>
                  <a:gd name="T6" fmla="*/ 860 w 860"/>
                  <a:gd name="T7" fmla="*/ 161 h 343"/>
                  <a:gd name="T8" fmla="*/ 442 w 860"/>
                  <a:gd name="T9" fmla="*/ 311 h 343"/>
                  <a:gd name="T10" fmla="*/ 0 w 860"/>
                  <a:gd name="T11" fmla="*/ 306 h 343"/>
                  <a:gd name="T12" fmla="*/ 125 w 860"/>
                  <a:gd name="T13" fmla="*/ 9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0" h="343">
                    <a:moveTo>
                      <a:pt x="125" y="98"/>
                    </a:moveTo>
                    <a:cubicBezTo>
                      <a:pt x="159" y="128"/>
                      <a:pt x="273" y="135"/>
                      <a:pt x="404" y="111"/>
                    </a:cubicBezTo>
                    <a:cubicBezTo>
                      <a:pt x="534" y="87"/>
                      <a:pt x="664" y="29"/>
                      <a:pt x="659" y="0"/>
                    </a:cubicBezTo>
                    <a:cubicBezTo>
                      <a:pt x="734" y="32"/>
                      <a:pt x="809" y="94"/>
                      <a:pt x="860" y="161"/>
                    </a:cubicBezTo>
                    <a:cubicBezTo>
                      <a:pt x="772" y="229"/>
                      <a:pt x="615" y="279"/>
                      <a:pt x="442" y="311"/>
                    </a:cubicBezTo>
                    <a:cubicBezTo>
                      <a:pt x="268" y="343"/>
                      <a:pt x="108" y="339"/>
                      <a:pt x="0" y="306"/>
                    </a:cubicBezTo>
                    <a:cubicBezTo>
                      <a:pt x="22" y="228"/>
                      <a:pt x="65" y="156"/>
                      <a:pt x="125" y="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dist="38100" dir="16200000" sx="96000" sy="96000" rotWithShape="0">
                  <a:prstClr val="black">
                    <a:alpha val="36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3640932" y="1592262"/>
                <a:ext cx="3716338" cy="1673225"/>
              </a:xfrm>
              <a:custGeom>
                <a:avLst/>
                <a:gdLst>
                  <a:gd name="T0" fmla="*/ 31 w 989"/>
                  <a:gd name="T1" fmla="*/ 148 h 445"/>
                  <a:gd name="T2" fmla="*/ 476 w 989"/>
                  <a:gd name="T3" fmla="*/ 168 h 445"/>
                  <a:gd name="T4" fmla="*/ 890 w 989"/>
                  <a:gd name="T5" fmla="*/ 0 h 445"/>
                  <a:gd name="T6" fmla="*/ 941 w 989"/>
                  <a:gd name="T7" fmla="*/ 78 h 445"/>
                  <a:gd name="T8" fmla="*/ 989 w 989"/>
                  <a:gd name="T9" fmla="*/ 232 h 445"/>
                  <a:gd name="T10" fmla="*/ 522 w 989"/>
                  <a:gd name="T11" fmla="*/ 408 h 445"/>
                  <a:gd name="T12" fmla="*/ 18 w 989"/>
                  <a:gd name="T13" fmla="*/ 395 h 445"/>
                  <a:gd name="T14" fmla="*/ 31 w 989"/>
                  <a:gd name="T15" fmla="*/ 148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9" h="445">
                    <a:moveTo>
                      <a:pt x="31" y="148"/>
                    </a:moveTo>
                    <a:cubicBezTo>
                      <a:pt x="30" y="153"/>
                      <a:pt x="157" y="218"/>
                      <a:pt x="476" y="168"/>
                    </a:cubicBezTo>
                    <a:cubicBezTo>
                      <a:pt x="654" y="140"/>
                      <a:pt x="907" y="40"/>
                      <a:pt x="890" y="0"/>
                    </a:cubicBezTo>
                    <a:cubicBezTo>
                      <a:pt x="908" y="23"/>
                      <a:pt x="927" y="52"/>
                      <a:pt x="941" y="78"/>
                    </a:cubicBezTo>
                    <a:cubicBezTo>
                      <a:pt x="964" y="123"/>
                      <a:pt x="985" y="187"/>
                      <a:pt x="989" y="232"/>
                    </a:cubicBezTo>
                    <a:cubicBezTo>
                      <a:pt x="894" y="313"/>
                      <a:pt x="723" y="371"/>
                      <a:pt x="522" y="408"/>
                    </a:cubicBezTo>
                    <a:cubicBezTo>
                      <a:pt x="321" y="445"/>
                      <a:pt x="136" y="437"/>
                      <a:pt x="18" y="395"/>
                    </a:cubicBezTo>
                    <a:cubicBezTo>
                      <a:pt x="0" y="312"/>
                      <a:pt x="6" y="227"/>
                      <a:pt x="31" y="1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Freeform 47"/>
              <p:cNvSpPr>
                <a:spLocks/>
              </p:cNvSpPr>
              <p:nvPr/>
            </p:nvSpPr>
            <p:spPr bwMode="auto">
              <a:xfrm>
                <a:off x="3692804" y="2378420"/>
                <a:ext cx="3775075" cy="1797050"/>
              </a:xfrm>
              <a:custGeom>
                <a:avLst/>
                <a:gdLst>
                  <a:gd name="T0" fmla="*/ 0 w 1005"/>
                  <a:gd name="T1" fmla="*/ 182 h 478"/>
                  <a:gd name="T2" fmla="*/ 514 w 1005"/>
                  <a:gd name="T3" fmla="*/ 195 h 478"/>
                  <a:gd name="T4" fmla="*/ 948 w 1005"/>
                  <a:gd name="T5" fmla="*/ 43 h 478"/>
                  <a:gd name="T6" fmla="*/ 989 w 1005"/>
                  <a:gd name="T7" fmla="*/ 0 h 478"/>
                  <a:gd name="T8" fmla="*/ 951 w 1005"/>
                  <a:gd name="T9" fmla="*/ 290 h 478"/>
                  <a:gd name="T10" fmla="*/ 839 w 1005"/>
                  <a:gd name="T11" fmla="*/ 379 h 478"/>
                  <a:gd name="T12" fmla="*/ 129 w 1005"/>
                  <a:gd name="T13" fmla="*/ 422 h 478"/>
                  <a:gd name="T14" fmla="*/ 43 w 1005"/>
                  <a:gd name="T15" fmla="*/ 302 h 478"/>
                  <a:gd name="T16" fmla="*/ 0 w 1005"/>
                  <a:gd name="T17" fmla="*/ 18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5" h="478">
                    <a:moveTo>
                      <a:pt x="0" y="182"/>
                    </a:moveTo>
                    <a:cubicBezTo>
                      <a:pt x="120" y="225"/>
                      <a:pt x="309" y="232"/>
                      <a:pt x="514" y="195"/>
                    </a:cubicBezTo>
                    <a:cubicBezTo>
                      <a:pt x="683" y="164"/>
                      <a:pt x="848" y="107"/>
                      <a:pt x="948" y="43"/>
                    </a:cubicBezTo>
                    <a:cubicBezTo>
                      <a:pt x="970" y="29"/>
                      <a:pt x="989" y="14"/>
                      <a:pt x="989" y="0"/>
                    </a:cubicBezTo>
                    <a:cubicBezTo>
                      <a:pt x="1005" y="93"/>
                      <a:pt x="988" y="208"/>
                      <a:pt x="951" y="290"/>
                    </a:cubicBezTo>
                    <a:cubicBezTo>
                      <a:pt x="919" y="310"/>
                      <a:pt x="884" y="361"/>
                      <a:pt x="839" y="379"/>
                    </a:cubicBezTo>
                    <a:cubicBezTo>
                      <a:pt x="615" y="470"/>
                      <a:pt x="315" y="478"/>
                      <a:pt x="129" y="422"/>
                    </a:cubicBezTo>
                    <a:cubicBezTo>
                      <a:pt x="95" y="387"/>
                      <a:pt x="66" y="347"/>
                      <a:pt x="43" y="302"/>
                    </a:cubicBezTo>
                    <a:cubicBezTo>
                      <a:pt x="23" y="263"/>
                      <a:pt x="9" y="223"/>
                      <a:pt x="0" y="1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Freeform 48"/>
              <p:cNvSpPr>
                <a:spLocks/>
              </p:cNvSpPr>
              <p:nvPr/>
            </p:nvSpPr>
            <p:spPr bwMode="auto">
              <a:xfrm>
                <a:off x="4151869" y="3352112"/>
                <a:ext cx="3205402" cy="1363663"/>
              </a:xfrm>
              <a:custGeom>
                <a:avLst/>
                <a:gdLst>
                  <a:gd name="T0" fmla="*/ 866 w 866"/>
                  <a:gd name="T1" fmla="*/ 0 h 363"/>
                  <a:gd name="T2" fmla="*/ 860 w 866"/>
                  <a:gd name="T3" fmla="*/ 13 h 363"/>
                  <a:gd name="T4" fmla="*/ 864 w 866"/>
                  <a:gd name="T5" fmla="*/ 5 h 363"/>
                  <a:gd name="T6" fmla="*/ 859 w 866"/>
                  <a:gd name="T7" fmla="*/ 15 h 363"/>
                  <a:gd name="T8" fmla="*/ 858 w 866"/>
                  <a:gd name="T9" fmla="*/ 17 h 363"/>
                  <a:gd name="T10" fmla="*/ 856 w 866"/>
                  <a:gd name="T11" fmla="*/ 21 h 363"/>
                  <a:gd name="T12" fmla="*/ 858 w 866"/>
                  <a:gd name="T13" fmla="*/ 17 h 363"/>
                  <a:gd name="T14" fmla="*/ 853 w 866"/>
                  <a:gd name="T15" fmla="*/ 29 h 363"/>
                  <a:gd name="T16" fmla="*/ 853 w 866"/>
                  <a:gd name="T17" fmla="*/ 28 h 363"/>
                  <a:gd name="T18" fmla="*/ 851 w 866"/>
                  <a:gd name="T19" fmla="*/ 31 h 363"/>
                  <a:gd name="T20" fmla="*/ 616 w 866"/>
                  <a:gd name="T21" fmla="*/ 264 h 363"/>
                  <a:gd name="T22" fmla="*/ 25 w 866"/>
                  <a:gd name="T23" fmla="*/ 183 h 363"/>
                  <a:gd name="T24" fmla="*/ 0 w 866"/>
                  <a:gd name="T25" fmla="*/ 159 h 363"/>
                  <a:gd name="T26" fmla="*/ 441 w 866"/>
                  <a:gd name="T27" fmla="*/ 170 h 363"/>
                  <a:gd name="T28" fmla="*/ 866 w 866"/>
                  <a:gd name="T29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363">
                    <a:moveTo>
                      <a:pt x="866" y="0"/>
                    </a:moveTo>
                    <a:cubicBezTo>
                      <a:pt x="864" y="4"/>
                      <a:pt x="862" y="9"/>
                      <a:pt x="860" y="13"/>
                    </a:cubicBezTo>
                    <a:cubicBezTo>
                      <a:pt x="861" y="10"/>
                      <a:pt x="863" y="7"/>
                      <a:pt x="864" y="5"/>
                    </a:cubicBezTo>
                    <a:cubicBezTo>
                      <a:pt x="862" y="8"/>
                      <a:pt x="861" y="12"/>
                      <a:pt x="859" y="15"/>
                    </a:cubicBezTo>
                    <a:cubicBezTo>
                      <a:pt x="859" y="16"/>
                      <a:pt x="859" y="16"/>
                      <a:pt x="858" y="17"/>
                    </a:cubicBezTo>
                    <a:cubicBezTo>
                      <a:pt x="858" y="18"/>
                      <a:pt x="857" y="19"/>
                      <a:pt x="856" y="21"/>
                    </a:cubicBezTo>
                    <a:cubicBezTo>
                      <a:pt x="857" y="19"/>
                      <a:pt x="858" y="18"/>
                      <a:pt x="858" y="17"/>
                    </a:cubicBezTo>
                    <a:cubicBezTo>
                      <a:pt x="857" y="21"/>
                      <a:pt x="855" y="25"/>
                      <a:pt x="853" y="29"/>
                    </a:cubicBezTo>
                    <a:cubicBezTo>
                      <a:pt x="853" y="28"/>
                      <a:pt x="853" y="28"/>
                      <a:pt x="853" y="28"/>
                    </a:cubicBezTo>
                    <a:cubicBezTo>
                      <a:pt x="852" y="29"/>
                      <a:pt x="852" y="30"/>
                      <a:pt x="851" y="31"/>
                    </a:cubicBezTo>
                    <a:cubicBezTo>
                      <a:pt x="803" y="128"/>
                      <a:pt x="722" y="211"/>
                      <a:pt x="616" y="264"/>
                    </a:cubicBezTo>
                    <a:cubicBezTo>
                      <a:pt x="416" y="363"/>
                      <a:pt x="181" y="324"/>
                      <a:pt x="25" y="183"/>
                    </a:cubicBezTo>
                    <a:cubicBezTo>
                      <a:pt x="17" y="175"/>
                      <a:pt x="8" y="167"/>
                      <a:pt x="0" y="159"/>
                    </a:cubicBezTo>
                    <a:cubicBezTo>
                      <a:pt x="24" y="175"/>
                      <a:pt x="240" y="202"/>
                      <a:pt x="441" y="170"/>
                    </a:cubicBezTo>
                    <a:cubicBezTo>
                      <a:pt x="653" y="135"/>
                      <a:pt x="843" y="49"/>
                      <a:pt x="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2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5157602" y="3835520"/>
              <a:ext cx="957279" cy="957279"/>
            </a:xfrm>
            <a:prstGeom prst="ellipse">
              <a:avLst/>
            </a:prstGeom>
            <a:solidFill>
              <a:schemeClr val="bg1"/>
            </a:solidFill>
            <a:ln w="920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18" b="1" dirty="0">
                  <a:solidFill>
                    <a:schemeClr val="accent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4</a:t>
              </a:r>
              <a:endParaRPr lang="id-ID" sz="4218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379067" y="2444148"/>
              <a:ext cx="957279" cy="957279"/>
            </a:xfrm>
            <a:prstGeom prst="ellipse">
              <a:avLst/>
            </a:prstGeom>
            <a:solidFill>
              <a:schemeClr val="bg1"/>
            </a:solidFill>
            <a:ln w="920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18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2</a:t>
              </a:r>
              <a:endParaRPr lang="id-ID" sz="1425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69844" y="3189894"/>
              <a:ext cx="957279" cy="957279"/>
            </a:xfrm>
            <a:prstGeom prst="ellipse">
              <a:avLst/>
            </a:prstGeom>
            <a:solidFill>
              <a:schemeClr val="bg1"/>
            </a:solidFill>
            <a:ln w="920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18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3</a:t>
              </a:r>
              <a:endParaRPr lang="id-ID" sz="4218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558358" y="1740787"/>
              <a:ext cx="957279" cy="957279"/>
            </a:xfrm>
            <a:prstGeom prst="ellipse">
              <a:avLst/>
            </a:prstGeom>
            <a:solidFill>
              <a:schemeClr val="bg1"/>
            </a:solidFill>
            <a:ln w="920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18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1</a:t>
              </a:r>
              <a:endParaRPr lang="id-ID" sz="4218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314575" y="4569032"/>
              <a:ext cx="957279" cy="957279"/>
            </a:xfrm>
            <a:prstGeom prst="ellipse">
              <a:avLst/>
            </a:prstGeom>
            <a:solidFill>
              <a:schemeClr val="bg1"/>
            </a:solidFill>
            <a:ln w="920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18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5</a:t>
              </a:r>
              <a:endParaRPr lang="id-ID" sz="4218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Subtitle 2"/>
          <p:cNvSpPr txBox="1">
            <a:spLocks/>
          </p:cNvSpPr>
          <p:nvPr/>
        </p:nvSpPr>
        <p:spPr>
          <a:xfrm>
            <a:off x="1462717" y="4417924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714" y="410117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462717" y="5693316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714" y="537656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28" name="Shape 2720"/>
          <p:cNvSpPr/>
          <p:nvPr/>
        </p:nvSpPr>
        <p:spPr>
          <a:xfrm>
            <a:off x="1095750" y="408648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29" name="Shape 2720"/>
          <p:cNvSpPr/>
          <p:nvPr/>
        </p:nvSpPr>
        <p:spPr>
          <a:xfrm>
            <a:off x="1095750" y="536127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714" y="1741907"/>
            <a:ext cx="5327968" cy="195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Globe</a:t>
            </a:r>
          </a:p>
          <a:p>
            <a:r>
              <a:rPr lang="en-US" sz="6064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Infographic</a:t>
            </a:r>
            <a:endParaRPr lang="en-US" sz="6064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Montserrat" charset="0"/>
              <a:sym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占位符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852343" y="-312672"/>
            <a:ext cx="3154066" cy="80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52301">
                <a:solidFill>
                  <a:schemeClr val="accent4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52301">
              <a:solidFill>
                <a:schemeClr val="accent4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1228" y="3495558"/>
            <a:ext cx="5256295" cy="1368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5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00396" y="3584469"/>
            <a:ext cx="4257961" cy="729469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217" ker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6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00396" y="4314035"/>
            <a:ext cx="4257961" cy="391615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686" ker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29476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11"/>
          <p:cNvSpPr>
            <a:spLocks/>
          </p:cNvSpPr>
          <p:nvPr/>
        </p:nvSpPr>
        <p:spPr bwMode="auto">
          <a:xfrm>
            <a:off x="829293" y="2919674"/>
            <a:ext cx="2382711" cy="1432578"/>
          </a:xfrm>
          <a:custGeom>
            <a:avLst/>
            <a:gdLst/>
            <a:ahLst/>
            <a:cxnLst>
              <a:cxn ang="0">
                <a:pos x="410" y="403"/>
              </a:cxn>
              <a:cxn ang="0">
                <a:pos x="189" y="403"/>
              </a:cxn>
              <a:cxn ang="0">
                <a:pos x="138" y="363"/>
              </a:cxn>
              <a:cxn ang="0">
                <a:pos x="51" y="40"/>
              </a:cxn>
              <a:cxn ang="0">
                <a:pos x="51" y="40"/>
              </a:cxn>
              <a:cxn ang="0">
                <a:pos x="0" y="0"/>
              </a:cxn>
              <a:cxn ang="0">
                <a:pos x="81" y="0"/>
              </a:cxn>
              <a:cxn ang="0">
                <a:pos x="302" y="0"/>
              </a:cxn>
              <a:cxn ang="0">
                <a:pos x="353" y="40"/>
              </a:cxn>
              <a:cxn ang="0">
                <a:pos x="440" y="363"/>
              </a:cxn>
              <a:cxn ang="0">
                <a:pos x="491" y="403"/>
              </a:cxn>
              <a:cxn ang="0">
                <a:pos x="410" y="403"/>
              </a:cxn>
            </a:cxnLst>
            <a:rect l="0" t="0" r="r" b="b"/>
            <a:pathLst>
              <a:path w="491" h="403">
                <a:moveTo>
                  <a:pt x="410" y="403"/>
                </a:moveTo>
                <a:cubicBezTo>
                  <a:pt x="189" y="403"/>
                  <a:pt x="189" y="403"/>
                  <a:pt x="189" y="403"/>
                </a:cubicBezTo>
                <a:cubicBezTo>
                  <a:pt x="166" y="403"/>
                  <a:pt x="143" y="385"/>
                  <a:pt x="138" y="363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5" y="18"/>
                  <a:pt x="22" y="0"/>
                  <a:pt x="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25" y="0"/>
                  <a:pt x="348" y="18"/>
                  <a:pt x="353" y="40"/>
                </a:cubicBezTo>
                <a:cubicBezTo>
                  <a:pt x="440" y="363"/>
                  <a:pt x="440" y="363"/>
                  <a:pt x="440" y="363"/>
                </a:cubicBezTo>
                <a:cubicBezTo>
                  <a:pt x="446" y="385"/>
                  <a:pt x="469" y="403"/>
                  <a:pt x="491" y="403"/>
                </a:cubicBezTo>
                <a:lnTo>
                  <a:pt x="410" y="40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9" name="Freeform 7"/>
          <p:cNvSpPr>
            <a:spLocks/>
          </p:cNvSpPr>
          <p:nvPr/>
        </p:nvSpPr>
        <p:spPr bwMode="auto">
          <a:xfrm>
            <a:off x="8118364" y="2919674"/>
            <a:ext cx="2382711" cy="1432578"/>
          </a:xfrm>
          <a:custGeom>
            <a:avLst/>
            <a:gdLst/>
            <a:ahLst/>
            <a:cxnLst>
              <a:cxn ang="0">
                <a:pos x="410" y="403"/>
              </a:cxn>
              <a:cxn ang="0">
                <a:pos x="189" y="403"/>
              </a:cxn>
              <a:cxn ang="0">
                <a:pos x="137" y="363"/>
              </a:cxn>
              <a:cxn ang="0">
                <a:pos x="51" y="40"/>
              </a:cxn>
              <a:cxn ang="0">
                <a:pos x="51" y="40"/>
              </a:cxn>
              <a:cxn ang="0">
                <a:pos x="0" y="0"/>
              </a:cxn>
              <a:cxn ang="0">
                <a:pos x="81" y="0"/>
              </a:cxn>
              <a:cxn ang="0">
                <a:pos x="302" y="0"/>
              </a:cxn>
              <a:cxn ang="0">
                <a:pos x="353" y="40"/>
              </a:cxn>
              <a:cxn ang="0">
                <a:pos x="440" y="363"/>
              </a:cxn>
              <a:cxn ang="0">
                <a:pos x="491" y="403"/>
              </a:cxn>
              <a:cxn ang="0">
                <a:pos x="410" y="403"/>
              </a:cxn>
            </a:cxnLst>
            <a:rect l="0" t="0" r="r" b="b"/>
            <a:pathLst>
              <a:path w="491" h="403">
                <a:moveTo>
                  <a:pt x="410" y="403"/>
                </a:moveTo>
                <a:cubicBezTo>
                  <a:pt x="189" y="403"/>
                  <a:pt x="189" y="403"/>
                  <a:pt x="189" y="403"/>
                </a:cubicBezTo>
                <a:cubicBezTo>
                  <a:pt x="166" y="403"/>
                  <a:pt x="143" y="385"/>
                  <a:pt x="137" y="363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5" y="18"/>
                  <a:pt x="22" y="0"/>
                  <a:pt x="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25" y="0"/>
                  <a:pt x="347" y="18"/>
                  <a:pt x="353" y="40"/>
                </a:cubicBezTo>
                <a:cubicBezTo>
                  <a:pt x="440" y="363"/>
                  <a:pt x="440" y="363"/>
                  <a:pt x="440" y="363"/>
                </a:cubicBezTo>
                <a:cubicBezTo>
                  <a:pt x="446" y="385"/>
                  <a:pt x="469" y="403"/>
                  <a:pt x="491" y="403"/>
                </a:cubicBezTo>
                <a:lnTo>
                  <a:pt x="410" y="40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>
            <a:off x="6289128" y="2919674"/>
            <a:ext cx="2382711" cy="1432578"/>
          </a:xfrm>
          <a:custGeom>
            <a:avLst/>
            <a:gdLst/>
            <a:ahLst/>
            <a:cxnLst>
              <a:cxn ang="0">
                <a:pos x="410" y="403"/>
              </a:cxn>
              <a:cxn ang="0">
                <a:pos x="188" y="403"/>
              </a:cxn>
              <a:cxn ang="0">
                <a:pos x="137" y="363"/>
              </a:cxn>
              <a:cxn ang="0">
                <a:pos x="51" y="40"/>
              </a:cxn>
              <a:cxn ang="0">
                <a:pos x="51" y="40"/>
              </a:cxn>
              <a:cxn ang="0">
                <a:pos x="0" y="0"/>
              </a:cxn>
              <a:cxn ang="0">
                <a:pos x="80" y="0"/>
              </a:cxn>
              <a:cxn ang="0">
                <a:pos x="302" y="0"/>
              </a:cxn>
              <a:cxn ang="0">
                <a:pos x="353" y="40"/>
              </a:cxn>
              <a:cxn ang="0">
                <a:pos x="440" y="363"/>
              </a:cxn>
              <a:cxn ang="0">
                <a:pos x="491" y="403"/>
              </a:cxn>
              <a:cxn ang="0">
                <a:pos x="410" y="403"/>
              </a:cxn>
            </a:cxnLst>
            <a:rect l="0" t="0" r="r" b="b"/>
            <a:pathLst>
              <a:path w="491" h="403">
                <a:moveTo>
                  <a:pt x="410" y="403"/>
                </a:moveTo>
                <a:cubicBezTo>
                  <a:pt x="188" y="403"/>
                  <a:pt x="188" y="403"/>
                  <a:pt x="188" y="403"/>
                </a:cubicBezTo>
                <a:cubicBezTo>
                  <a:pt x="166" y="403"/>
                  <a:pt x="143" y="385"/>
                  <a:pt x="137" y="363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5" y="18"/>
                  <a:pt x="22" y="0"/>
                  <a:pt x="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24" y="0"/>
                  <a:pt x="347" y="18"/>
                  <a:pt x="353" y="40"/>
                </a:cubicBezTo>
                <a:cubicBezTo>
                  <a:pt x="440" y="363"/>
                  <a:pt x="440" y="363"/>
                  <a:pt x="440" y="363"/>
                </a:cubicBezTo>
                <a:cubicBezTo>
                  <a:pt x="445" y="385"/>
                  <a:pt x="468" y="403"/>
                  <a:pt x="491" y="403"/>
                </a:cubicBezTo>
                <a:lnTo>
                  <a:pt x="410" y="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" name="Freeform 10"/>
          <p:cNvSpPr>
            <a:spLocks/>
          </p:cNvSpPr>
          <p:nvPr/>
        </p:nvSpPr>
        <p:spPr bwMode="auto">
          <a:xfrm>
            <a:off x="4457125" y="2919674"/>
            <a:ext cx="2379943" cy="1432578"/>
          </a:xfrm>
          <a:custGeom>
            <a:avLst/>
            <a:gdLst/>
            <a:ahLst/>
            <a:cxnLst>
              <a:cxn ang="0">
                <a:pos x="411" y="403"/>
              </a:cxn>
              <a:cxn ang="0">
                <a:pos x="189" y="403"/>
              </a:cxn>
              <a:cxn ang="0">
                <a:pos x="138" y="363"/>
              </a:cxn>
              <a:cxn ang="0">
                <a:pos x="51" y="40"/>
              </a:cxn>
              <a:cxn ang="0">
                <a:pos x="51" y="40"/>
              </a:cxn>
              <a:cxn ang="0">
                <a:pos x="0" y="0"/>
              </a:cxn>
              <a:cxn ang="0">
                <a:pos x="81" y="0"/>
              </a:cxn>
              <a:cxn ang="0">
                <a:pos x="303" y="0"/>
              </a:cxn>
              <a:cxn ang="0">
                <a:pos x="354" y="40"/>
              </a:cxn>
              <a:cxn ang="0">
                <a:pos x="440" y="363"/>
              </a:cxn>
              <a:cxn ang="0">
                <a:pos x="491" y="403"/>
              </a:cxn>
              <a:cxn ang="0">
                <a:pos x="411" y="403"/>
              </a:cxn>
            </a:cxnLst>
            <a:rect l="0" t="0" r="r" b="b"/>
            <a:pathLst>
              <a:path w="491" h="403">
                <a:moveTo>
                  <a:pt x="411" y="403"/>
                </a:moveTo>
                <a:cubicBezTo>
                  <a:pt x="189" y="403"/>
                  <a:pt x="189" y="403"/>
                  <a:pt x="189" y="403"/>
                </a:cubicBezTo>
                <a:cubicBezTo>
                  <a:pt x="167" y="403"/>
                  <a:pt x="144" y="385"/>
                  <a:pt x="138" y="363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5" y="18"/>
                  <a:pt x="23" y="0"/>
                  <a:pt x="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25" y="0"/>
                  <a:pt x="348" y="18"/>
                  <a:pt x="354" y="40"/>
                </a:cubicBezTo>
                <a:cubicBezTo>
                  <a:pt x="440" y="363"/>
                  <a:pt x="440" y="363"/>
                  <a:pt x="440" y="363"/>
                </a:cubicBezTo>
                <a:cubicBezTo>
                  <a:pt x="446" y="385"/>
                  <a:pt x="469" y="403"/>
                  <a:pt x="491" y="403"/>
                </a:cubicBezTo>
                <a:lnTo>
                  <a:pt x="411" y="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2" name="Freeform 11"/>
          <p:cNvSpPr>
            <a:spLocks/>
          </p:cNvSpPr>
          <p:nvPr/>
        </p:nvSpPr>
        <p:spPr bwMode="auto">
          <a:xfrm>
            <a:off x="2627892" y="2919674"/>
            <a:ext cx="2382711" cy="1432578"/>
          </a:xfrm>
          <a:custGeom>
            <a:avLst/>
            <a:gdLst/>
            <a:ahLst/>
            <a:cxnLst>
              <a:cxn ang="0">
                <a:pos x="410" y="403"/>
              </a:cxn>
              <a:cxn ang="0">
                <a:pos x="189" y="403"/>
              </a:cxn>
              <a:cxn ang="0">
                <a:pos x="138" y="363"/>
              </a:cxn>
              <a:cxn ang="0">
                <a:pos x="51" y="40"/>
              </a:cxn>
              <a:cxn ang="0">
                <a:pos x="51" y="40"/>
              </a:cxn>
              <a:cxn ang="0">
                <a:pos x="0" y="0"/>
              </a:cxn>
              <a:cxn ang="0">
                <a:pos x="81" y="0"/>
              </a:cxn>
              <a:cxn ang="0">
                <a:pos x="302" y="0"/>
              </a:cxn>
              <a:cxn ang="0">
                <a:pos x="353" y="40"/>
              </a:cxn>
              <a:cxn ang="0">
                <a:pos x="440" y="363"/>
              </a:cxn>
              <a:cxn ang="0">
                <a:pos x="491" y="403"/>
              </a:cxn>
              <a:cxn ang="0">
                <a:pos x="410" y="403"/>
              </a:cxn>
            </a:cxnLst>
            <a:rect l="0" t="0" r="r" b="b"/>
            <a:pathLst>
              <a:path w="491" h="403">
                <a:moveTo>
                  <a:pt x="410" y="403"/>
                </a:moveTo>
                <a:cubicBezTo>
                  <a:pt x="189" y="403"/>
                  <a:pt x="189" y="403"/>
                  <a:pt x="189" y="403"/>
                </a:cubicBezTo>
                <a:cubicBezTo>
                  <a:pt x="166" y="403"/>
                  <a:pt x="143" y="385"/>
                  <a:pt x="138" y="363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5" y="18"/>
                  <a:pt x="22" y="0"/>
                  <a:pt x="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25" y="0"/>
                  <a:pt x="348" y="18"/>
                  <a:pt x="353" y="40"/>
                </a:cubicBezTo>
                <a:cubicBezTo>
                  <a:pt x="440" y="363"/>
                  <a:pt x="440" y="363"/>
                  <a:pt x="440" y="363"/>
                </a:cubicBezTo>
                <a:cubicBezTo>
                  <a:pt x="446" y="385"/>
                  <a:pt x="469" y="403"/>
                  <a:pt x="491" y="403"/>
                </a:cubicBezTo>
                <a:lnTo>
                  <a:pt x="410" y="40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3" name="Freeform 26"/>
          <p:cNvSpPr>
            <a:spLocks/>
          </p:cNvSpPr>
          <p:nvPr/>
        </p:nvSpPr>
        <p:spPr bwMode="auto">
          <a:xfrm>
            <a:off x="9195230" y="2423926"/>
            <a:ext cx="2449127" cy="1928326"/>
          </a:xfrm>
          <a:custGeom>
            <a:avLst/>
            <a:gdLst/>
            <a:ahLst/>
            <a:cxnLst>
              <a:cxn ang="0">
                <a:pos x="0" y="543"/>
              </a:cxn>
              <a:cxn ang="0">
                <a:pos x="75" y="543"/>
              </a:cxn>
              <a:cxn ang="0">
                <a:pos x="281" y="543"/>
              </a:cxn>
              <a:cxn ang="0">
                <a:pos x="329" y="506"/>
              </a:cxn>
              <a:cxn ang="0">
                <a:pos x="402" y="234"/>
              </a:cxn>
              <a:cxn ang="0">
                <a:pos x="478" y="234"/>
              </a:cxn>
              <a:cxn ang="0">
                <a:pos x="493" y="203"/>
              </a:cxn>
              <a:cxn ang="0">
                <a:pos x="359" y="20"/>
              </a:cxn>
              <a:cxn ang="0">
                <a:pos x="307" y="13"/>
              </a:cxn>
              <a:cxn ang="0">
                <a:pos x="57" y="211"/>
              </a:cxn>
              <a:cxn ang="0">
                <a:pos x="65" y="234"/>
              </a:cxn>
              <a:cxn ang="0">
                <a:pos x="121" y="234"/>
              </a:cxn>
              <a:cxn ang="0">
                <a:pos x="48" y="506"/>
              </a:cxn>
              <a:cxn ang="0">
                <a:pos x="48" y="506"/>
              </a:cxn>
              <a:cxn ang="0">
                <a:pos x="0" y="543"/>
              </a:cxn>
            </a:cxnLst>
            <a:rect l="0" t="0" r="r" b="b"/>
            <a:pathLst>
              <a:path w="505" h="543">
                <a:moveTo>
                  <a:pt x="0" y="543"/>
                </a:moveTo>
                <a:cubicBezTo>
                  <a:pt x="75" y="543"/>
                  <a:pt x="75" y="543"/>
                  <a:pt x="75" y="543"/>
                </a:cubicBezTo>
                <a:cubicBezTo>
                  <a:pt x="281" y="543"/>
                  <a:pt x="281" y="543"/>
                  <a:pt x="281" y="543"/>
                </a:cubicBezTo>
                <a:cubicBezTo>
                  <a:pt x="302" y="543"/>
                  <a:pt x="324" y="526"/>
                  <a:pt x="329" y="506"/>
                </a:cubicBezTo>
                <a:cubicBezTo>
                  <a:pt x="402" y="234"/>
                  <a:pt x="402" y="234"/>
                  <a:pt x="402" y="234"/>
                </a:cubicBezTo>
                <a:cubicBezTo>
                  <a:pt x="478" y="234"/>
                  <a:pt x="478" y="234"/>
                  <a:pt x="478" y="234"/>
                </a:cubicBezTo>
                <a:cubicBezTo>
                  <a:pt x="498" y="234"/>
                  <a:pt x="505" y="220"/>
                  <a:pt x="493" y="203"/>
                </a:cubicBezTo>
                <a:cubicBezTo>
                  <a:pt x="359" y="20"/>
                  <a:pt x="359" y="20"/>
                  <a:pt x="359" y="20"/>
                </a:cubicBezTo>
                <a:cubicBezTo>
                  <a:pt x="347" y="4"/>
                  <a:pt x="323" y="0"/>
                  <a:pt x="307" y="13"/>
                </a:cubicBezTo>
                <a:cubicBezTo>
                  <a:pt x="57" y="211"/>
                  <a:pt x="57" y="211"/>
                  <a:pt x="57" y="211"/>
                </a:cubicBezTo>
                <a:cubicBezTo>
                  <a:pt x="41" y="223"/>
                  <a:pt x="44" y="234"/>
                  <a:pt x="65" y="234"/>
                </a:cubicBezTo>
                <a:cubicBezTo>
                  <a:pt x="121" y="234"/>
                  <a:pt x="121" y="234"/>
                  <a:pt x="121" y="234"/>
                </a:cubicBezTo>
                <a:cubicBezTo>
                  <a:pt x="48" y="506"/>
                  <a:pt x="48" y="506"/>
                  <a:pt x="48" y="506"/>
                </a:cubicBezTo>
                <a:cubicBezTo>
                  <a:pt x="48" y="506"/>
                  <a:pt x="48" y="506"/>
                  <a:pt x="48" y="506"/>
                </a:cubicBezTo>
                <a:cubicBezTo>
                  <a:pt x="42" y="526"/>
                  <a:pt x="21" y="543"/>
                  <a:pt x="0" y="543"/>
                </a:cubicBezTo>
                <a:close/>
              </a:path>
            </a:pathLst>
          </a:custGeom>
          <a:ln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3890" y="2919674"/>
            <a:ext cx="2382711" cy="1432578"/>
            <a:chOff x="2312316" y="2262665"/>
            <a:chExt cx="2259287" cy="1358371"/>
          </a:xfrm>
        </p:grpSpPr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2312316" y="2262665"/>
              <a:ext cx="2259287" cy="1358371"/>
            </a:xfrm>
            <a:custGeom>
              <a:avLst/>
              <a:gdLst/>
              <a:ahLst/>
              <a:cxnLst>
                <a:cxn ang="0">
                  <a:pos x="80" y="403"/>
                </a:cxn>
                <a:cxn ang="0">
                  <a:pos x="302" y="403"/>
                </a:cxn>
                <a:cxn ang="0">
                  <a:pos x="353" y="363"/>
                </a:cxn>
                <a:cxn ang="0">
                  <a:pos x="440" y="40"/>
                </a:cxn>
                <a:cxn ang="0">
                  <a:pos x="440" y="40"/>
                </a:cxn>
                <a:cxn ang="0">
                  <a:pos x="491" y="0"/>
                </a:cxn>
                <a:cxn ang="0">
                  <a:pos x="410" y="0"/>
                </a:cxn>
                <a:cxn ang="0">
                  <a:pos x="188" y="0"/>
                </a:cxn>
                <a:cxn ang="0">
                  <a:pos x="137" y="40"/>
                </a:cxn>
                <a:cxn ang="0">
                  <a:pos x="51" y="363"/>
                </a:cxn>
                <a:cxn ang="0">
                  <a:pos x="0" y="403"/>
                </a:cxn>
                <a:cxn ang="0">
                  <a:pos x="80" y="403"/>
                </a:cxn>
              </a:cxnLst>
              <a:rect l="0" t="0" r="r" b="b"/>
              <a:pathLst>
                <a:path w="491" h="403">
                  <a:moveTo>
                    <a:pt x="80" y="403"/>
                  </a:moveTo>
                  <a:cubicBezTo>
                    <a:pt x="302" y="403"/>
                    <a:pt x="302" y="403"/>
                    <a:pt x="302" y="403"/>
                  </a:cubicBezTo>
                  <a:cubicBezTo>
                    <a:pt x="324" y="403"/>
                    <a:pt x="347" y="385"/>
                    <a:pt x="353" y="363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5" y="18"/>
                    <a:pt x="468" y="0"/>
                    <a:pt x="491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66" y="0"/>
                    <a:pt x="143" y="18"/>
                    <a:pt x="137" y="40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45" y="385"/>
                    <a:pt x="22" y="403"/>
                    <a:pt x="0" y="403"/>
                  </a:cubicBezTo>
                  <a:lnTo>
                    <a:pt x="80" y="40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9" name="Shape 2544"/>
            <p:cNvSpPr/>
            <p:nvPr/>
          </p:nvSpPr>
          <p:spPr>
            <a:xfrm>
              <a:off x="3302295" y="280218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3127" y="2919674"/>
            <a:ext cx="2382711" cy="1432578"/>
            <a:chOff x="4046799" y="2262665"/>
            <a:chExt cx="2259287" cy="1358371"/>
          </a:xfrm>
        </p:grpSpPr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4046799" y="2262665"/>
              <a:ext cx="2259287" cy="1358371"/>
            </a:xfrm>
            <a:custGeom>
              <a:avLst/>
              <a:gdLst/>
              <a:ahLst/>
              <a:cxnLst>
                <a:cxn ang="0">
                  <a:pos x="81" y="403"/>
                </a:cxn>
                <a:cxn ang="0">
                  <a:pos x="302" y="403"/>
                </a:cxn>
                <a:cxn ang="0">
                  <a:pos x="353" y="363"/>
                </a:cxn>
                <a:cxn ang="0">
                  <a:pos x="440" y="40"/>
                </a:cxn>
                <a:cxn ang="0">
                  <a:pos x="440" y="40"/>
                </a:cxn>
                <a:cxn ang="0">
                  <a:pos x="491" y="0"/>
                </a:cxn>
                <a:cxn ang="0">
                  <a:pos x="410" y="0"/>
                </a:cxn>
                <a:cxn ang="0">
                  <a:pos x="189" y="0"/>
                </a:cxn>
                <a:cxn ang="0">
                  <a:pos x="137" y="40"/>
                </a:cxn>
                <a:cxn ang="0">
                  <a:pos x="51" y="363"/>
                </a:cxn>
                <a:cxn ang="0">
                  <a:pos x="0" y="403"/>
                </a:cxn>
                <a:cxn ang="0">
                  <a:pos x="81" y="403"/>
                </a:cxn>
              </a:cxnLst>
              <a:rect l="0" t="0" r="r" b="b"/>
              <a:pathLst>
                <a:path w="491" h="403">
                  <a:moveTo>
                    <a:pt x="81" y="403"/>
                  </a:moveTo>
                  <a:cubicBezTo>
                    <a:pt x="302" y="403"/>
                    <a:pt x="302" y="403"/>
                    <a:pt x="302" y="403"/>
                  </a:cubicBezTo>
                  <a:cubicBezTo>
                    <a:pt x="325" y="403"/>
                    <a:pt x="347" y="385"/>
                    <a:pt x="353" y="363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6" y="18"/>
                    <a:pt x="469" y="0"/>
                    <a:pt x="491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6" y="0"/>
                    <a:pt x="143" y="18"/>
                    <a:pt x="137" y="40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45" y="385"/>
                    <a:pt x="22" y="403"/>
                    <a:pt x="0" y="403"/>
                  </a:cubicBezTo>
                  <a:lnTo>
                    <a:pt x="81" y="40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0" name="Shape 2554"/>
            <p:cNvSpPr/>
            <p:nvPr/>
          </p:nvSpPr>
          <p:spPr>
            <a:xfrm>
              <a:off x="5006441" y="2814882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11888" y="2919674"/>
            <a:ext cx="2379943" cy="1432578"/>
            <a:chOff x="575212" y="2262665"/>
            <a:chExt cx="2256662" cy="1358371"/>
          </a:xfrm>
        </p:grpSpPr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575212" y="2262665"/>
              <a:ext cx="2256662" cy="1358371"/>
            </a:xfrm>
            <a:custGeom>
              <a:avLst/>
              <a:gdLst/>
              <a:ahLst/>
              <a:cxnLst>
                <a:cxn ang="0">
                  <a:pos x="81" y="403"/>
                </a:cxn>
                <a:cxn ang="0">
                  <a:pos x="303" y="403"/>
                </a:cxn>
                <a:cxn ang="0">
                  <a:pos x="354" y="363"/>
                </a:cxn>
                <a:cxn ang="0">
                  <a:pos x="440" y="40"/>
                </a:cxn>
                <a:cxn ang="0">
                  <a:pos x="440" y="40"/>
                </a:cxn>
                <a:cxn ang="0">
                  <a:pos x="491" y="0"/>
                </a:cxn>
                <a:cxn ang="0">
                  <a:pos x="411" y="0"/>
                </a:cxn>
                <a:cxn ang="0">
                  <a:pos x="189" y="0"/>
                </a:cxn>
                <a:cxn ang="0">
                  <a:pos x="138" y="40"/>
                </a:cxn>
                <a:cxn ang="0">
                  <a:pos x="51" y="363"/>
                </a:cxn>
                <a:cxn ang="0">
                  <a:pos x="0" y="403"/>
                </a:cxn>
                <a:cxn ang="0">
                  <a:pos x="81" y="403"/>
                </a:cxn>
              </a:cxnLst>
              <a:rect l="0" t="0" r="r" b="b"/>
              <a:pathLst>
                <a:path w="491" h="403">
                  <a:moveTo>
                    <a:pt x="81" y="403"/>
                  </a:moveTo>
                  <a:cubicBezTo>
                    <a:pt x="303" y="403"/>
                    <a:pt x="303" y="403"/>
                    <a:pt x="303" y="403"/>
                  </a:cubicBezTo>
                  <a:cubicBezTo>
                    <a:pt x="325" y="403"/>
                    <a:pt x="348" y="385"/>
                    <a:pt x="354" y="363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6" y="18"/>
                    <a:pt x="469" y="0"/>
                    <a:pt x="491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7" y="0"/>
                    <a:pt x="144" y="18"/>
                    <a:pt x="138" y="40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45" y="385"/>
                    <a:pt x="23" y="403"/>
                    <a:pt x="0" y="403"/>
                  </a:cubicBezTo>
                  <a:lnTo>
                    <a:pt x="81" y="40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1" name="Shape 2563"/>
            <p:cNvSpPr/>
            <p:nvPr/>
          </p:nvSpPr>
          <p:spPr>
            <a:xfrm>
              <a:off x="1563879" y="280218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02361" y="2919674"/>
            <a:ext cx="2379943" cy="1432578"/>
            <a:chOff x="5781279" y="2262665"/>
            <a:chExt cx="2256662" cy="1358371"/>
          </a:xfrm>
        </p:grpSpPr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5781279" y="2262665"/>
              <a:ext cx="2256662" cy="1358371"/>
            </a:xfrm>
            <a:custGeom>
              <a:avLst/>
              <a:gdLst/>
              <a:ahLst/>
              <a:cxnLst>
                <a:cxn ang="0">
                  <a:pos x="81" y="403"/>
                </a:cxn>
                <a:cxn ang="0">
                  <a:pos x="303" y="403"/>
                </a:cxn>
                <a:cxn ang="0">
                  <a:pos x="354" y="363"/>
                </a:cxn>
                <a:cxn ang="0">
                  <a:pos x="440" y="40"/>
                </a:cxn>
                <a:cxn ang="0">
                  <a:pos x="440" y="40"/>
                </a:cxn>
                <a:cxn ang="0">
                  <a:pos x="491" y="0"/>
                </a:cxn>
                <a:cxn ang="0">
                  <a:pos x="411" y="0"/>
                </a:cxn>
                <a:cxn ang="0">
                  <a:pos x="189" y="0"/>
                </a:cxn>
                <a:cxn ang="0">
                  <a:pos x="138" y="40"/>
                </a:cxn>
                <a:cxn ang="0">
                  <a:pos x="51" y="363"/>
                </a:cxn>
                <a:cxn ang="0">
                  <a:pos x="0" y="403"/>
                </a:cxn>
                <a:cxn ang="0">
                  <a:pos x="81" y="403"/>
                </a:cxn>
              </a:cxnLst>
              <a:rect l="0" t="0" r="r" b="b"/>
              <a:pathLst>
                <a:path w="491" h="403">
                  <a:moveTo>
                    <a:pt x="81" y="403"/>
                  </a:moveTo>
                  <a:cubicBezTo>
                    <a:pt x="303" y="403"/>
                    <a:pt x="303" y="403"/>
                    <a:pt x="303" y="403"/>
                  </a:cubicBezTo>
                  <a:cubicBezTo>
                    <a:pt x="325" y="403"/>
                    <a:pt x="348" y="385"/>
                    <a:pt x="354" y="363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6" y="18"/>
                    <a:pt x="469" y="0"/>
                    <a:pt x="491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7" y="0"/>
                    <a:pt x="144" y="18"/>
                    <a:pt x="138" y="40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45" y="385"/>
                    <a:pt x="23" y="403"/>
                    <a:pt x="0" y="403"/>
                  </a:cubicBezTo>
                  <a:lnTo>
                    <a:pt x="81" y="40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2" name="Shape 2620"/>
            <p:cNvSpPr/>
            <p:nvPr/>
          </p:nvSpPr>
          <p:spPr>
            <a:xfrm>
              <a:off x="6764107" y="2814786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809325" y="5135829"/>
            <a:ext cx="11165188" cy="122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66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Hashtag fashion aauthentic xe fingerstache, everyday carry shoreditch pinterest umami authentic brooklyn YOLO heirloom keytar waistcoat kickstarter. Kitsch offal, narwhal tilde etsy four loko selvage normcore messenger bag put a bird on it heirloom gastropub</a:t>
            </a:r>
            <a:r>
              <a:rPr lang="en-US" altLang="zh-CN" sz="1266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en-US" altLang="zh-CN" sz="1266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Hashtag fashion aauthentic xe fingerstache, everyday carry shoreditch pinterest umami authentic brooklyn YOLO heirloom keytar waistcoat kickstarter. Kitsch offal, narwhal tilde etsy four loko selvage normcore messenger bag put a bird on it heirloom gastropub</a:t>
            </a:r>
            <a:r>
              <a:rPr lang="en-US" altLang="zh-CN" sz="1266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altLang="zh-CN" sz="1266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23828" y="2030827"/>
            <a:ext cx="4721023" cy="3651088"/>
            <a:chOff x="631762" y="1618556"/>
            <a:chExt cx="4476475" cy="3461962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 rot="13500000">
              <a:off x="631761" y="2940577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 rot="13500000">
              <a:off x="2968296" y="2940578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 rot="2700000">
              <a:off x="1796756" y="1801473"/>
              <a:ext cx="2139941" cy="2139941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53311" y="3127665"/>
              <a:ext cx="599208" cy="492388"/>
              <a:chOff x="7836195" y="3464708"/>
              <a:chExt cx="599208" cy="492388"/>
            </a:xfrm>
            <a:effectLst/>
          </p:grpSpPr>
          <p:sp>
            <p:nvSpPr>
              <p:cNvPr id="17" name="Oval 16"/>
              <p:cNvSpPr/>
              <p:nvPr/>
            </p:nvSpPr>
            <p:spPr>
              <a:xfrm rot="2700000">
                <a:off x="7882236" y="3464708"/>
                <a:ext cx="492388" cy="49238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6195" y="3536805"/>
                <a:ext cx="599208" cy="35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01</a:t>
                </a:r>
                <a:endParaRPr lang="id-ID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66838" y="1618556"/>
              <a:ext cx="599208" cy="492388"/>
              <a:chOff x="9549722" y="1955599"/>
              <a:chExt cx="599208" cy="492388"/>
            </a:xfrm>
            <a:effectLst/>
          </p:grpSpPr>
          <p:sp>
            <p:nvSpPr>
              <p:cNvPr id="20" name="Oval 19"/>
              <p:cNvSpPr/>
              <p:nvPr/>
            </p:nvSpPr>
            <p:spPr>
              <a:xfrm rot="2700000">
                <a:off x="9603416" y="1955599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549722" y="2017127"/>
                <a:ext cx="599208" cy="35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02</a:t>
                </a:r>
                <a:endParaRPr lang="id-ID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315526" y="3138234"/>
              <a:ext cx="599208" cy="492388"/>
              <a:chOff x="10716797" y="5108091"/>
              <a:chExt cx="599208" cy="492388"/>
            </a:xfrm>
            <a:effectLst/>
          </p:grpSpPr>
          <p:sp>
            <p:nvSpPr>
              <p:cNvPr id="23" name="Oval 22"/>
              <p:cNvSpPr/>
              <p:nvPr/>
            </p:nvSpPr>
            <p:spPr>
              <a:xfrm rot="2700000">
                <a:off x="10774955" y="5108091"/>
                <a:ext cx="492388" cy="49238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716797" y="5178591"/>
                <a:ext cx="599208" cy="35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03</a:t>
                </a:r>
                <a:endParaRPr lang="id-ID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Subtitle 2"/>
          <p:cNvSpPr txBox="1">
            <a:spLocks/>
          </p:cNvSpPr>
          <p:nvPr/>
        </p:nvSpPr>
        <p:spPr>
          <a:xfrm>
            <a:off x="7272684" y="4284574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34682" y="396782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7272684" y="5559966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34682" y="524321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38" name="Shape 2720"/>
          <p:cNvSpPr/>
          <p:nvPr/>
        </p:nvSpPr>
        <p:spPr>
          <a:xfrm>
            <a:off x="6905717" y="395313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39" name="Shape 2720"/>
          <p:cNvSpPr/>
          <p:nvPr/>
        </p:nvSpPr>
        <p:spPr>
          <a:xfrm>
            <a:off x="6905717" y="522792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4682" y="1608557"/>
            <a:ext cx="5327968" cy="195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Snake</a:t>
            </a:r>
          </a:p>
          <a:p>
            <a:r>
              <a:rPr lang="en-US" sz="6064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Infographic</a:t>
            </a:r>
            <a:endParaRPr lang="en-US" sz="6064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Montserrat" charset="0"/>
              <a:sym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063134" y="4379824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5132" y="406307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63134" y="5655216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5132" y="533846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6" name="Shape 2720"/>
          <p:cNvSpPr/>
          <p:nvPr/>
        </p:nvSpPr>
        <p:spPr>
          <a:xfrm>
            <a:off x="6696167" y="404838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7" name="Shape 2720"/>
          <p:cNvSpPr/>
          <p:nvPr/>
        </p:nvSpPr>
        <p:spPr>
          <a:xfrm>
            <a:off x="6696167" y="532317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5132" y="1703807"/>
            <a:ext cx="5327968" cy="195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Circle</a:t>
            </a:r>
          </a:p>
          <a:p>
            <a:r>
              <a:rPr lang="en-US" sz="6064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Infographic</a:t>
            </a:r>
            <a:endParaRPr lang="en-US" sz="6064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Montserrat" charset="0"/>
              <a:sym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3103" y="1877846"/>
            <a:ext cx="4329936" cy="4329936"/>
            <a:chOff x="1237496" y="2003969"/>
            <a:chExt cx="4105646" cy="4105646"/>
          </a:xfrm>
        </p:grpSpPr>
        <p:grpSp>
          <p:nvGrpSpPr>
            <p:cNvPr id="11" name="Group 10"/>
            <p:cNvGrpSpPr/>
            <p:nvPr/>
          </p:nvGrpSpPr>
          <p:grpSpPr>
            <a:xfrm>
              <a:off x="2100442" y="2864517"/>
              <a:ext cx="2379753" cy="2382151"/>
              <a:chOff x="2100442" y="2565576"/>
              <a:chExt cx="2379753" cy="2382151"/>
            </a:xfrm>
          </p:grpSpPr>
          <p:sp>
            <p:nvSpPr>
              <p:cNvPr id="25" name="Block Arc 24"/>
              <p:cNvSpPr/>
              <p:nvPr/>
            </p:nvSpPr>
            <p:spPr>
              <a:xfrm flipH="1">
                <a:off x="2100442" y="2567974"/>
                <a:ext cx="2379753" cy="2379753"/>
              </a:xfrm>
              <a:prstGeom prst="blockArc">
                <a:avLst>
                  <a:gd name="adj1" fmla="val 1507847"/>
                  <a:gd name="adj2" fmla="val 16214381"/>
                  <a:gd name="adj3" fmla="val 1673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92477" y="2565576"/>
                <a:ext cx="400383" cy="4003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31315" y="3297788"/>
              <a:ext cx="1518008" cy="1518008"/>
              <a:chOff x="2531315" y="2998847"/>
              <a:chExt cx="1518008" cy="1518008"/>
            </a:xfrm>
          </p:grpSpPr>
          <p:sp>
            <p:nvSpPr>
              <p:cNvPr id="23" name="Block Arc 22"/>
              <p:cNvSpPr/>
              <p:nvPr/>
            </p:nvSpPr>
            <p:spPr>
              <a:xfrm flipH="1">
                <a:off x="2531315" y="2998847"/>
                <a:ext cx="1518008" cy="1518008"/>
              </a:xfrm>
              <a:prstGeom prst="blockArc">
                <a:avLst>
                  <a:gd name="adj1" fmla="val 3403980"/>
                  <a:gd name="adj2" fmla="val 16177562"/>
                  <a:gd name="adj3" fmla="val 264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92477" y="2998847"/>
                <a:ext cx="400383" cy="4003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67173" y="2431245"/>
              <a:ext cx="3246294" cy="3248695"/>
              <a:chOff x="1667173" y="2132304"/>
              <a:chExt cx="3246294" cy="3248695"/>
            </a:xfrm>
          </p:grpSpPr>
          <p:sp>
            <p:nvSpPr>
              <p:cNvPr id="21" name="Block Arc 20"/>
              <p:cNvSpPr/>
              <p:nvPr/>
            </p:nvSpPr>
            <p:spPr>
              <a:xfrm flipH="1">
                <a:off x="1667173" y="2134705"/>
                <a:ext cx="3246294" cy="3246294"/>
              </a:xfrm>
              <a:prstGeom prst="blockArc">
                <a:avLst>
                  <a:gd name="adj1" fmla="val 20754075"/>
                  <a:gd name="adj2" fmla="val 16203514"/>
                  <a:gd name="adj3" fmla="val 1231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92477" y="2132304"/>
                <a:ext cx="400383" cy="4003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237496" y="2003969"/>
              <a:ext cx="4105646" cy="4105646"/>
              <a:chOff x="1237496" y="1705028"/>
              <a:chExt cx="4105646" cy="4105646"/>
            </a:xfrm>
          </p:grpSpPr>
          <p:sp>
            <p:nvSpPr>
              <p:cNvPr id="19" name="Block Arc 18"/>
              <p:cNvSpPr/>
              <p:nvPr/>
            </p:nvSpPr>
            <p:spPr>
              <a:xfrm flipH="1">
                <a:off x="1237496" y="1705028"/>
                <a:ext cx="4105646" cy="4105646"/>
              </a:xfrm>
              <a:prstGeom prst="blockArc">
                <a:avLst>
                  <a:gd name="adj1" fmla="val 19362231"/>
                  <a:gd name="adj2" fmla="val 16212586"/>
                  <a:gd name="adj3" fmla="val 9872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92477" y="1705028"/>
                <a:ext cx="400383" cy="40038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6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603865" y="2140068"/>
              <a:ext cx="381511" cy="16926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25.7 K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73783" y="2550849"/>
              <a:ext cx="311593" cy="16926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8.6 K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3783" y="2983447"/>
              <a:ext cx="311593" cy="16926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6.1 K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73783" y="3399766"/>
              <a:ext cx="311593" cy="16926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9.1 K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710367" y="4322674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2364" y="400592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10367" y="5598066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2364" y="528131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6" name="Shape 2720"/>
          <p:cNvSpPr/>
          <p:nvPr/>
        </p:nvSpPr>
        <p:spPr>
          <a:xfrm>
            <a:off x="1343400" y="399123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7" name="Shape 2720"/>
          <p:cNvSpPr/>
          <p:nvPr/>
        </p:nvSpPr>
        <p:spPr>
          <a:xfrm>
            <a:off x="1343400" y="526602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364" y="1646657"/>
            <a:ext cx="5327968" cy="195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Wheel</a:t>
            </a:r>
          </a:p>
          <a:p>
            <a:r>
              <a:rPr lang="en-US" sz="6064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Montserrat" charset="0"/>
                <a:sym typeface="Times New Roman" panose="02020603050405020304" pitchFamily="18" charset="0"/>
              </a:rPr>
              <a:t>Infographic</a:t>
            </a:r>
            <a:endParaRPr lang="en-US" sz="6064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Montserrat" charset="0"/>
              <a:sym typeface="Times New Roman" panose="02020603050405020304" pitchFamily="18" charset="0"/>
            </a:endParaRPr>
          </a:p>
        </p:txBody>
      </p:sp>
      <p:grpSp>
        <p:nvGrpSpPr>
          <p:cNvPr id="10" name="Group 36"/>
          <p:cNvGrpSpPr>
            <a:grpSpLocks noChangeAspect="1"/>
          </p:cNvGrpSpPr>
          <p:nvPr/>
        </p:nvGrpSpPr>
        <p:grpSpPr bwMode="auto">
          <a:xfrm>
            <a:off x="6467475" y="1870223"/>
            <a:ext cx="5115304" cy="4231145"/>
            <a:chOff x="1158" y="478"/>
            <a:chExt cx="4397" cy="3637"/>
          </a:xfrm>
          <a:solidFill>
            <a:schemeClr val="accent2"/>
          </a:solidFill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5143" y="2262"/>
              <a:ext cx="89" cy="88"/>
            </a:xfrm>
            <a:custGeom>
              <a:avLst/>
              <a:gdLst>
                <a:gd name="T0" fmla="*/ 59 w 59"/>
                <a:gd name="T1" fmla="*/ 29 h 58"/>
                <a:gd name="T2" fmla="*/ 29 w 59"/>
                <a:gd name="T3" fmla="*/ 58 h 58"/>
                <a:gd name="T4" fmla="*/ 0 w 59"/>
                <a:gd name="T5" fmla="*/ 29 h 58"/>
                <a:gd name="T6" fmla="*/ 29 w 59"/>
                <a:gd name="T7" fmla="*/ 0 h 58"/>
                <a:gd name="T8" fmla="*/ 59 w 59"/>
                <a:gd name="T9" fmla="*/ 29 h 58"/>
                <a:gd name="T10" fmla="*/ 59 w 59"/>
                <a:gd name="T11" fmla="*/ 29 h 58"/>
                <a:gd name="T12" fmla="*/ 59 w 59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">
                  <a:moveTo>
                    <a:pt x="59" y="29"/>
                  </a:moveTo>
                  <a:cubicBezTo>
                    <a:pt x="59" y="45"/>
                    <a:pt x="46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29"/>
                  </a:cubicBezTo>
                  <a:close/>
                  <a:moveTo>
                    <a:pt x="59" y="29"/>
                  </a:moveTo>
                  <a:cubicBezTo>
                    <a:pt x="59" y="29"/>
                    <a:pt x="59" y="29"/>
                    <a:pt x="59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38"/>
            <p:cNvSpPr>
              <a:spLocks noEditPoints="1"/>
            </p:cNvSpPr>
            <p:nvPr/>
          </p:nvSpPr>
          <p:spPr bwMode="auto">
            <a:xfrm>
              <a:off x="5071" y="2369"/>
              <a:ext cx="236" cy="430"/>
            </a:xfrm>
            <a:custGeom>
              <a:avLst/>
              <a:gdLst>
                <a:gd name="T0" fmla="*/ 87 w 155"/>
                <a:gd name="T1" fmla="*/ 1 h 283"/>
                <a:gd name="T2" fmla="*/ 64 w 155"/>
                <a:gd name="T3" fmla="*/ 2 h 283"/>
                <a:gd name="T4" fmla="*/ 4 w 155"/>
                <a:gd name="T5" fmla="*/ 107 h 283"/>
                <a:gd name="T6" fmla="*/ 33 w 155"/>
                <a:gd name="T7" fmla="*/ 107 h 283"/>
                <a:gd name="T8" fmla="*/ 41 w 155"/>
                <a:gd name="T9" fmla="*/ 51 h 283"/>
                <a:gd name="T10" fmla="*/ 41 w 155"/>
                <a:gd name="T11" fmla="*/ 112 h 283"/>
                <a:gd name="T12" fmla="*/ 41 w 155"/>
                <a:gd name="T13" fmla="*/ 114 h 283"/>
                <a:gd name="T14" fmla="*/ 41 w 155"/>
                <a:gd name="T15" fmla="*/ 115 h 283"/>
                <a:gd name="T16" fmla="*/ 39 w 155"/>
                <a:gd name="T17" fmla="*/ 261 h 283"/>
                <a:gd name="T18" fmla="*/ 72 w 155"/>
                <a:gd name="T19" fmla="*/ 261 h 283"/>
                <a:gd name="T20" fmla="*/ 74 w 155"/>
                <a:gd name="T21" fmla="*/ 147 h 283"/>
                <a:gd name="T22" fmla="*/ 79 w 155"/>
                <a:gd name="T23" fmla="*/ 147 h 283"/>
                <a:gd name="T24" fmla="*/ 81 w 155"/>
                <a:gd name="T25" fmla="*/ 261 h 283"/>
                <a:gd name="T26" fmla="*/ 115 w 155"/>
                <a:gd name="T27" fmla="*/ 261 h 283"/>
                <a:gd name="T28" fmla="*/ 113 w 155"/>
                <a:gd name="T29" fmla="*/ 115 h 283"/>
                <a:gd name="T30" fmla="*/ 112 w 155"/>
                <a:gd name="T31" fmla="*/ 111 h 283"/>
                <a:gd name="T32" fmla="*/ 111 w 155"/>
                <a:gd name="T33" fmla="*/ 47 h 283"/>
                <a:gd name="T34" fmla="*/ 121 w 155"/>
                <a:gd name="T35" fmla="*/ 107 h 283"/>
                <a:gd name="T36" fmla="*/ 150 w 155"/>
                <a:gd name="T37" fmla="*/ 107 h 283"/>
                <a:gd name="T38" fmla="*/ 87 w 155"/>
                <a:gd name="T39" fmla="*/ 1 h 283"/>
                <a:gd name="T40" fmla="*/ 87 w 155"/>
                <a:gd name="T41" fmla="*/ 1 h 283"/>
                <a:gd name="T42" fmla="*/ 87 w 155"/>
                <a:gd name="T43" fmla="*/ 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283">
                  <a:moveTo>
                    <a:pt x="87" y="1"/>
                  </a:moveTo>
                  <a:cubicBezTo>
                    <a:pt x="79" y="0"/>
                    <a:pt x="71" y="0"/>
                    <a:pt x="64" y="2"/>
                  </a:cubicBezTo>
                  <a:cubicBezTo>
                    <a:pt x="15" y="7"/>
                    <a:pt x="0" y="64"/>
                    <a:pt x="4" y="107"/>
                  </a:cubicBezTo>
                  <a:cubicBezTo>
                    <a:pt x="6" y="126"/>
                    <a:pt x="35" y="126"/>
                    <a:pt x="33" y="107"/>
                  </a:cubicBezTo>
                  <a:cubicBezTo>
                    <a:pt x="32" y="91"/>
                    <a:pt x="32" y="68"/>
                    <a:pt x="41" y="5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3"/>
                    <a:pt x="41" y="114"/>
                    <a:pt x="41" y="114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64"/>
                    <a:pt x="41" y="213"/>
                    <a:pt x="39" y="261"/>
                  </a:cubicBezTo>
                  <a:cubicBezTo>
                    <a:pt x="38" y="283"/>
                    <a:pt x="71" y="283"/>
                    <a:pt x="72" y="261"/>
                  </a:cubicBezTo>
                  <a:cubicBezTo>
                    <a:pt x="74" y="223"/>
                    <a:pt x="74" y="185"/>
                    <a:pt x="74" y="147"/>
                  </a:cubicBezTo>
                  <a:cubicBezTo>
                    <a:pt x="76" y="147"/>
                    <a:pt x="77" y="147"/>
                    <a:pt x="79" y="147"/>
                  </a:cubicBezTo>
                  <a:cubicBezTo>
                    <a:pt x="79" y="185"/>
                    <a:pt x="80" y="223"/>
                    <a:pt x="81" y="261"/>
                  </a:cubicBezTo>
                  <a:cubicBezTo>
                    <a:pt x="82" y="283"/>
                    <a:pt x="116" y="283"/>
                    <a:pt x="115" y="261"/>
                  </a:cubicBezTo>
                  <a:cubicBezTo>
                    <a:pt x="113" y="213"/>
                    <a:pt x="113" y="164"/>
                    <a:pt x="113" y="115"/>
                  </a:cubicBezTo>
                  <a:cubicBezTo>
                    <a:pt x="113" y="114"/>
                    <a:pt x="112" y="112"/>
                    <a:pt x="112" y="111"/>
                  </a:cubicBezTo>
                  <a:cubicBezTo>
                    <a:pt x="112" y="90"/>
                    <a:pt x="111" y="69"/>
                    <a:pt x="111" y="47"/>
                  </a:cubicBezTo>
                  <a:cubicBezTo>
                    <a:pt x="122" y="64"/>
                    <a:pt x="122" y="90"/>
                    <a:pt x="121" y="107"/>
                  </a:cubicBezTo>
                  <a:cubicBezTo>
                    <a:pt x="119" y="126"/>
                    <a:pt x="148" y="126"/>
                    <a:pt x="150" y="107"/>
                  </a:cubicBezTo>
                  <a:cubicBezTo>
                    <a:pt x="155" y="63"/>
                    <a:pt x="138" y="5"/>
                    <a:pt x="87" y="1"/>
                  </a:cubicBezTo>
                  <a:close/>
                  <a:moveTo>
                    <a:pt x="87" y="1"/>
                  </a:move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39"/>
            <p:cNvSpPr>
              <a:spLocks noEditPoints="1"/>
            </p:cNvSpPr>
            <p:nvPr/>
          </p:nvSpPr>
          <p:spPr bwMode="auto">
            <a:xfrm>
              <a:off x="4363" y="1553"/>
              <a:ext cx="338" cy="532"/>
            </a:xfrm>
            <a:custGeom>
              <a:avLst/>
              <a:gdLst>
                <a:gd name="T0" fmla="*/ 3 w 223"/>
                <a:gd name="T1" fmla="*/ 196 h 351"/>
                <a:gd name="T2" fmla="*/ 10 w 223"/>
                <a:gd name="T3" fmla="*/ 177 h 351"/>
                <a:gd name="T4" fmla="*/ 53 w 223"/>
                <a:gd name="T5" fmla="*/ 157 h 351"/>
                <a:gd name="T6" fmla="*/ 76 w 223"/>
                <a:gd name="T7" fmla="*/ 97 h 351"/>
                <a:gd name="T8" fmla="*/ 90 w 223"/>
                <a:gd name="T9" fmla="*/ 88 h 351"/>
                <a:gd name="T10" fmla="*/ 90 w 223"/>
                <a:gd name="T11" fmla="*/ 88 h 351"/>
                <a:gd name="T12" fmla="*/ 119 w 223"/>
                <a:gd name="T13" fmla="*/ 88 h 351"/>
                <a:gd name="T14" fmla="*/ 119 w 223"/>
                <a:gd name="T15" fmla="*/ 88 h 351"/>
                <a:gd name="T16" fmla="*/ 125 w 223"/>
                <a:gd name="T17" fmla="*/ 89 h 351"/>
                <a:gd name="T18" fmla="*/ 184 w 223"/>
                <a:gd name="T19" fmla="*/ 118 h 351"/>
                <a:gd name="T20" fmla="*/ 190 w 223"/>
                <a:gd name="T21" fmla="*/ 123 h 351"/>
                <a:gd name="T22" fmla="*/ 219 w 223"/>
                <a:gd name="T23" fmla="*/ 167 h 351"/>
                <a:gd name="T24" fmla="*/ 215 w 223"/>
                <a:gd name="T25" fmla="*/ 187 h 351"/>
                <a:gd name="T26" fmla="*/ 207 w 223"/>
                <a:gd name="T27" fmla="*/ 190 h 351"/>
                <a:gd name="T28" fmla="*/ 195 w 223"/>
                <a:gd name="T29" fmla="*/ 183 h 351"/>
                <a:gd name="T30" fmla="*/ 167 w 223"/>
                <a:gd name="T31" fmla="*/ 143 h 351"/>
                <a:gd name="T32" fmla="*/ 134 w 223"/>
                <a:gd name="T33" fmla="*/ 126 h 351"/>
                <a:gd name="T34" fmla="*/ 135 w 223"/>
                <a:gd name="T35" fmla="*/ 131 h 351"/>
                <a:gd name="T36" fmla="*/ 148 w 223"/>
                <a:gd name="T37" fmla="*/ 190 h 351"/>
                <a:gd name="T38" fmla="*/ 138 w 223"/>
                <a:gd name="T39" fmla="*/ 222 h 351"/>
                <a:gd name="T40" fmla="*/ 87 w 223"/>
                <a:gd name="T41" fmla="*/ 273 h 351"/>
                <a:gd name="T42" fmla="*/ 59 w 223"/>
                <a:gd name="T43" fmla="*/ 342 h 351"/>
                <a:gd name="T44" fmla="*/ 46 w 223"/>
                <a:gd name="T45" fmla="*/ 351 h 351"/>
                <a:gd name="T46" fmla="*/ 40 w 223"/>
                <a:gd name="T47" fmla="*/ 350 h 351"/>
                <a:gd name="T48" fmla="*/ 32 w 223"/>
                <a:gd name="T49" fmla="*/ 331 h 351"/>
                <a:gd name="T50" fmla="*/ 61 w 223"/>
                <a:gd name="T51" fmla="*/ 258 h 351"/>
                <a:gd name="T52" fmla="*/ 63 w 223"/>
                <a:gd name="T53" fmla="*/ 254 h 351"/>
                <a:gd name="T54" fmla="*/ 72 w 223"/>
                <a:gd name="T55" fmla="*/ 242 h 351"/>
                <a:gd name="T56" fmla="*/ 97 w 223"/>
                <a:gd name="T57" fmla="*/ 203 h 351"/>
                <a:gd name="T58" fmla="*/ 86 w 223"/>
                <a:gd name="T59" fmla="*/ 152 h 351"/>
                <a:gd name="T60" fmla="*/ 78 w 223"/>
                <a:gd name="T61" fmla="*/ 173 h 351"/>
                <a:gd name="T62" fmla="*/ 71 w 223"/>
                <a:gd name="T63" fmla="*/ 181 h 351"/>
                <a:gd name="T64" fmla="*/ 22 w 223"/>
                <a:gd name="T65" fmla="*/ 203 h 351"/>
                <a:gd name="T66" fmla="*/ 16 w 223"/>
                <a:gd name="T67" fmla="*/ 205 h 351"/>
                <a:gd name="T68" fmla="*/ 3 w 223"/>
                <a:gd name="T69" fmla="*/ 196 h 351"/>
                <a:gd name="T70" fmla="*/ 82 w 223"/>
                <a:gd name="T71" fmla="*/ 73 h 351"/>
                <a:gd name="T72" fmla="*/ 119 w 223"/>
                <a:gd name="T73" fmla="*/ 36 h 351"/>
                <a:gd name="T74" fmla="*/ 82 w 223"/>
                <a:gd name="T75" fmla="*/ 0 h 351"/>
                <a:gd name="T76" fmla="*/ 46 w 223"/>
                <a:gd name="T77" fmla="*/ 36 h 351"/>
                <a:gd name="T78" fmla="*/ 82 w 223"/>
                <a:gd name="T79" fmla="*/ 73 h 351"/>
                <a:gd name="T80" fmla="*/ 153 w 223"/>
                <a:gd name="T81" fmla="*/ 225 h 351"/>
                <a:gd name="T82" fmla="*/ 147 w 223"/>
                <a:gd name="T83" fmla="*/ 232 h 351"/>
                <a:gd name="T84" fmla="*/ 123 w 223"/>
                <a:gd name="T85" fmla="*/ 256 h 351"/>
                <a:gd name="T86" fmla="*/ 133 w 223"/>
                <a:gd name="T87" fmla="*/ 281 h 351"/>
                <a:gd name="T88" fmla="*/ 138 w 223"/>
                <a:gd name="T89" fmla="*/ 288 h 351"/>
                <a:gd name="T90" fmla="*/ 180 w 223"/>
                <a:gd name="T91" fmla="*/ 345 h 351"/>
                <a:gd name="T92" fmla="*/ 192 w 223"/>
                <a:gd name="T93" fmla="*/ 351 h 351"/>
                <a:gd name="T94" fmla="*/ 201 w 223"/>
                <a:gd name="T95" fmla="*/ 348 h 351"/>
                <a:gd name="T96" fmla="*/ 204 w 223"/>
                <a:gd name="T97" fmla="*/ 328 h 351"/>
                <a:gd name="T98" fmla="*/ 162 w 223"/>
                <a:gd name="T99" fmla="*/ 272 h 351"/>
                <a:gd name="T100" fmla="*/ 153 w 223"/>
                <a:gd name="T101" fmla="*/ 225 h 351"/>
                <a:gd name="T102" fmla="*/ 153 w 223"/>
                <a:gd name="T103" fmla="*/ 225 h 351"/>
                <a:gd name="T104" fmla="*/ 153 w 223"/>
                <a:gd name="T105" fmla="*/ 2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351">
                  <a:moveTo>
                    <a:pt x="3" y="196"/>
                  </a:moveTo>
                  <a:cubicBezTo>
                    <a:pt x="0" y="189"/>
                    <a:pt x="3" y="180"/>
                    <a:pt x="10" y="17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8" y="91"/>
                    <a:pt x="84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8"/>
                    <a:pt x="125" y="89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6" y="119"/>
                    <a:pt x="188" y="121"/>
                    <a:pt x="190" y="123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3" y="174"/>
                    <a:pt x="222" y="183"/>
                    <a:pt x="215" y="187"/>
                  </a:cubicBezTo>
                  <a:cubicBezTo>
                    <a:pt x="212" y="189"/>
                    <a:pt x="209" y="190"/>
                    <a:pt x="207" y="190"/>
                  </a:cubicBezTo>
                  <a:cubicBezTo>
                    <a:pt x="202" y="190"/>
                    <a:pt x="197" y="188"/>
                    <a:pt x="195" y="18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9"/>
                    <a:pt x="135" y="131"/>
                    <a:pt x="135" y="131"/>
                  </a:cubicBezTo>
                  <a:cubicBezTo>
                    <a:pt x="139" y="153"/>
                    <a:pt x="145" y="181"/>
                    <a:pt x="148" y="190"/>
                  </a:cubicBezTo>
                  <a:cubicBezTo>
                    <a:pt x="153" y="210"/>
                    <a:pt x="138" y="222"/>
                    <a:pt x="138" y="222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59" y="342"/>
                    <a:pt x="59" y="342"/>
                    <a:pt x="59" y="342"/>
                  </a:cubicBezTo>
                  <a:cubicBezTo>
                    <a:pt x="57" y="348"/>
                    <a:pt x="52" y="351"/>
                    <a:pt x="46" y="351"/>
                  </a:cubicBezTo>
                  <a:cubicBezTo>
                    <a:pt x="44" y="351"/>
                    <a:pt x="42" y="351"/>
                    <a:pt x="40" y="350"/>
                  </a:cubicBezTo>
                  <a:cubicBezTo>
                    <a:pt x="33" y="347"/>
                    <a:pt x="29" y="338"/>
                    <a:pt x="32" y="331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2" y="256"/>
                    <a:pt x="62" y="255"/>
                    <a:pt x="63" y="254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7" y="177"/>
                    <a:pt x="74" y="180"/>
                    <a:pt x="71" y="181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0" y="204"/>
                    <a:pt x="18" y="205"/>
                    <a:pt x="16" y="205"/>
                  </a:cubicBezTo>
                  <a:cubicBezTo>
                    <a:pt x="11" y="205"/>
                    <a:pt x="6" y="201"/>
                    <a:pt x="3" y="196"/>
                  </a:cubicBezTo>
                  <a:close/>
                  <a:moveTo>
                    <a:pt x="82" y="73"/>
                  </a:moveTo>
                  <a:cubicBezTo>
                    <a:pt x="102" y="73"/>
                    <a:pt x="119" y="56"/>
                    <a:pt x="119" y="36"/>
                  </a:cubicBezTo>
                  <a:cubicBezTo>
                    <a:pt x="119" y="16"/>
                    <a:pt x="102" y="0"/>
                    <a:pt x="82" y="0"/>
                  </a:cubicBezTo>
                  <a:cubicBezTo>
                    <a:pt x="62" y="0"/>
                    <a:pt x="46" y="16"/>
                    <a:pt x="46" y="36"/>
                  </a:cubicBezTo>
                  <a:cubicBezTo>
                    <a:pt x="46" y="56"/>
                    <a:pt x="62" y="73"/>
                    <a:pt x="82" y="73"/>
                  </a:cubicBezTo>
                  <a:close/>
                  <a:moveTo>
                    <a:pt x="153" y="225"/>
                  </a:moveTo>
                  <a:cubicBezTo>
                    <a:pt x="151" y="228"/>
                    <a:pt x="148" y="231"/>
                    <a:pt x="147" y="232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4" y="284"/>
                    <a:pt x="136" y="286"/>
                    <a:pt x="138" y="288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83" y="349"/>
                    <a:pt x="188" y="351"/>
                    <a:pt x="192" y="351"/>
                  </a:cubicBezTo>
                  <a:cubicBezTo>
                    <a:pt x="195" y="351"/>
                    <a:pt x="198" y="350"/>
                    <a:pt x="201" y="348"/>
                  </a:cubicBezTo>
                  <a:cubicBezTo>
                    <a:pt x="207" y="343"/>
                    <a:pt x="209" y="334"/>
                    <a:pt x="204" y="328"/>
                  </a:cubicBezTo>
                  <a:cubicBezTo>
                    <a:pt x="162" y="272"/>
                    <a:pt x="162" y="272"/>
                    <a:pt x="162" y="272"/>
                  </a:cubicBezTo>
                  <a:cubicBezTo>
                    <a:pt x="153" y="225"/>
                    <a:pt x="153" y="225"/>
                    <a:pt x="153" y="225"/>
                  </a:cubicBezTo>
                  <a:close/>
                  <a:moveTo>
                    <a:pt x="153" y="225"/>
                  </a:moveTo>
                  <a:cubicBezTo>
                    <a:pt x="153" y="225"/>
                    <a:pt x="153" y="225"/>
                    <a:pt x="153" y="2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auto">
            <a:xfrm>
              <a:off x="3520" y="2201"/>
              <a:ext cx="104" cy="1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3719" y="2480"/>
              <a:ext cx="193" cy="93"/>
            </a:xfrm>
            <a:custGeom>
              <a:avLst/>
              <a:gdLst>
                <a:gd name="T0" fmla="*/ 27 w 127"/>
                <a:gd name="T1" fmla="*/ 0 h 61"/>
                <a:gd name="T2" fmla="*/ 0 w 127"/>
                <a:gd name="T3" fmla="*/ 26 h 61"/>
                <a:gd name="T4" fmla="*/ 17 w 127"/>
                <a:gd name="T5" fmla="*/ 51 h 61"/>
                <a:gd name="T6" fmla="*/ 34 w 127"/>
                <a:gd name="T7" fmla="*/ 61 h 61"/>
                <a:gd name="T8" fmla="*/ 108 w 127"/>
                <a:gd name="T9" fmla="*/ 61 h 61"/>
                <a:gd name="T10" fmla="*/ 127 w 127"/>
                <a:gd name="T11" fmla="*/ 42 h 61"/>
                <a:gd name="T12" fmla="*/ 108 w 127"/>
                <a:gd name="T13" fmla="*/ 24 h 61"/>
                <a:gd name="T14" fmla="*/ 44 w 127"/>
                <a:gd name="T15" fmla="*/ 24 h 61"/>
                <a:gd name="T16" fmla="*/ 27 w 127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61">
                  <a:moveTo>
                    <a:pt x="27" y="0"/>
                  </a:moveTo>
                  <a:cubicBezTo>
                    <a:pt x="25" y="9"/>
                    <a:pt x="1" y="26"/>
                    <a:pt x="0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58"/>
                    <a:pt x="27" y="61"/>
                    <a:pt x="34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9" y="61"/>
                    <a:pt x="127" y="53"/>
                    <a:pt x="127" y="42"/>
                  </a:cubicBezTo>
                  <a:cubicBezTo>
                    <a:pt x="127" y="32"/>
                    <a:pt x="118" y="24"/>
                    <a:pt x="108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3457" y="2263"/>
              <a:ext cx="374" cy="430"/>
            </a:xfrm>
            <a:custGeom>
              <a:avLst/>
              <a:gdLst>
                <a:gd name="T0" fmla="*/ 14 w 247"/>
                <a:gd name="T1" fmla="*/ 106 h 283"/>
                <a:gd name="T2" fmla="*/ 3 w 247"/>
                <a:gd name="T3" fmla="*/ 125 h 283"/>
                <a:gd name="T4" fmla="*/ 19 w 247"/>
                <a:gd name="T5" fmla="*/ 137 h 283"/>
                <a:gd name="T6" fmla="*/ 20 w 247"/>
                <a:gd name="T7" fmla="*/ 137 h 283"/>
                <a:gd name="T8" fmla="*/ 79 w 247"/>
                <a:gd name="T9" fmla="*/ 122 h 283"/>
                <a:gd name="T10" fmla="*/ 90 w 247"/>
                <a:gd name="T11" fmla="*/ 112 h 283"/>
                <a:gd name="T12" fmla="*/ 99 w 247"/>
                <a:gd name="T13" fmla="*/ 83 h 283"/>
                <a:gd name="T14" fmla="*/ 131 w 247"/>
                <a:gd name="T15" fmla="*/ 136 h 283"/>
                <a:gd name="T16" fmla="*/ 91 w 247"/>
                <a:gd name="T17" fmla="*/ 166 h 283"/>
                <a:gd name="T18" fmla="*/ 86 w 247"/>
                <a:gd name="T19" fmla="*/ 188 h 283"/>
                <a:gd name="T20" fmla="*/ 122 w 247"/>
                <a:gd name="T21" fmla="*/ 272 h 283"/>
                <a:gd name="T22" fmla="*/ 139 w 247"/>
                <a:gd name="T23" fmla="*/ 283 h 283"/>
                <a:gd name="T24" fmla="*/ 147 w 247"/>
                <a:gd name="T25" fmla="*/ 281 h 283"/>
                <a:gd name="T26" fmla="*/ 156 w 247"/>
                <a:gd name="T27" fmla="*/ 257 h 283"/>
                <a:gd name="T28" fmla="*/ 125 w 247"/>
                <a:gd name="T29" fmla="*/ 188 h 283"/>
                <a:gd name="T30" fmla="*/ 177 w 247"/>
                <a:gd name="T31" fmla="*/ 150 h 283"/>
                <a:gd name="T32" fmla="*/ 183 w 247"/>
                <a:gd name="T33" fmla="*/ 143 h 283"/>
                <a:gd name="T34" fmla="*/ 179 w 247"/>
                <a:gd name="T35" fmla="*/ 106 h 283"/>
                <a:gd name="T36" fmla="*/ 139 w 247"/>
                <a:gd name="T37" fmla="*/ 44 h 283"/>
                <a:gd name="T38" fmla="*/ 170 w 247"/>
                <a:gd name="T39" fmla="*/ 33 h 283"/>
                <a:gd name="T40" fmla="*/ 223 w 247"/>
                <a:gd name="T41" fmla="*/ 60 h 283"/>
                <a:gd name="T42" fmla="*/ 231 w 247"/>
                <a:gd name="T43" fmla="*/ 61 h 283"/>
                <a:gd name="T44" fmla="*/ 243 w 247"/>
                <a:gd name="T45" fmla="*/ 53 h 283"/>
                <a:gd name="T46" fmla="*/ 236 w 247"/>
                <a:gd name="T47" fmla="*/ 33 h 283"/>
                <a:gd name="T48" fmla="*/ 178 w 247"/>
                <a:gd name="T49" fmla="*/ 1 h 283"/>
                <a:gd name="T50" fmla="*/ 166 w 247"/>
                <a:gd name="T51" fmla="*/ 1 h 283"/>
                <a:gd name="T52" fmla="*/ 114 w 247"/>
                <a:gd name="T53" fmla="*/ 19 h 283"/>
                <a:gd name="T54" fmla="*/ 108 w 247"/>
                <a:gd name="T55" fmla="*/ 23 h 283"/>
                <a:gd name="T56" fmla="*/ 86 w 247"/>
                <a:gd name="T57" fmla="*/ 38 h 283"/>
                <a:gd name="T58" fmla="*/ 80 w 247"/>
                <a:gd name="T59" fmla="*/ 45 h 283"/>
                <a:gd name="T60" fmla="*/ 79 w 247"/>
                <a:gd name="T61" fmla="*/ 48 h 283"/>
                <a:gd name="T62" fmla="*/ 64 w 247"/>
                <a:gd name="T63" fmla="*/ 94 h 283"/>
                <a:gd name="T64" fmla="*/ 14 w 247"/>
                <a:gd name="T65" fmla="*/ 10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7" h="283">
                  <a:moveTo>
                    <a:pt x="14" y="106"/>
                  </a:moveTo>
                  <a:cubicBezTo>
                    <a:pt x="5" y="107"/>
                    <a:pt x="0" y="116"/>
                    <a:pt x="3" y="125"/>
                  </a:cubicBezTo>
                  <a:cubicBezTo>
                    <a:pt x="4" y="133"/>
                    <a:pt x="11" y="139"/>
                    <a:pt x="19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4" y="121"/>
                    <a:pt x="88" y="117"/>
                    <a:pt x="90" y="112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84" y="171"/>
                    <a:pt x="82" y="181"/>
                    <a:pt x="86" y="188"/>
                  </a:cubicBezTo>
                  <a:cubicBezTo>
                    <a:pt x="122" y="272"/>
                    <a:pt x="122" y="272"/>
                    <a:pt x="122" y="272"/>
                  </a:cubicBezTo>
                  <a:cubicBezTo>
                    <a:pt x="125" y="279"/>
                    <a:pt x="132" y="283"/>
                    <a:pt x="139" y="283"/>
                  </a:cubicBezTo>
                  <a:cubicBezTo>
                    <a:pt x="141" y="283"/>
                    <a:pt x="144" y="283"/>
                    <a:pt x="147" y="281"/>
                  </a:cubicBezTo>
                  <a:cubicBezTo>
                    <a:pt x="156" y="277"/>
                    <a:pt x="160" y="266"/>
                    <a:pt x="156" y="257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0" y="148"/>
                    <a:pt x="182" y="145"/>
                    <a:pt x="183" y="143"/>
                  </a:cubicBezTo>
                  <a:cubicBezTo>
                    <a:pt x="191" y="132"/>
                    <a:pt x="187" y="119"/>
                    <a:pt x="179" y="106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6" y="61"/>
                    <a:pt x="228" y="61"/>
                    <a:pt x="231" y="61"/>
                  </a:cubicBezTo>
                  <a:cubicBezTo>
                    <a:pt x="236" y="61"/>
                    <a:pt x="241" y="58"/>
                    <a:pt x="243" y="53"/>
                  </a:cubicBezTo>
                  <a:cubicBezTo>
                    <a:pt x="247" y="46"/>
                    <a:pt x="245" y="37"/>
                    <a:pt x="236" y="33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5" y="0"/>
                    <a:pt x="170" y="0"/>
                    <a:pt x="166" y="1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20"/>
                    <a:pt x="110" y="21"/>
                    <a:pt x="108" y="23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3" y="40"/>
                    <a:pt x="81" y="43"/>
                    <a:pt x="80" y="45"/>
                  </a:cubicBezTo>
                  <a:cubicBezTo>
                    <a:pt x="80" y="46"/>
                    <a:pt x="79" y="47"/>
                    <a:pt x="79" y="48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14" y="106"/>
                    <a:pt x="14" y="106"/>
                    <a:pt x="1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43"/>
            <p:cNvSpPr>
              <a:spLocks noEditPoints="1"/>
            </p:cNvSpPr>
            <p:nvPr/>
          </p:nvSpPr>
          <p:spPr bwMode="auto">
            <a:xfrm>
              <a:off x="2816" y="1568"/>
              <a:ext cx="196" cy="120"/>
            </a:xfrm>
            <a:custGeom>
              <a:avLst/>
              <a:gdLst>
                <a:gd name="T0" fmla="*/ 52 w 129"/>
                <a:gd name="T1" fmla="*/ 35 h 79"/>
                <a:gd name="T2" fmla="*/ 24 w 129"/>
                <a:gd name="T3" fmla="*/ 0 h 79"/>
                <a:gd name="T4" fmla="*/ 10 w 129"/>
                <a:gd name="T5" fmla="*/ 18 h 79"/>
                <a:gd name="T6" fmla="*/ 0 w 129"/>
                <a:gd name="T7" fmla="*/ 23 h 79"/>
                <a:gd name="T8" fmla="*/ 29 w 129"/>
                <a:gd name="T9" fmla="*/ 60 h 79"/>
                <a:gd name="T10" fmla="*/ 39 w 129"/>
                <a:gd name="T11" fmla="*/ 66 h 79"/>
                <a:gd name="T12" fmla="*/ 107 w 129"/>
                <a:gd name="T13" fmla="*/ 79 h 79"/>
                <a:gd name="T14" fmla="*/ 111 w 129"/>
                <a:gd name="T15" fmla="*/ 79 h 79"/>
                <a:gd name="T16" fmla="*/ 127 w 129"/>
                <a:gd name="T17" fmla="*/ 66 h 79"/>
                <a:gd name="T18" fmla="*/ 114 w 129"/>
                <a:gd name="T19" fmla="*/ 47 h 79"/>
                <a:gd name="T20" fmla="*/ 52 w 129"/>
                <a:gd name="T21" fmla="*/ 35 h 79"/>
                <a:gd name="T22" fmla="*/ 114 w 129"/>
                <a:gd name="T23" fmla="*/ 47 h 79"/>
                <a:gd name="T24" fmla="*/ 114 w 129"/>
                <a:gd name="T25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79">
                  <a:moveTo>
                    <a:pt x="52" y="3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8"/>
                    <a:pt x="17" y="14"/>
                    <a:pt x="1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2" y="63"/>
                    <a:pt x="35" y="65"/>
                    <a:pt x="39" y="66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10" y="79"/>
                    <a:pt x="111" y="79"/>
                  </a:cubicBezTo>
                  <a:cubicBezTo>
                    <a:pt x="118" y="79"/>
                    <a:pt x="125" y="74"/>
                    <a:pt x="127" y="66"/>
                  </a:cubicBezTo>
                  <a:cubicBezTo>
                    <a:pt x="129" y="57"/>
                    <a:pt x="123" y="48"/>
                    <a:pt x="114" y="47"/>
                  </a:cubicBezTo>
                  <a:lnTo>
                    <a:pt x="52" y="35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44"/>
            <p:cNvSpPr>
              <a:spLocks noEditPoints="1"/>
            </p:cNvSpPr>
            <p:nvPr/>
          </p:nvSpPr>
          <p:spPr bwMode="auto">
            <a:xfrm>
              <a:off x="2566" y="1310"/>
              <a:ext cx="109" cy="111"/>
            </a:xfrm>
            <a:custGeom>
              <a:avLst/>
              <a:gdLst>
                <a:gd name="T0" fmla="*/ 0 w 72"/>
                <a:gd name="T1" fmla="*/ 36 h 73"/>
                <a:gd name="T2" fmla="*/ 36 w 72"/>
                <a:gd name="T3" fmla="*/ 0 h 73"/>
                <a:gd name="T4" fmla="*/ 72 w 72"/>
                <a:gd name="T5" fmla="*/ 36 h 73"/>
                <a:gd name="T6" fmla="*/ 36 w 72"/>
                <a:gd name="T7" fmla="*/ 73 h 73"/>
                <a:gd name="T8" fmla="*/ 0 w 72"/>
                <a:gd name="T9" fmla="*/ 36 h 73"/>
                <a:gd name="T10" fmla="*/ 0 w 72"/>
                <a:gd name="T11" fmla="*/ 36 h 73"/>
                <a:gd name="T12" fmla="*/ 0 w 72"/>
                <a:gd name="T1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  <a:close/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45"/>
            <p:cNvSpPr>
              <a:spLocks noEditPoints="1"/>
            </p:cNvSpPr>
            <p:nvPr/>
          </p:nvSpPr>
          <p:spPr bwMode="auto">
            <a:xfrm>
              <a:off x="2511" y="1343"/>
              <a:ext cx="369" cy="415"/>
            </a:xfrm>
            <a:custGeom>
              <a:avLst/>
              <a:gdLst>
                <a:gd name="T0" fmla="*/ 151 w 243"/>
                <a:gd name="T1" fmla="*/ 5 h 273"/>
                <a:gd name="T2" fmla="*/ 60 w 243"/>
                <a:gd name="T3" fmla="*/ 92 h 273"/>
                <a:gd name="T4" fmla="*/ 29 w 243"/>
                <a:gd name="T5" fmla="*/ 64 h 273"/>
                <a:gd name="T6" fmla="*/ 18 w 243"/>
                <a:gd name="T7" fmla="*/ 59 h 273"/>
                <a:gd name="T8" fmla="*/ 6 w 243"/>
                <a:gd name="T9" fmla="*/ 64 h 273"/>
                <a:gd name="T10" fmla="*/ 7 w 243"/>
                <a:gd name="T11" fmla="*/ 87 h 273"/>
                <a:gd name="T12" fmla="*/ 48 w 243"/>
                <a:gd name="T13" fmla="*/ 126 h 273"/>
                <a:gd name="T14" fmla="*/ 59 w 243"/>
                <a:gd name="T15" fmla="*/ 130 h 273"/>
                <a:gd name="T16" fmla="*/ 70 w 243"/>
                <a:gd name="T17" fmla="*/ 126 h 273"/>
                <a:gd name="T18" fmla="*/ 106 w 243"/>
                <a:gd name="T19" fmla="*/ 95 h 273"/>
                <a:gd name="T20" fmla="*/ 154 w 243"/>
                <a:gd name="T21" fmla="*/ 147 h 273"/>
                <a:gd name="T22" fmla="*/ 108 w 243"/>
                <a:gd name="T23" fmla="*/ 170 h 273"/>
                <a:gd name="T24" fmla="*/ 100 w 243"/>
                <a:gd name="T25" fmla="*/ 180 h 273"/>
                <a:gd name="T26" fmla="*/ 101 w 243"/>
                <a:gd name="T27" fmla="*/ 193 h 273"/>
                <a:gd name="T28" fmla="*/ 146 w 243"/>
                <a:gd name="T29" fmla="*/ 265 h 273"/>
                <a:gd name="T30" fmla="*/ 160 w 243"/>
                <a:gd name="T31" fmla="*/ 273 h 273"/>
                <a:gd name="T32" fmla="*/ 169 w 243"/>
                <a:gd name="T33" fmla="*/ 270 h 273"/>
                <a:gd name="T34" fmla="*/ 174 w 243"/>
                <a:gd name="T35" fmla="*/ 248 h 273"/>
                <a:gd name="T36" fmla="*/ 139 w 243"/>
                <a:gd name="T37" fmla="*/ 191 h 273"/>
                <a:gd name="T38" fmla="*/ 195 w 243"/>
                <a:gd name="T39" fmla="*/ 163 h 273"/>
                <a:gd name="T40" fmla="*/ 206 w 243"/>
                <a:gd name="T41" fmla="*/ 157 h 273"/>
                <a:gd name="T42" fmla="*/ 211 w 243"/>
                <a:gd name="T43" fmla="*/ 131 h 273"/>
                <a:gd name="T44" fmla="*/ 210 w 243"/>
                <a:gd name="T45" fmla="*/ 130 h 273"/>
                <a:gd name="T46" fmla="*/ 145 w 243"/>
                <a:gd name="T47" fmla="*/ 60 h 273"/>
                <a:gd name="T48" fmla="*/ 169 w 243"/>
                <a:gd name="T49" fmla="*/ 34 h 273"/>
                <a:gd name="T50" fmla="*/ 222 w 243"/>
                <a:gd name="T51" fmla="*/ 46 h 273"/>
                <a:gd name="T52" fmla="*/ 225 w 243"/>
                <a:gd name="T53" fmla="*/ 47 h 273"/>
                <a:gd name="T54" fmla="*/ 241 w 243"/>
                <a:gd name="T55" fmla="*/ 34 h 273"/>
                <a:gd name="T56" fmla="*/ 229 w 243"/>
                <a:gd name="T57" fmla="*/ 15 h 273"/>
                <a:gd name="T58" fmla="*/ 167 w 243"/>
                <a:gd name="T59" fmla="*/ 0 h 273"/>
                <a:gd name="T60" fmla="*/ 162 w 243"/>
                <a:gd name="T61" fmla="*/ 0 h 273"/>
                <a:gd name="T62" fmla="*/ 151 w 243"/>
                <a:gd name="T63" fmla="*/ 5 h 273"/>
                <a:gd name="T64" fmla="*/ 151 w 243"/>
                <a:gd name="T65" fmla="*/ 5 h 273"/>
                <a:gd name="T66" fmla="*/ 151 w 243"/>
                <a:gd name="T67" fmla="*/ 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73">
                  <a:moveTo>
                    <a:pt x="151" y="5"/>
                  </a:moveTo>
                  <a:cubicBezTo>
                    <a:pt x="137" y="19"/>
                    <a:pt x="60" y="92"/>
                    <a:pt x="60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1"/>
                    <a:pt x="22" y="59"/>
                    <a:pt x="18" y="59"/>
                  </a:cubicBezTo>
                  <a:cubicBezTo>
                    <a:pt x="13" y="59"/>
                    <a:pt x="9" y="61"/>
                    <a:pt x="6" y="64"/>
                  </a:cubicBezTo>
                  <a:cubicBezTo>
                    <a:pt x="0" y="71"/>
                    <a:pt x="0" y="81"/>
                    <a:pt x="7" y="87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51" y="128"/>
                    <a:pt x="55" y="130"/>
                    <a:pt x="59" y="130"/>
                  </a:cubicBezTo>
                  <a:cubicBezTo>
                    <a:pt x="63" y="130"/>
                    <a:pt x="67" y="129"/>
                    <a:pt x="70" y="126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4" y="172"/>
                    <a:pt x="101" y="176"/>
                    <a:pt x="100" y="180"/>
                  </a:cubicBezTo>
                  <a:cubicBezTo>
                    <a:pt x="98" y="185"/>
                    <a:pt x="99" y="189"/>
                    <a:pt x="101" y="193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9" y="270"/>
                    <a:pt x="154" y="273"/>
                    <a:pt x="160" y="273"/>
                  </a:cubicBezTo>
                  <a:cubicBezTo>
                    <a:pt x="163" y="273"/>
                    <a:pt x="166" y="272"/>
                    <a:pt x="169" y="270"/>
                  </a:cubicBezTo>
                  <a:cubicBezTo>
                    <a:pt x="176" y="266"/>
                    <a:pt x="179" y="255"/>
                    <a:pt x="174" y="248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16" y="152"/>
                    <a:pt x="218" y="139"/>
                    <a:pt x="211" y="131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189" y="106"/>
                    <a:pt x="167" y="83"/>
                    <a:pt x="145" y="60"/>
                  </a:cubicBezTo>
                  <a:cubicBezTo>
                    <a:pt x="148" y="56"/>
                    <a:pt x="165" y="38"/>
                    <a:pt x="169" y="34"/>
                  </a:cubicBezTo>
                  <a:cubicBezTo>
                    <a:pt x="222" y="46"/>
                    <a:pt x="222" y="46"/>
                    <a:pt x="222" y="46"/>
                  </a:cubicBezTo>
                  <a:cubicBezTo>
                    <a:pt x="223" y="47"/>
                    <a:pt x="224" y="47"/>
                    <a:pt x="225" y="47"/>
                  </a:cubicBezTo>
                  <a:cubicBezTo>
                    <a:pt x="233" y="47"/>
                    <a:pt x="239" y="42"/>
                    <a:pt x="241" y="34"/>
                  </a:cubicBezTo>
                  <a:cubicBezTo>
                    <a:pt x="243" y="26"/>
                    <a:pt x="238" y="17"/>
                    <a:pt x="229" y="1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5" y="0"/>
                    <a:pt x="164" y="0"/>
                    <a:pt x="162" y="0"/>
                  </a:cubicBezTo>
                  <a:cubicBezTo>
                    <a:pt x="158" y="0"/>
                    <a:pt x="155" y="1"/>
                    <a:pt x="151" y="5"/>
                  </a:cubicBezTo>
                  <a:close/>
                  <a:moveTo>
                    <a:pt x="151" y="5"/>
                  </a:moveTo>
                  <a:cubicBezTo>
                    <a:pt x="151" y="5"/>
                    <a:pt x="151" y="5"/>
                    <a:pt x="15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46"/>
            <p:cNvSpPr>
              <a:spLocks noEditPoints="1"/>
            </p:cNvSpPr>
            <p:nvPr/>
          </p:nvSpPr>
          <p:spPr bwMode="auto">
            <a:xfrm>
              <a:off x="1771" y="492"/>
              <a:ext cx="116" cy="115"/>
            </a:xfrm>
            <a:custGeom>
              <a:avLst/>
              <a:gdLst>
                <a:gd name="T0" fmla="*/ 39 w 77"/>
                <a:gd name="T1" fmla="*/ 76 h 76"/>
                <a:gd name="T2" fmla="*/ 52 w 77"/>
                <a:gd name="T3" fmla="*/ 74 h 76"/>
                <a:gd name="T4" fmla="*/ 73 w 77"/>
                <a:gd name="T5" fmla="*/ 53 h 76"/>
                <a:gd name="T6" fmla="*/ 72 w 77"/>
                <a:gd name="T7" fmla="*/ 22 h 76"/>
                <a:gd name="T8" fmla="*/ 48 w 77"/>
                <a:gd name="T9" fmla="*/ 3 h 76"/>
                <a:gd name="T10" fmla="*/ 17 w 77"/>
                <a:gd name="T11" fmla="*/ 8 h 76"/>
                <a:gd name="T12" fmla="*/ 2 w 77"/>
                <a:gd name="T13" fmla="*/ 34 h 76"/>
                <a:gd name="T14" fmla="*/ 11 w 77"/>
                <a:gd name="T15" fmla="*/ 64 h 76"/>
                <a:gd name="T16" fmla="*/ 39 w 77"/>
                <a:gd name="T17" fmla="*/ 76 h 76"/>
                <a:gd name="T18" fmla="*/ 39 w 77"/>
                <a:gd name="T19" fmla="*/ 76 h 76"/>
                <a:gd name="T20" fmla="*/ 39 w 77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39" y="76"/>
                  </a:moveTo>
                  <a:cubicBezTo>
                    <a:pt x="43" y="76"/>
                    <a:pt x="48" y="75"/>
                    <a:pt x="52" y="74"/>
                  </a:cubicBezTo>
                  <a:cubicBezTo>
                    <a:pt x="62" y="70"/>
                    <a:pt x="69" y="62"/>
                    <a:pt x="73" y="53"/>
                  </a:cubicBezTo>
                  <a:cubicBezTo>
                    <a:pt x="77" y="43"/>
                    <a:pt x="77" y="31"/>
                    <a:pt x="72" y="22"/>
                  </a:cubicBezTo>
                  <a:cubicBezTo>
                    <a:pt x="67" y="12"/>
                    <a:pt x="58" y="5"/>
                    <a:pt x="48" y="3"/>
                  </a:cubicBezTo>
                  <a:cubicBezTo>
                    <a:pt x="38" y="0"/>
                    <a:pt x="26" y="2"/>
                    <a:pt x="17" y="8"/>
                  </a:cubicBezTo>
                  <a:cubicBezTo>
                    <a:pt x="9" y="14"/>
                    <a:pt x="3" y="24"/>
                    <a:pt x="2" y="34"/>
                  </a:cubicBezTo>
                  <a:cubicBezTo>
                    <a:pt x="0" y="45"/>
                    <a:pt x="4" y="56"/>
                    <a:pt x="11" y="64"/>
                  </a:cubicBezTo>
                  <a:cubicBezTo>
                    <a:pt x="18" y="71"/>
                    <a:pt x="28" y="76"/>
                    <a:pt x="39" y="76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47"/>
            <p:cNvSpPr>
              <a:spLocks noEditPoints="1"/>
            </p:cNvSpPr>
            <p:nvPr/>
          </p:nvSpPr>
          <p:spPr bwMode="auto">
            <a:xfrm>
              <a:off x="1654" y="478"/>
              <a:ext cx="350" cy="504"/>
            </a:xfrm>
            <a:custGeom>
              <a:avLst/>
              <a:gdLst>
                <a:gd name="T0" fmla="*/ 7 w 231"/>
                <a:gd name="T1" fmla="*/ 4 h 332"/>
                <a:gd name="T2" fmla="*/ 7 w 231"/>
                <a:gd name="T3" fmla="*/ 4 h 332"/>
                <a:gd name="T4" fmla="*/ 3 w 231"/>
                <a:gd name="T5" fmla="*/ 21 h 332"/>
                <a:gd name="T6" fmla="*/ 50 w 231"/>
                <a:gd name="T7" fmla="*/ 108 h 332"/>
                <a:gd name="T8" fmla="*/ 43 w 231"/>
                <a:gd name="T9" fmla="*/ 121 h 332"/>
                <a:gd name="T10" fmla="*/ 29 w 231"/>
                <a:gd name="T11" fmla="*/ 172 h 332"/>
                <a:gd name="T12" fmla="*/ 25 w 231"/>
                <a:gd name="T13" fmla="*/ 197 h 332"/>
                <a:gd name="T14" fmla="*/ 24 w 231"/>
                <a:gd name="T15" fmla="*/ 208 h 332"/>
                <a:gd name="T16" fmla="*/ 24 w 231"/>
                <a:gd name="T17" fmla="*/ 219 h 332"/>
                <a:gd name="T18" fmla="*/ 23 w 231"/>
                <a:gd name="T19" fmla="*/ 222 h 332"/>
                <a:gd name="T20" fmla="*/ 17 w 231"/>
                <a:gd name="T21" fmla="*/ 238 h 332"/>
                <a:gd name="T22" fmla="*/ 10 w 231"/>
                <a:gd name="T23" fmla="*/ 264 h 332"/>
                <a:gd name="T24" fmla="*/ 6 w 231"/>
                <a:gd name="T25" fmla="*/ 312 h 332"/>
                <a:gd name="T26" fmla="*/ 21 w 231"/>
                <a:gd name="T27" fmla="*/ 327 h 332"/>
                <a:gd name="T28" fmla="*/ 31 w 231"/>
                <a:gd name="T29" fmla="*/ 326 h 332"/>
                <a:gd name="T30" fmla="*/ 48 w 231"/>
                <a:gd name="T31" fmla="*/ 315 h 332"/>
                <a:gd name="T32" fmla="*/ 57 w 231"/>
                <a:gd name="T33" fmla="*/ 300 h 332"/>
                <a:gd name="T34" fmla="*/ 48 w 231"/>
                <a:gd name="T35" fmla="*/ 279 h 332"/>
                <a:gd name="T36" fmla="*/ 59 w 231"/>
                <a:gd name="T37" fmla="*/ 255 h 332"/>
                <a:gd name="T38" fmla="*/ 65 w 231"/>
                <a:gd name="T39" fmla="*/ 256 h 332"/>
                <a:gd name="T40" fmla="*/ 69 w 231"/>
                <a:gd name="T41" fmla="*/ 272 h 332"/>
                <a:gd name="T42" fmla="*/ 76 w 231"/>
                <a:gd name="T43" fmla="*/ 296 h 332"/>
                <a:gd name="T44" fmla="*/ 81 w 231"/>
                <a:gd name="T45" fmla="*/ 308 h 332"/>
                <a:gd name="T46" fmla="*/ 85 w 231"/>
                <a:gd name="T47" fmla="*/ 313 h 332"/>
                <a:gd name="T48" fmla="*/ 87 w 231"/>
                <a:gd name="T49" fmla="*/ 316 h 332"/>
                <a:gd name="T50" fmla="*/ 87 w 231"/>
                <a:gd name="T51" fmla="*/ 316 h 332"/>
                <a:gd name="T52" fmla="*/ 87 w 231"/>
                <a:gd name="T53" fmla="*/ 316 h 332"/>
                <a:gd name="T54" fmla="*/ 91 w 231"/>
                <a:gd name="T55" fmla="*/ 321 h 332"/>
                <a:gd name="T56" fmla="*/ 112 w 231"/>
                <a:gd name="T57" fmla="*/ 331 h 332"/>
                <a:gd name="T58" fmla="*/ 136 w 231"/>
                <a:gd name="T59" fmla="*/ 330 h 332"/>
                <a:gd name="T60" fmla="*/ 176 w 231"/>
                <a:gd name="T61" fmla="*/ 314 h 332"/>
                <a:gd name="T62" fmla="*/ 184 w 231"/>
                <a:gd name="T63" fmla="*/ 304 h 332"/>
                <a:gd name="T64" fmla="*/ 178 w 231"/>
                <a:gd name="T65" fmla="*/ 287 h 332"/>
                <a:gd name="T66" fmla="*/ 170 w 231"/>
                <a:gd name="T67" fmla="*/ 284 h 332"/>
                <a:gd name="T68" fmla="*/ 165 w 231"/>
                <a:gd name="T69" fmla="*/ 284 h 332"/>
                <a:gd name="T70" fmla="*/ 161 w 231"/>
                <a:gd name="T71" fmla="*/ 286 h 332"/>
                <a:gd name="T72" fmla="*/ 153 w 231"/>
                <a:gd name="T73" fmla="*/ 289 h 332"/>
                <a:gd name="T74" fmla="*/ 142 w 231"/>
                <a:gd name="T75" fmla="*/ 293 h 332"/>
                <a:gd name="T76" fmla="*/ 129 w 231"/>
                <a:gd name="T77" fmla="*/ 296 h 332"/>
                <a:gd name="T78" fmla="*/ 117 w 231"/>
                <a:gd name="T79" fmla="*/ 296 h 332"/>
                <a:gd name="T80" fmla="*/ 112 w 231"/>
                <a:gd name="T81" fmla="*/ 280 h 332"/>
                <a:gd name="T82" fmla="*/ 109 w 231"/>
                <a:gd name="T83" fmla="*/ 254 h 332"/>
                <a:gd name="T84" fmla="*/ 107 w 231"/>
                <a:gd name="T85" fmla="*/ 229 h 332"/>
                <a:gd name="T86" fmla="*/ 111 w 231"/>
                <a:gd name="T87" fmla="*/ 211 h 332"/>
                <a:gd name="T88" fmla="*/ 111 w 231"/>
                <a:gd name="T89" fmla="*/ 192 h 332"/>
                <a:gd name="T90" fmla="*/ 114 w 231"/>
                <a:gd name="T91" fmla="*/ 166 h 332"/>
                <a:gd name="T92" fmla="*/ 122 w 231"/>
                <a:gd name="T93" fmla="*/ 137 h 332"/>
                <a:gd name="T94" fmla="*/ 221 w 231"/>
                <a:gd name="T95" fmla="*/ 101 h 332"/>
                <a:gd name="T96" fmla="*/ 222 w 231"/>
                <a:gd name="T97" fmla="*/ 100 h 332"/>
                <a:gd name="T98" fmla="*/ 229 w 231"/>
                <a:gd name="T99" fmla="*/ 84 h 332"/>
                <a:gd name="T100" fmla="*/ 213 w 231"/>
                <a:gd name="T101" fmla="*/ 76 h 332"/>
                <a:gd name="T102" fmla="*/ 115 w 231"/>
                <a:gd name="T103" fmla="*/ 100 h 332"/>
                <a:gd name="T104" fmla="*/ 80 w 231"/>
                <a:gd name="T105" fmla="*/ 86 h 332"/>
                <a:gd name="T106" fmla="*/ 26 w 231"/>
                <a:gd name="T107" fmla="*/ 8 h 332"/>
                <a:gd name="T108" fmla="*/ 7 w 231"/>
                <a:gd name="T109" fmla="*/ 4 h 332"/>
                <a:gd name="T110" fmla="*/ 7 w 231"/>
                <a:gd name="T111" fmla="*/ 4 h 332"/>
                <a:gd name="T112" fmla="*/ 7 w 231"/>
                <a:gd name="T113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332">
                  <a:moveTo>
                    <a:pt x="7" y="4"/>
                  </a:moveTo>
                  <a:cubicBezTo>
                    <a:pt x="2" y="8"/>
                    <a:pt x="13" y="0"/>
                    <a:pt x="7" y="4"/>
                  </a:cubicBezTo>
                  <a:cubicBezTo>
                    <a:pt x="2" y="8"/>
                    <a:pt x="0" y="15"/>
                    <a:pt x="3" y="21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7" y="112"/>
                    <a:pt x="45" y="116"/>
                    <a:pt x="43" y="121"/>
                  </a:cubicBezTo>
                  <a:cubicBezTo>
                    <a:pt x="37" y="137"/>
                    <a:pt x="32" y="154"/>
                    <a:pt x="29" y="172"/>
                  </a:cubicBezTo>
                  <a:cubicBezTo>
                    <a:pt x="27" y="180"/>
                    <a:pt x="26" y="189"/>
                    <a:pt x="25" y="197"/>
                  </a:cubicBezTo>
                  <a:cubicBezTo>
                    <a:pt x="25" y="201"/>
                    <a:pt x="24" y="204"/>
                    <a:pt x="24" y="208"/>
                  </a:cubicBezTo>
                  <a:cubicBezTo>
                    <a:pt x="24" y="211"/>
                    <a:pt x="24" y="215"/>
                    <a:pt x="24" y="219"/>
                  </a:cubicBezTo>
                  <a:cubicBezTo>
                    <a:pt x="24" y="220"/>
                    <a:pt x="23" y="221"/>
                    <a:pt x="23" y="222"/>
                  </a:cubicBezTo>
                  <a:cubicBezTo>
                    <a:pt x="21" y="227"/>
                    <a:pt x="19" y="233"/>
                    <a:pt x="17" y="238"/>
                  </a:cubicBezTo>
                  <a:cubicBezTo>
                    <a:pt x="14" y="247"/>
                    <a:pt x="12" y="255"/>
                    <a:pt x="10" y="264"/>
                  </a:cubicBezTo>
                  <a:cubicBezTo>
                    <a:pt x="6" y="279"/>
                    <a:pt x="4" y="296"/>
                    <a:pt x="6" y="312"/>
                  </a:cubicBezTo>
                  <a:cubicBezTo>
                    <a:pt x="8" y="320"/>
                    <a:pt x="14" y="325"/>
                    <a:pt x="21" y="327"/>
                  </a:cubicBezTo>
                  <a:cubicBezTo>
                    <a:pt x="24" y="327"/>
                    <a:pt x="28" y="327"/>
                    <a:pt x="31" y="326"/>
                  </a:cubicBezTo>
                  <a:cubicBezTo>
                    <a:pt x="38" y="324"/>
                    <a:pt x="43" y="320"/>
                    <a:pt x="48" y="315"/>
                  </a:cubicBezTo>
                  <a:cubicBezTo>
                    <a:pt x="52" y="311"/>
                    <a:pt x="55" y="306"/>
                    <a:pt x="57" y="300"/>
                  </a:cubicBezTo>
                  <a:cubicBezTo>
                    <a:pt x="61" y="292"/>
                    <a:pt x="57" y="282"/>
                    <a:pt x="48" y="279"/>
                  </a:cubicBezTo>
                  <a:cubicBezTo>
                    <a:pt x="51" y="271"/>
                    <a:pt x="55" y="263"/>
                    <a:pt x="59" y="255"/>
                  </a:cubicBezTo>
                  <a:cubicBezTo>
                    <a:pt x="61" y="255"/>
                    <a:pt x="63" y="255"/>
                    <a:pt x="65" y="256"/>
                  </a:cubicBezTo>
                  <a:cubicBezTo>
                    <a:pt x="67" y="261"/>
                    <a:pt x="68" y="266"/>
                    <a:pt x="69" y="272"/>
                  </a:cubicBezTo>
                  <a:cubicBezTo>
                    <a:pt x="71" y="280"/>
                    <a:pt x="73" y="288"/>
                    <a:pt x="76" y="296"/>
                  </a:cubicBezTo>
                  <a:cubicBezTo>
                    <a:pt x="78" y="300"/>
                    <a:pt x="79" y="304"/>
                    <a:pt x="81" y="308"/>
                  </a:cubicBezTo>
                  <a:cubicBezTo>
                    <a:pt x="82" y="310"/>
                    <a:pt x="83" y="311"/>
                    <a:pt x="85" y="313"/>
                  </a:cubicBezTo>
                  <a:cubicBezTo>
                    <a:pt x="85" y="314"/>
                    <a:pt x="86" y="315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8" y="318"/>
                    <a:pt x="89" y="319"/>
                    <a:pt x="91" y="321"/>
                  </a:cubicBezTo>
                  <a:cubicBezTo>
                    <a:pt x="96" y="326"/>
                    <a:pt x="104" y="330"/>
                    <a:pt x="112" y="331"/>
                  </a:cubicBezTo>
                  <a:cubicBezTo>
                    <a:pt x="120" y="332"/>
                    <a:pt x="128" y="331"/>
                    <a:pt x="136" y="330"/>
                  </a:cubicBezTo>
                  <a:cubicBezTo>
                    <a:pt x="150" y="327"/>
                    <a:pt x="163" y="321"/>
                    <a:pt x="176" y="314"/>
                  </a:cubicBezTo>
                  <a:cubicBezTo>
                    <a:pt x="180" y="312"/>
                    <a:pt x="183" y="308"/>
                    <a:pt x="184" y="304"/>
                  </a:cubicBezTo>
                  <a:cubicBezTo>
                    <a:pt x="185" y="298"/>
                    <a:pt x="183" y="291"/>
                    <a:pt x="178" y="287"/>
                  </a:cubicBezTo>
                  <a:cubicBezTo>
                    <a:pt x="176" y="285"/>
                    <a:pt x="173" y="284"/>
                    <a:pt x="170" y="284"/>
                  </a:cubicBezTo>
                  <a:cubicBezTo>
                    <a:pt x="168" y="284"/>
                    <a:pt x="167" y="284"/>
                    <a:pt x="165" y="284"/>
                  </a:cubicBezTo>
                  <a:cubicBezTo>
                    <a:pt x="164" y="285"/>
                    <a:pt x="162" y="285"/>
                    <a:pt x="161" y="286"/>
                  </a:cubicBezTo>
                  <a:cubicBezTo>
                    <a:pt x="158" y="287"/>
                    <a:pt x="155" y="288"/>
                    <a:pt x="153" y="289"/>
                  </a:cubicBezTo>
                  <a:cubicBezTo>
                    <a:pt x="149" y="291"/>
                    <a:pt x="145" y="292"/>
                    <a:pt x="142" y="293"/>
                  </a:cubicBezTo>
                  <a:cubicBezTo>
                    <a:pt x="137" y="294"/>
                    <a:pt x="133" y="295"/>
                    <a:pt x="129" y="296"/>
                  </a:cubicBezTo>
                  <a:cubicBezTo>
                    <a:pt x="125" y="296"/>
                    <a:pt x="121" y="297"/>
                    <a:pt x="117" y="296"/>
                  </a:cubicBezTo>
                  <a:cubicBezTo>
                    <a:pt x="117" y="295"/>
                    <a:pt x="114" y="291"/>
                    <a:pt x="112" y="280"/>
                  </a:cubicBezTo>
                  <a:cubicBezTo>
                    <a:pt x="111" y="271"/>
                    <a:pt x="109" y="262"/>
                    <a:pt x="109" y="254"/>
                  </a:cubicBezTo>
                  <a:cubicBezTo>
                    <a:pt x="108" y="245"/>
                    <a:pt x="108" y="237"/>
                    <a:pt x="107" y="229"/>
                  </a:cubicBezTo>
                  <a:cubicBezTo>
                    <a:pt x="110" y="223"/>
                    <a:pt x="111" y="217"/>
                    <a:pt x="111" y="211"/>
                  </a:cubicBezTo>
                  <a:cubicBezTo>
                    <a:pt x="111" y="204"/>
                    <a:pt x="111" y="198"/>
                    <a:pt x="111" y="192"/>
                  </a:cubicBezTo>
                  <a:cubicBezTo>
                    <a:pt x="112" y="183"/>
                    <a:pt x="112" y="174"/>
                    <a:pt x="114" y="166"/>
                  </a:cubicBezTo>
                  <a:cubicBezTo>
                    <a:pt x="117" y="152"/>
                    <a:pt x="122" y="139"/>
                    <a:pt x="122" y="137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2" y="100"/>
                    <a:pt x="222" y="100"/>
                  </a:cubicBezTo>
                  <a:cubicBezTo>
                    <a:pt x="228" y="97"/>
                    <a:pt x="231" y="90"/>
                    <a:pt x="229" y="84"/>
                  </a:cubicBezTo>
                  <a:cubicBezTo>
                    <a:pt x="226" y="78"/>
                    <a:pt x="220" y="74"/>
                    <a:pt x="213" y="76"/>
                  </a:cubicBezTo>
                  <a:cubicBezTo>
                    <a:pt x="213" y="76"/>
                    <a:pt x="122" y="99"/>
                    <a:pt x="115" y="100"/>
                  </a:cubicBezTo>
                  <a:cubicBezTo>
                    <a:pt x="100" y="102"/>
                    <a:pt x="90" y="98"/>
                    <a:pt x="80" y="86"/>
                  </a:cubicBezTo>
                  <a:cubicBezTo>
                    <a:pt x="66" y="69"/>
                    <a:pt x="26" y="8"/>
                    <a:pt x="26" y="8"/>
                  </a:cubicBezTo>
                  <a:cubicBezTo>
                    <a:pt x="21" y="2"/>
                    <a:pt x="13" y="0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2941" y="2758"/>
              <a:ext cx="1364" cy="1357"/>
            </a:xfrm>
            <a:custGeom>
              <a:avLst/>
              <a:gdLst>
                <a:gd name="T0" fmla="*/ 880 w 899"/>
                <a:gd name="T1" fmla="*/ 316 h 894"/>
                <a:gd name="T2" fmla="*/ 809 w 899"/>
                <a:gd name="T3" fmla="*/ 177 h 894"/>
                <a:gd name="T4" fmla="*/ 695 w 899"/>
                <a:gd name="T5" fmla="*/ 70 h 894"/>
                <a:gd name="T6" fmla="*/ 551 w 899"/>
                <a:gd name="T7" fmla="*/ 9 h 894"/>
                <a:gd name="T8" fmla="*/ 395 w 899"/>
                <a:gd name="T9" fmla="*/ 0 h 894"/>
                <a:gd name="T10" fmla="*/ 245 w 899"/>
                <a:gd name="T11" fmla="*/ 46 h 894"/>
                <a:gd name="T12" fmla="*/ 120 w 899"/>
                <a:gd name="T13" fmla="*/ 140 h 894"/>
                <a:gd name="T14" fmla="*/ 35 w 899"/>
                <a:gd name="T15" fmla="*/ 271 h 894"/>
                <a:gd name="T16" fmla="*/ 0 w 899"/>
                <a:gd name="T17" fmla="*/ 423 h 894"/>
                <a:gd name="T18" fmla="*/ 0 w 899"/>
                <a:gd name="T19" fmla="*/ 471 h 894"/>
                <a:gd name="T20" fmla="*/ 35 w 899"/>
                <a:gd name="T21" fmla="*/ 623 h 894"/>
                <a:gd name="T22" fmla="*/ 120 w 899"/>
                <a:gd name="T23" fmla="*/ 754 h 894"/>
                <a:gd name="T24" fmla="*/ 245 w 899"/>
                <a:gd name="T25" fmla="*/ 849 h 894"/>
                <a:gd name="T26" fmla="*/ 395 w 899"/>
                <a:gd name="T27" fmla="*/ 894 h 894"/>
                <a:gd name="T28" fmla="*/ 551 w 899"/>
                <a:gd name="T29" fmla="*/ 886 h 894"/>
                <a:gd name="T30" fmla="*/ 695 w 899"/>
                <a:gd name="T31" fmla="*/ 825 h 894"/>
                <a:gd name="T32" fmla="*/ 809 w 899"/>
                <a:gd name="T33" fmla="*/ 718 h 894"/>
                <a:gd name="T34" fmla="*/ 880 w 899"/>
                <a:gd name="T35" fmla="*/ 579 h 894"/>
                <a:gd name="T36" fmla="*/ 499 w 899"/>
                <a:gd name="T37" fmla="*/ 149 h 894"/>
                <a:gd name="T38" fmla="*/ 499 w 899"/>
                <a:gd name="T39" fmla="*/ 149 h 894"/>
                <a:gd name="T40" fmla="*/ 577 w 899"/>
                <a:gd name="T41" fmla="*/ 348 h 894"/>
                <a:gd name="T42" fmla="*/ 544 w 899"/>
                <a:gd name="T43" fmla="*/ 560 h 894"/>
                <a:gd name="T44" fmla="*/ 576 w 899"/>
                <a:gd name="T45" fmla="*/ 372 h 894"/>
                <a:gd name="T46" fmla="*/ 605 w 899"/>
                <a:gd name="T47" fmla="*/ 402 h 894"/>
                <a:gd name="T48" fmla="*/ 605 w 899"/>
                <a:gd name="T49" fmla="*/ 402 h 894"/>
                <a:gd name="T50" fmla="*/ 569 w 899"/>
                <a:gd name="T51" fmla="*/ 533 h 894"/>
                <a:gd name="T52" fmla="*/ 606 w 899"/>
                <a:gd name="T53" fmla="*/ 487 h 894"/>
                <a:gd name="T54" fmla="*/ 597 w 899"/>
                <a:gd name="T55" fmla="*/ 447 h 894"/>
                <a:gd name="T56" fmla="*/ 610 w 899"/>
                <a:gd name="T57" fmla="*/ 467 h 894"/>
                <a:gd name="T58" fmla="*/ 525 w 899"/>
                <a:gd name="T59" fmla="*/ 321 h 894"/>
                <a:gd name="T60" fmla="*/ 514 w 899"/>
                <a:gd name="T61" fmla="*/ 299 h 894"/>
                <a:gd name="T62" fmla="*/ 455 w 899"/>
                <a:gd name="T63" fmla="*/ 286 h 894"/>
                <a:gd name="T64" fmla="*/ 455 w 899"/>
                <a:gd name="T65" fmla="*/ 286 h 894"/>
                <a:gd name="T66" fmla="*/ 449 w 899"/>
                <a:gd name="T67" fmla="*/ 342 h 894"/>
                <a:gd name="T68" fmla="*/ 513 w 899"/>
                <a:gd name="T69" fmla="*/ 580 h 894"/>
                <a:gd name="T70" fmla="*/ 382 w 899"/>
                <a:gd name="T71" fmla="*/ 594 h 894"/>
                <a:gd name="T72" fmla="*/ 306 w 899"/>
                <a:gd name="T73" fmla="*/ 413 h 894"/>
                <a:gd name="T74" fmla="*/ 306 w 899"/>
                <a:gd name="T75" fmla="*/ 413 h 894"/>
                <a:gd name="T76" fmla="*/ 311 w 899"/>
                <a:gd name="T77" fmla="*/ 396 h 894"/>
                <a:gd name="T78" fmla="*/ 289 w 899"/>
                <a:gd name="T79" fmla="*/ 470 h 894"/>
                <a:gd name="T80" fmla="*/ 313 w 899"/>
                <a:gd name="T81" fmla="*/ 504 h 894"/>
                <a:gd name="T82" fmla="*/ 321 w 899"/>
                <a:gd name="T83" fmla="*/ 520 h 894"/>
                <a:gd name="T84" fmla="*/ 321 w 899"/>
                <a:gd name="T85" fmla="*/ 520 h 894"/>
                <a:gd name="T86" fmla="*/ 340 w 899"/>
                <a:gd name="T87" fmla="*/ 349 h 894"/>
                <a:gd name="T88" fmla="*/ 348 w 899"/>
                <a:gd name="T89" fmla="*/ 573 h 894"/>
                <a:gd name="T90" fmla="*/ 359 w 899"/>
                <a:gd name="T91" fmla="*/ 313 h 894"/>
                <a:gd name="T92" fmla="*/ 435 w 899"/>
                <a:gd name="T93" fmla="*/ 286 h 894"/>
                <a:gd name="T94" fmla="*/ 435 w 899"/>
                <a:gd name="T95" fmla="*/ 286 h 894"/>
                <a:gd name="T96" fmla="*/ 400 w 899"/>
                <a:gd name="T97" fmla="*/ 308 h 894"/>
                <a:gd name="T98" fmla="*/ 312 w 899"/>
                <a:gd name="T99" fmla="*/ 311 h 894"/>
                <a:gd name="T100" fmla="*/ 147 w 899"/>
                <a:gd name="T101" fmla="*/ 447 h 894"/>
                <a:gd name="T102" fmla="*/ 263 w 899"/>
                <a:gd name="T103" fmla="*/ 498 h 894"/>
                <a:gd name="T104" fmla="*/ 312 w 899"/>
                <a:gd name="T105" fmla="*/ 583 h 894"/>
                <a:gd name="T106" fmla="*/ 401 w 899"/>
                <a:gd name="T107" fmla="*/ 602 h 894"/>
                <a:gd name="T108" fmla="*/ 449 w 899"/>
                <a:gd name="T109" fmla="*/ 609 h 894"/>
                <a:gd name="T110" fmla="*/ 461 w 899"/>
                <a:gd name="T111" fmla="*/ 609 h 894"/>
                <a:gd name="T112" fmla="*/ 500 w 899"/>
                <a:gd name="T113" fmla="*/ 601 h 894"/>
                <a:gd name="T114" fmla="*/ 499 w 899"/>
                <a:gd name="T115" fmla="*/ 634 h 894"/>
                <a:gd name="T116" fmla="*/ 732 w 899"/>
                <a:gd name="T117" fmla="*/ 554 h 894"/>
                <a:gd name="T118" fmla="*/ 732 w 899"/>
                <a:gd name="T119" fmla="*/ 34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9" h="894">
                  <a:moveTo>
                    <a:pt x="828" y="447"/>
                  </a:moveTo>
                  <a:cubicBezTo>
                    <a:pt x="828" y="443"/>
                    <a:pt x="828" y="440"/>
                    <a:pt x="828" y="436"/>
                  </a:cubicBezTo>
                  <a:cubicBezTo>
                    <a:pt x="899" y="423"/>
                    <a:pt x="899" y="423"/>
                    <a:pt x="899" y="423"/>
                  </a:cubicBezTo>
                  <a:cubicBezTo>
                    <a:pt x="880" y="316"/>
                    <a:pt x="880" y="316"/>
                    <a:pt x="880" y="316"/>
                  </a:cubicBezTo>
                  <a:cubicBezTo>
                    <a:pt x="809" y="328"/>
                    <a:pt x="809" y="328"/>
                    <a:pt x="809" y="328"/>
                  </a:cubicBezTo>
                  <a:cubicBezTo>
                    <a:pt x="806" y="321"/>
                    <a:pt x="804" y="314"/>
                    <a:pt x="801" y="307"/>
                  </a:cubicBezTo>
                  <a:cubicBezTo>
                    <a:pt x="864" y="271"/>
                    <a:pt x="864" y="271"/>
                    <a:pt x="864" y="271"/>
                  </a:cubicBezTo>
                  <a:cubicBezTo>
                    <a:pt x="809" y="177"/>
                    <a:pt x="809" y="177"/>
                    <a:pt x="809" y="177"/>
                  </a:cubicBezTo>
                  <a:cubicBezTo>
                    <a:pt x="746" y="213"/>
                    <a:pt x="746" y="213"/>
                    <a:pt x="746" y="213"/>
                  </a:cubicBezTo>
                  <a:cubicBezTo>
                    <a:pt x="742" y="207"/>
                    <a:pt x="737" y="201"/>
                    <a:pt x="732" y="195"/>
                  </a:cubicBezTo>
                  <a:cubicBezTo>
                    <a:pt x="778" y="140"/>
                    <a:pt x="778" y="140"/>
                    <a:pt x="778" y="140"/>
                  </a:cubicBezTo>
                  <a:cubicBezTo>
                    <a:pt x="695" y="70"/>
                    <a:pt x="695" y="70"/>
                    <a:pt x="695" y="70"/>
                  </a:cubicBezTo>
                  <a:cubicBezTo>
                    <a:pt x="648" y="125"/>
                    <a:pt x="648" y="125"/>
                    <a:pt x="648" y="125"/>
                  </a:cubicBezTo>
                  <a:cubicBezTo>
                    <a:pt x="642" y="121"/>
                    <a:pt x="635" y="117"/>
                    <a:pt x="629" y="114"/>
                  </a:cubicBezTo>
                  <a:cubicBezTo>
                    <a:pt x="653" y="46"/>
                    <a:pt x="653" y="46"/>
                    <a:pt x="653" y="46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26" y="76"/>
                    <a:pt x="526" y="76"/>
                    <a:pt x="526" y="76"/>
                  </a:cubicBezTo>
                  <a:cubicBezTo>
                    <a:pt x="519" y="75"/>
                    <a:pt x="511" y="74"/>
                    <a:pt x="504" y="7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87" y="74"/>
                    <a:pt x="380" y="75"/>
                    <a:pt x="372" y="76"/>
                  </a:cubicBezTo>
                  <a:cubicBezTo>
                    <a:pt x="348" y="9"/>
                    <a:pt x="348" y="9"/>
                    <a:pt x="348" y="9"/>
                  </a:cubicBezTo>
                  <a:cubicBezTo>
                    <a:pt x="245" y="46"/>
                    <a:pt x="245" y="46"/>
                    <a:pt x="245" y="46"/>
                  </a:cubicBezTo>
                  <a:cubicBezTo>
                    <a:pt x="270" y="114"/>
                    <a:pt x="270" y="114"/>
                    <a:pt x="270" y="114"/>
                  </a:cubicBezTo>
                  <a:cubicBezTo>
                    <a:pt x="263" y="117"/>
                    <a:pt x="257" y="121"/>
                    <a:pt x="250" y="125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2" y="201"/>
                    <a:pt x="157" y="207"/>
                    <a:pt x="152" y="213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97" y="307"/>
                    <a:pt x="97" y="307"/>
                    <a:pt x="97" y="307"/>
                  </a:cubicBezTo>
                  <a:cubicBezTo>
                    <a:pt x="95" y="314"/>
                    <a:pt x="92" y="321"/>
                    <a:pt x="90" y="328"/>
                  </a:cubicBezTo>
                  <a:cubicBezTo>
                    <a:pt x="19" y="316"/>
                    <a:pt x="19" y="316"/>
                    <a:pt x="19" y="316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71" y="436"/>
                    <a:pt x="71" y="436"/>
                    <a:pt x="71" y="436"/>
                  </a:cubicBezTo>
                  <a:cubicBezTo>
                    <a:pt x="71" y="440"/>
                    <a:pt x="71" y="443"/>
                    <a:pt x="71" y="447"/>
                  </a:cubicBezTo>
                  <a:cubicBezTo>
                    <a:pt x="71" y="451"/>
                    <a:pt x="71" y="455"/>
                    <a:pt x="71" y="45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19" y="579"/>
                    <a:pt x="19" y="579"/>
                    <a:pt x="19" y="579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2" y="573"/>
                    <a:pt x="95" y="580"/>
                    <a:pt x="97" y="587"/>
                  </a:cubicBezTo>
                  <a:cubicBezTo>
                    <a:pt x="35" y="623"/>
                    <a:pt x="35" y="623"/>
                    <a:pt x="35" y="623"/>
                  </a:cubicBezTo>
                  <a:cubicBezTo>
                    <a:pt x="90" y="718"/>
                    <a:pt x="90" y="718"/>
                    <a:pt x="90" y="718"/>
                  </a:cubicBezTo>
                  <a:cubicBezTo>
                    <a:pt x="152" y="682"/>
                    <a:pt x="152" y="682"/>
                    <a:pt x="152" y="682"/>
                  </a:cubicBezTo>
                  <a:cubicBezTo>
                    <a:pt x="157" y="688"/>
                    <a:pt x="162" y="694"/>
                    <a:pt x="167" y="699"/>
                  </a:cubicBezTo>
                  <a:cubicBezTo>
                    <a:pt x="120" y="754"/>
                    <a:pt x="120" y="754"/>
                    <a:pt x="120" y="754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57" y="773"/>
                    <a:pt x="263" y="777"/>
                    <a:pt x="270" y="781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348" y="886"/>
                    <a:pt x="348" y="886"/>
                    <a:pt x="348" y="886"/>
                  </a:cubicBezTo>
                  <a:cubicBezTo>
                    <a:pt x="372" y="818"/>
                    <a:pt x="372" y="818"/>
                    <a:pt x="372" y="818"/>
                  </a:cubicBezTo>
                  <a:cubicBezTo>
                    <a:pt x="380" y="820"/>
                    <a:pt x="387" y="821"/>
                    <a:pt x="395" y="822"/>
                  </a:cubicBezTo>
                  <a:cubicBezTo>
                    <a:pt x="395" y="894"/>
                    <a:pt x="395" y="894"/>
                    <a:pt x="395" y="894"/>
                  </a:cubicBezTo>
                  <a:cubicBezTo>
                    <a:pt x="504" y="894"/>
                    <a:pt x="504" y="894"/>
                    <a:pt x="504" y="894"/>
                  </a:cubicBezTo>
                  <a:cubicBezTo>
                    <a:pt x="504" y="822"/>
                    <a:pt x="504" y="822"/>
                    <a:pt x="504" y="822"/>
                  </a:cubicBezTo>
                  <a:cubicBezTo>
                    <a:pt x="511" y="821"/>
                    <a:pt x="519" y="820"/>
                    <a:pt x="526" y="818"/>
                  </a:cubicBezTo>
                  <a:cubicBezTo>
                    <a:pt x="551" y="886"/>
                    <a:pt x="551" y="886"/>
                    <a:pt x="551" y="886"/>
                  </a:cubicBezTo>
                  <a:cubicBezTo>
                    <a:pt x="653" y="848"/>
                    <a:pt x="653" y="848"/>
                    <a:pt x="653" y="848"/>
                  </a:cubicBezTo>
                  <a:cubicBezTo>
                    <a:pt x="629" y="781"/>
                    <a:pt x="629" y="781"/>
                    <a:pt x="629" y="781"/>
                  </a:cubicBezTo>
                  <a:cubicBezTo>
                    <a:pt x="635" y="777"/>
                    <a:pt x="642" y="773"/>
                    <a:pt x="648" y="769"/>
                  </a:cubicBezTo>
                  <a:cubicBezTo>
                    <a:pt x="695" y="825"/>
                    <a:pt x="695" y="825"/>
                    <a:pt x="695" y="825"/>
                  </a:cubicBezTo>
                  <a:cubicBezTo>
                    <a:pt x="778" y="754"/>
                    <a:pt x="778" y="754"/>
                    <a:pt x="778" y="754"/>
                  </a:cubicBezTo>
                  <a:cubicBezTo>
                    <a:pt x="732" y="699"/>
                    <a:pt x="732" y="699"/>
                    <a:pt x="732" y="699"/>
                  </a:cubicBezTo>
                  <a:cubicBezTo>
                    <a:pt x="737" y="694"/>
                    <a:pt x="742" y="688"/>
                    <a:pt x="746" y="682"/>
                  </a:cubicBezTo>
                  <a:cubicBezTo>
                    <a:pt x="809" y="718"/>
                    <a:pt x="809" y="718"/>
                    <a:pt x="809" y="718"/>
                  </a:cubicBezTo>
                  <a:cubicBezTo>
                    <a:pt x="864" y="623"/>
                    <a:pt x="864" y="623"/>
                    <a:pt x="864" y="623"/>
                  </a:cubicBezTo>
                  <a:cubicBezTo>
                    <a:pt x="801" y="587"/>
                    <a:pt x="801" y="587"/>
                    <a:pt x="801" y="587"/>
                  </a:cubicBezTo>
                  <a:cubicBezTo>
                    <a:pt x="804" y="580"/>
                    <a:pt x="806" y="573"/>
                    <a:pt x="809" y="566"/>
                  </a:cubicBezTo>
                  <a:cubicBezTo>
                    <a:pt x="880" y="579"/>
                    <a:pt x="880" y="579"/>
                    <a:pt x="880" y="579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828" y="459"/>
                    <a:pt x="828" y="459"/>
                    <a:pt x="828" y="459"/>
                  </a:cubicBezTo>
                  <a:cubicBezTo>
                    <a:pt x="828" y="455"/>
                    <a:pt x="828" y="451"/>
                    <a:pt x="828" y="447"/>
                  </a:cubicBezTo>
                  <a:close/>
                  <a:moveTo>
                    <a:pt x="499" y="149"/>
                  </a:moveTo>
                  <a:cubicBezTo>
                    <a:pt x="572" y="161"/>
                    <a:pt x="637" y="200"/>
                    <a:pt x="683" y="255"/>
                  </a:cubicBezTo>
                  <a:cubicBezTo>
                    <a:pt x="586" y="311"/>
                    <a:pt x="586" y="311"/>
                    <a:pt x="586" y="311"/>
                  </a:cubicBezTo>
                  <a:cubicBezTo>
                    <a:pt x="562" y="287"/>
                    <a:pt x="532" y="270"/>
                    <a:pt x="499" y="261"/>
                  </a:cubicBezTo>
                  <a:lnTo>
                    <a:pt x="499" y="149"/>
                  </a:lnTo>
                  <a:close/>
                  <a:moveTo>
                    <a:pt x="566" y="357"/>
                  </a:moveTo>
                  <a:cubicBezTo>
                    <a:pt x="562" y="352"/>
                    <a:pt x="558" y="348"/>
                    <a:pt x="554" y="34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8" y="338"/>
                    <a:pt x="573" y="343"/>
                    <a:pt x="577" y="348"/>
                  </a:cubicBezTo>
                  <a:lnTo>
                    <a:pt x="566" y="357"/>
                  </a:lnTo>
                  <a:close/>
                  <a:moveTo>
                    <a:pt x="568" y="558"/>
                  </a:moveTo>
                  <a:cubicBezTo>
                    <a:pt x="563" y="562"/>
                    <a:pt x="558" y="567"/>
                    <a:pt x="553" y="571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48" y="556"/>
                    <a:pt x="553" y="552"/>
                    <a:pt x="557" y="548"/>
                  </a:cubicBezTo>
                  <a:lnTo>
                    <a:pt x="568" y="558"/>
                  </a:lnTo>
                  <a:close/>
                  <a:moveTo>
                    <a:pt x="584" y="389"/>
                  </a:moveTo>
                  <a:cubicBezTo>
                    <a:pt x="582" y="383"/>
                    <a:pt x="579" y="377"/>
                    <a:pt x="576" y="372"/>
                  </a:cubicBezTo>
                  <a:cubicBezTo>
                    <a:pt x="588" y="365"/>
                    <a:pt x="588" y="365"/>
                    <a:pt x="588" y="365"/>
                  </a:cubicBezTo>
                  <a:cubicBezTo>
                    <a:pt x="592" y="371"/>
                    <a:pt x="595" y="377"/>
                    <a:pt x="598" y="383"/>
                  </a:cubicBezTo>
                  <a:lnTo>
                    <a:pt x="584" y="389"/>
                  </a:lnTo>
                  <a:close/>
                  <a:moveTo>
                    <a:pt x="605" y="402"/>
                  </a:moveTo>
                  <a:cubicBezTo>
                    <a:pt x="606" y="408"/>
                    <a:pt x="608" y="415"/>
                    <a:pt x="609" y="422"/>
                  </a:cubicBezTo>
                  <a:cubicBezTo>
                    <a:pt x="595" y="424"/>
                    <a:pt x="595" y="424"/>
                    <a:pt x="595" y="424"/>
                  </a:cubicBezTo>
                  <a:cubicBezTo>
                    <a:pt x="594" y="418"/>
                    <a:pt x="592" y="412"/>
                    <a:pt x="591" y="406"/>
                  </a:cubicBezTo>
                  <a:lnTo>
                    <a:pt x="605" y="402"/>
                  </a:lnTo>
                  <a:close/>
                  <a:moveTo>
                    <a:pt x="579" y="518"/>
                  </a:moveTo>
                  <a:cubicBezTo>
                    <a:pt x="591" y="525"/>
                    <a:pt x="591" y="525"/>
                    <a:pt x="591" y="525"/>
                  </a:cubicBezTo>
                  <a:cubicBezTo>
                    <a:pt x="588" y="531"/>
                    <a:pt x="584" y="536"/>
                    <a:pt x="580" y="542"/>
                  </a:cubicBezTo>
                  <a:cubicBezTo>
                    <a:pt x="569" y="533"/>
                    <a:pt x="569" y="533"/>
                    <a:pt x="569" y="533"/>
                  </a:cubicBezTo>
                  <a:cubicBezTo>
                    <a:pt x="572" y="528"/>
                    <a:pt x="576" y="523"/>
                    <a:pt x="579" y="518"/>
                  </a:cubicBezTo>
                  <a:close/>
                  <a:moveTo>
                    <a:pt x="586" y="501"/>
                  </a:moveTo>
                  <a:cubicBezTo>
                    <a:pt x="589" y="495"/>
                    <a:pt x="590" y="490"/>
                    <a:pt x="592" y="484"/>
                  </a:cubicBezTo>
                  <a:cubicBezTo>
                    <a:pt x="606" y="487"/>
                    <a:pt x="606" y="487"/>
                    <a:pt x="606" y="487"/>
                  </a:cubicBezTo>
                  <a:cubicBezTo>
                    <a:pt x="604" y="494"/>
                    <a:pt x="602" y="500"/>
                    <a:pt x="600" y="507"/>
                  </a:cubicBezTo>
                  <a:lnTo>
                    <a:pt x="586" y="501"/>
                  </a:lnTo>
                  <a:close/>
                  <a:moveTo>
                    <a:pt x="595" y="466"/>
                  </a:moveTo>
                  <a:cubicBezTo>
                    <a:pt x="596" y="460"/>
                    <a:pt x="597" y="453"/>
                    <a:pt x="597" y="447"/>
                  </a:cubicBezTo>
                  <a:cubicBezTo>
                    <a:pt x="597" y="446"/>
                    <a:pt x="596" y="444"/>
                    <a:pt x="596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4"/>
                    <a:pt x="611" y="445"/>
                    <a:pt x="611" y="447"/>
                  </a:cubicBezTo>
                  <a:cubicBezTo>
                    <a:pt x="611" y="454"/>
                    <a:pt x="611" y="461"/>
                    <a:pt x="610" y="467"/>
                  </a:cubicBezTo>
                  <a:lnTo>
                    <a:pt x="595" y="466"/>
                  </a:lnTo>
                  <a:close/>
                  <a:moveTo>
                    <a:pt x="549" y="320"/>
                  </a:moveTo>
                  <a:cubicBezTo>
                    <a:pt x="540" y="331"/>
                    <a:pt x="540" y="331"/>
                    <a:pt x="540" y="331"/>
                  </a:cubicBezTo>
                  <a:cubicBezTo>
                    <a:pt x="535" y="327"/>
                    <a:pt x="530" y="324"/>
                    <a:pt x="525" y="321"/>
                  </a:cubicBezTo>
                  <a:cubicBezTo>
                    <a:pt x="532" y="308"/>
                    <a:pt x="532" y="308"/>
                    <a:pt x="532" y="308"/>
                  </a:cubicBezTo>
                  <a:cubicBezTo>
                    <a:pt x="538" y="312"/>
                    <a:pt x="543" y="315"/>
                    <a:pt x="549" y="320"/>
                  </a:cubicBezTo>
                  <a:close/>
                  <a:moveTo>
                    <a:pt x="495" y="292"/>
                  </a:moveTo>
                  <a:cubicBezTo>
                    <a:pt x="501" y="294"/>
                    <a:pt x="508" y="296"/>
                    <a:pt x="514" y="299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03" y="310"/>
                    <a:pt x="497" y="308"/>
                    <a:pt x="491" y="306"/>
                  </a:cubicBezTo>
                  <a:lnTo>
                    <a:pt x="495" y="292"/>
                  </a:lnTo>
                  <a:close/>
                  <a:moveTo>
                    <a:pt x="455" y="286"/>
                  </a:moveTo>
                  <a:cubicBezTo>
                    <a:pt x="462" y="286"/>
                    <a:pt x="469" y="286"/>
                    <a:pt x="475" y="288"/>
                  </a:cubicBezTo>
                  <a:cubicBezTo>
                    <a:pt x="473" y="302"/>
                    <a:pt x="473" y="302"/>
                    <a:pt x="473" y="302"/>
                  </a:cubicBezTo>
                  <a:cubicBezTo>
                    <a:pt x="467" y="301"/>
                    <a:pt x="461" y="300"/>
                    <a:pt x="455" y="300"/>
                  </a:cubicBezTo>
                  <a:lnTo>
                    <a:pt x="455" y="286"/>
                  </a:lnTo>
                  <a:close/>
                  <a:moveTo>
                    <a:pt x="554" y="447"/>
                  </a:moveTo>
                  <a:cubicBezTo>
                    <a:pt x="554" y="505"/>
                    <a:pt x="507" y="552"/>
                    <a:pt x="449" y="552"/>
                  </a:cubicBezTo>
                  <a:cubicBezTo>
                    <a:pt x="391" y="552"/>
                    <a:pt x="344" y="505"/>
                    <a:pt x="344" y="447"/>
                  </a:cubicBezTo>
                  <a:cubicBezTo>
                    <a:pt x="344" y="389"/>
                    <a:pt x="391" y="342"/>
                    <a:pt x="449" y="342"/>
                  </a:cubicBezTo>
                  <a:cubicBezTo>
                    <a:pt x="507" y="342"/>
                    <a:pt x="554" y="389"/>
                    <a:pt x="554" y="447"/>
                  </a:cubicBezTo>
                  <a:close/>
                  <a:moveTo>
                    <a:pt x="537" y="583"/>
                  </a:moveTo>
                  <a:cubicBezTo>
                    <a:pt x="531" y="587"/>
                    <a:pt x="525" y="590"/>
                    <a:pt x="519" y="593"/>
                  </a:cubicBezTo>
                  <a:cubicBezTo>
                    <a:pt x="513" y="580"/>
                    <a:pt x="513" y="580"/>
                    <a:pt x="513" y="580"/>
                  </a:cubicBezTo>
                  <a:cubicBezTo>
                    <a:pt x="518" y="578"/>
                    <a:pt x="524" y="575"/>
                    <a:pt x="529" y="571"/>
                  </a:cubicBezTo>
                  <a:lnTo>
                    <a:pt x="537" y="583"/>
                  </a:lnTo>
                  <a:close/>
                  <a:moveTo>
                    <a:pt x="388" y="581"/>
                  </a:moveTo>
                  <a:cubicBezTo>
                    <a:pt x="382" y="594"/>
                    <a:pt x="382" y="594"/>
                    <a:pt x="382" y="594"/>
                  </a:cubicBezTo>
                  <a:cubicBezTo>
                    <a:pt x="376" y="592"/>
                    <a:pt x="370" y="588"/>
                    <a:pt x="364" y="585"/>
                  </a:cubicBezTo>
                  <a:cubicBezTo>
                    <a:pt x="372" y="573"/>
                    <a:pt x="372" y="573"/>
                    <a:pt x="372" y="573"/>
                  </a:cubicBezTo>
                  <a:cubicBezTo>
                    <a:pt x="377" y="576"/>
                    <a:pt x="382" y="579"/>
                    <a:pt x="388" y="581"/>
                  </a:cubicBezTo>
                  <a:close/>
                  <a:moveTo>
                    <a:pt x="306" y="413"/>
                  </a:moveTo>
                  <a:cubicBezTo>
                    <a:pt x="305" y="419"/>
                    <a:pt x="303" y="425"/>
                    <a:pt x="303" y="431"/>
                  </a:cubicBezTo>
                  <a:cubicBezTo>
                    <a:pt x="288" y="430"/>
                    <a:pt x="288" y="430"/>
                    <a:pt x="288" y="430"/>
                  </a:cubicBezTo>
                  <a:cubicBezTo>
                    <a:pt x="289" y="423"/>
                    <a:pt x="290" y="416"/>
                    <a:pt x="292" y="410"/>
                  </a:cubicBezTo>
                  <a:lnTo>
                    <a:pt x="306" y="413"/>
                  </a:lnTo>
                  <a:close/>
                  <a:moveTo>
                    <a:pt x="298" y="391"/>
                  </a:moveTo>
                  <a:cubicBezTo>
                    <a:pt x="300" y="384"/>
                    <a:pt x="303" y="378"/>
                    <a:pt x="306" y="372"/>
                  </a:cubicBezTo>
                  <a:cubicBezTo>
                    <a:pt x="319" y="379"/>
                    <a:pt x="319" y="379"/>
                    <a:pt x="319" y="379"/>
                  </a:cubicBezTo>
                  <a:cubicBezTo>
                    <a:pt x="316" y="384"/>
                    <a:pt x="313" y="390"/>
                    <a:pt x="311" y="396"/>
                  </a:cubicBezTo>
                  <a:lnTo>
                    <a:pt x="298" y="391"/>
                  </a:lnTo>
                  <a:close/>
                  <a:moveTo>
                    <a:pt x="302" y="450"/>
                  </a:moveTo>
                  <a:cubicBezTo>
                    <a:pt x="302" y="456"/>
                    <a:pt x="303" y="462"/>
                    <a:pt x="303" y="468"/>
                  </a:cubicBezTo>
                  <a:cubicBezTo>
                    <a:pt x="289" y="470"/>
                    <a:pt x="289" y="470"/>
                    <a:pt x="289" y="470"/>
                  </a:cubicBezTo>
                  <a:cubicBezTo>
                    <a:pt x="288" y="464"/>
                    <a:pt x="288" y="457"/>
                    <a:pt x="288" y="450"/>
                  </a:cubicBezTo>
                  <a:lnTo>
                    <a:pt x="302" y="450"/>
                  </a:lnTo>
                  <a:close/>
                  <a:moveTo>
                    <a:pt x="307" y="486"/>
                  </a:moveTo>
                  <a:cubicBezTo>
                    <a:pt x="309" y="492"/>
                    <a:pt x="311" y="498"/>
                    <a:pt x="313" y="504"/>
                  </a:cubicBezTo>
                  <a:cubicBezTo>
                    <a:pt x="300" y="509"/>
                    <a:pt x="300" y="509"/>
                    <a:pt x="300" y="509"/>
                  </a:cubicBezTo>
                  <a:cubicBezTo>
                    <a:pt x="297" y="503"/>
                    <a:pt x="295" y="496"/>
                    <a:pt x="293" y="490"/>
                  </a:cubicBezTo>
                  <a:lnTo>
                    <a:pt x="307" y="486"/>
                  </a:lnTo>
                  <a:close/>
                  <a:moveTo>
                    <a:pt x="321" y="520"/>
                  </a:moveTo>
                  <a:cubicBezTo>
                    <a:pt x="324" y="525"/>
                    <a:pt x="328" y="531"/>
                    <a:pt x="331" y="535"/>
                  </a:cubicBezTo>
                  <a:cubicBezTo>
                    <a:pt x="320" y="544"/>
                    <a:pt x="320" y="544"/>
                    <a:pt x="320" y="544"/>
                  </a:cubicBezTo>
                  <a:cubicBezTo>
                    <a:pt x="316" y="539"/>
                    <a:pt x="312" y="533"/>
                    <a:pt x="309" y="527"/>
                  </a:cubicBezTo>
                  <a:lnTo>
                    <a:pt x="321" y="520"/>
                  </a:lnTo>
                  <a:close/>
                  <a:moveTo>
                    <a:pt x="328" y="363"/>
                  </a:moveTo>
                  <a:cubicBezTo>
                    <a:pt x="316" y="355"/>
                    <a:pt x="316" y="355"/>
                    <a:pt x="316" y="355"/>
                  </a:cubicBezTo>
                  <a:cubicBezTo>
                    <a:pt x="320" y="349"/>
                    <a:pt x="325" y="344"/>
                    <a:pt x="329" y="339"/>
                  </a:cubicBezTo>
                  <a:cubicBezTo>
                    <a:pt x="340" y="349"/>
                    <a:pt x="340" y="349"/>
                    <a:pt x="340" y="349"/>
                  </a:cubicBezTo>
                  <a:cubicBezTo>
                    <a:pt x="336" y="353"/>
                    <a:pt x="332" y="358"/>
                    <a:pt x="328" y="363"/>
                  </a:cubicBezTo>
                  <a:close/>
                  <a:moveTo>
                    <a:pt x="343" y="549"/>
                  </a:moveTo>
                  <a:cubicBezTo>
                    <a:pt x="347" y="554"/>
                    <a:pt x="352" y="558"/>
                    <a:pt x="357" y="562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2" y="569"/>
                    <a:pt x="337" y="564"/>
                    <a:pt x="333" y="559"/>
                  </a:cubicBezTo>
                  <a:lnTo>
                    <a:pt x="343" y="549"/>
                  </a:lnTo>
                  <a:close/>
                  <a:moveTo>
                    <a:pt x="343" y="325"/>
                  </a:moveTo>
                  <a:cubicBezTo>
                    <a:pt x="349" y="320"/>
                    <a:pt x="354" y="316"/>
                    <a:pt x="359" y="313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362" y="328"/>
                    <a:pt x="358" y="332"/>
                    <a:pt x="353" y="336"/>
                  </a:cubicBezTo>
                  <a:lnTo>
                    <a:pt x="343" y="325"/>
                  </a:lnTo>
                  <a:close/>
                  <a:moveTo>
                    <a:pt x="435" y="286"/>
                  </a:moveTo>
                  <a:cubicBezTo>
                    <a:pt x="436" y="301"/>
                    <a:pt x="436" y="301"/>
                    <a:pt x="436" y="301"/>
                  </a:cubicBezTo>
                  <a:cubicBezTo>
                    <a:pt x="430" y="301"/>
                    <a:pt x="424" y="302"/>
                    <a:pt x="418" y="303"/>
                  </a:cubicBezTo>
                  <a:cubicBezTo>
                    <a:pt x="415" y="289"/>
                    <a:pt x="415" y="289"/>
                    <a:pt x="415" y="289"/>
                  </a:cubicBezTo>
                  <a:cubicBezTo>
                    <a:pt x="422" y="288"/>
                    <a:pt x="428" y="287"/>
                    <a:pt x="435" y="286"/>
                  </a:cubicBezTo>
                  <a:close/>
                  <a:moveTo>
                    <a:pt x="383" y="315"/>
                  </a:moveTo>
                  <a:cubicBezTo>
                    <a:pt x="377" y="302"/>
                    <a:pt x="377" y="302"/>
                    <a:pt x="377" y="302"/>
                  </a:cubicBezTo>
                  <a:cubicBezTo>
                    <a:pt x="383" y="299"/>
                    <a:pt x="389" y="297"/>
                    <a:pt x="396" y="295"/>
                  </a:cubicBezTo>
                  <a:cubicBezTo>
                    <a:pt x="400" y="308"/>
                    <a:pt x="400" y="308"/>
                    <a:pt x="400" y="308"/>
                  </a:cubicBezTo>
                  <a:cubicBezTo>
                    <a:pt x="395" y="310"/>
                    <a:pt x="389" y="313"/>
                    <a:pt x="383" y="315"/>
                  </a:cubicBezTo>
                  <a:close/>
                  <a:moveTo>
                    <a:pt x="400" y="149"/>
                  </a:moveTo>
                  <a:cubicBezTo>
                    <a:pt x="400" y="261"/>
                    <a:pt x="400" y="261"/>
                    <a:pt x="400" y="261"/>
                  </a:cubicBezTo>
                  <a:cubicBezTo>
                    <a:pt x="366" y="270"/>
                    <a:pt x="336" y="287"/>
                    <a:pt x="312" y="311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61" y="200"/>
                    <a:pt x="326" y="161"/>
                    <a:pt x="400" y="149"/>
                  </a:cubicBezTo>
                  <a:close/>
                  <a:moveTo>
                    <a:pt x="166" y="554"/>
                  </a:moveTo>
                  <a:cubicBezTo>
                    <a:pt x="154" y="520"/>
                    <a:pt x="147" y="485"/>
                    <a:pt x="147" y="447"/>
                  </a:cubicBezTo>
                  <a:cubicBezTo>
                    <a:pt x="147" y="410"/>
                    <a:pt x="154" y="374"/>
                    <a:pt x="166" y="341"/>
                  </a:cubicBezTo>
                  <a:cubicBezTo>
                    <a:pt x="263" y="397"/>
                    <a:pt x="263" y="397"/>
                    <a:pt x="263" y="397"/>
                  </a:cubicBezTo>
                  <a:cubicBezTo>
                    <a:pt x="259" y="413"/>
                    <a:pt x="256" y="430"/>
                    <a:pt x="256" y="447"/>
                  </a:cubicBezTo>
                  <a:cubicBezTo>
                    <a:pt x="256" y="465"/>
                    <a:pt x="259" y="482"/>
                    <a:pt x="263" y="498"/>
                  </a:cubicBezTo>
                  <a:lnTo>
                    <a:pt x="166" y="554"/>
                  </a:lnTo>
                  <a:close/>
                  <a:moveTo>
                    <a:pt x="400" y="745"/>
                  </a:moveTo>
                  <a:cubicBezTo>
                    <a:pt x="326" y="733"/>
                    <a:pt x="261" y="695"/>
                    <a:pt x="216" y="639"/>
                  </a:cubicBezTo>
                  <a:cubicBezTo>
                    <a:pt x="312" y="583"/>
                    <a:pt x="312" y="583"/>
                    <a:pt x="312" y="583"/>
                  </a:cubicBezTo>
                  <a:cubicBezTo>
                    <a:pt x="336" y="607"/>
                    <a:pt x="366" y="625"/>
                    <a:pt x="400" y="634"/>
                  </a:cubicBezTo>
                  <a:lnTo>
                    <a:pt x="400" y="745"/>
                  </a:lnTo>
                  <a:close/>
                  <a:moveTo>
                    <a:pt x="420" y="606"/>
                  </a:moveTo>
                  <a:cubicBezTo>
                    <a:pt x="414" y="605"/>
                    <a:pt x="407" y="604"/>
                    <a:pt x="401" y="602"/>
                  </a:cubicBezTo>
                  <a:cubicBezTo>
                    <a:pt x="405" y="588"/>
                    <a:pt x="405" y="588"/>
                    <a:pt x="405" y="588"/>
                  </a:cubicBezTo>
                  <a:cubicBezTo>
                    <a:pt x="411" y="590"/>
                    <a:pt x="417" y="591"/>
                    <a:pt x="423" y="592"/>
                  </a:cubicBezTo>
                  <a:lnTo>
                    <a:pt x="420" y="606"/>
                  </a:lnTo>
                  <a:close/>
                  <a:moveTo>
                    <a:pt x="449" y="609"/>
                  </a:moveTo>
                  <a:cubicBezTo>
                    <a:pt x="446" y="609"/>
                    <a:pt x="443" y="609"/>
                    <a:pt x="441" y="609"/>
                  </a:cubicBezTo>
                  <a:cubicBezTo>
                    <a:pt x="441" y="594"/>
                    <a:pt x="441" y="594"/>
                    <a:pt x="441" y="594"/>
                  </a:cubicBezTo>
                  <a:cubicBezTo>
                    <a:pt x="447" y="595"/>
                    <a:pt x="454" y="595"/>
                    <a:pt x="460" y="594"/>
                  </a:cubicBezTo>
                  <a:cubicBezTo>
                    <a:pt x="461" y="609"/>
                    <a:pt x="461" y="609"/>
                    <a:pt x="461" y="609"/>
                  </a:cubicBezTo>
                  <a:cubicBezTo>
                    <a:pt x="457" y="609"/>
                    <a:pt x="453" y="609"/>
                    <a:pt x="449" y="609"/>
                  </a:cubicBezTo>
                  <a:close/>
                  <a:moveTo>
                    <a:pt x="478" y="592"/>
                  </a:moveTo>
                  <a:cubicBezTo>
                    <a:pt x="484" y="591"/>
                    <a:pt x="490" y="589"/>
                    <a:pt x="496" y="587"/>
                  </a:cubicBezTo>
                  <a:cubicBezTo>
                    <a:pt x="500" y="601"/>
                    <a:pt x="500" y="601"/>
                    <a:pt x="500" y="601"/>
                  </a:cubicBezTo>
                  <a:cubicBezTo>
                    <a:pt x="494" y="603"/>
                    <a:pt x="487" y="605"/>
                    <a:pt x="481" y="606"/>
                  </a:cubicBezTo>
                  <a:lnTo>
                    <a:pt x="478" y="592"/>
                  </a:lnTo>
                  <a:close/>
                  <a:moveTo>
                    <a:pt x="499" y="745"/>
                  </a:moveTo>
                  <a:cubicBezTo>
                    <a:pt x="499" y="634"/>
                    <a:pt x="499" y="634"/>
                    <a:pt x="499" y="634"/>
                  </a:cubicBezTo>
                  <a:cubicBezTo>
                    <a:pt x="532" y="625"/>
                    <a:pt x="562" y="607"/>
                    <a:pt x="586" y="583"/>
                  </a:cubicBezTo>
                  <a:cubicBezTo>
                    <a:pt x="683" y="639"/>
                    <a:pt x="683" y="639"/>
                    <a:pt x="683" y="639"/>
                  </a:cubicBezTo>
                  <a:cubicBezTo>
                    <a:pt x="637" y="695"/>
                    <a:pt x="572" y="733"/>
                    <a:pt x="499" y="745"/>
                  </a:cubicBezTo>
                  <a:close/>
                  <a:moveTo>
                    <a:pt x="732" y="554"/>
                  </a:moveTo>
                  <a:cubicBezTo>
                    <a:pt x="636" y="498"/>
                    <a:pt x="636" y="498"/>
                    <a:pt x="636" y="498"/>
                  </a:cubicBezTo>
                  <a:cubicBezTo>
                    <a:pt x="640" y="482"/>
                    <a:pt x="642" y="465"/>
                    <a:pt x="642" y="447"/>
                  </a:cubicBezTo>
                  <a:cubicBezTo>
                    <a:pt x="642" y="430"/>
                    <a:pt x="640" y="413"/>
                    <a:pt x="636" y="397"/>
                  </a:cubicBezTo>
                  <a:cubicBezTo>
                    <a:pt x="732" y="341"/>
                    <a:pt x="732" y="341"/>
                    <a:pt x="732" y="341"/>
                  </a:cubicBezTo>
                  <a:cubicBezTo>
                    <a:pt x="745" y="374"/>
                    <a:pt x="752" y="410"/>
                    <a:pt x="752" y="447"/>
                  </a:cubicBezTo>
                  <a:cubicBezTo>
                    <a:pt x="752" y="485"/>
                    <a:pt x="745" y="520"/>
                    <a:pt x="732" y="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49"/>
            <p:cNvSpPr>
              <a:spLocks noEditPoints="1"/>
            </p:cNvSpPr>
            <p:nvPr/>
          </p:nvSpPr>
          <p:spPr bwMode="auto">
            <a:xfrm>
              <a:off x="1158" y="1076"/>
              <a:ext cx="1227" cy="1220"/>
            </a:xfrm>
            <a:custGeom>
              <a:avLst/>
              <a:gdLst>
                <a:gd name="T0" fmla="*/ 791 w 809"/>
                <a:gd name="T1" fmla="*/ 284 h 804"/>
                <a:gd name="T2" fmla="*/ 728 w 809"/>
                <a:gd name="T3" fmla="*/ 158 h 804"/>
                <a:gd name="T4" fmla="*/ 625 w 809"/>
                <a:gd name="T5" fmla="*/ 62 h 804"/>
                <a:gd name="T6" fmla="*/ 496 w 809"/>
                <a:gd name="T7" fmla="*/ 7 h 804"/>
                <a:gd name="T8" fmla="*/ 355 w 809"/>
                <a:gd name="T9" fmla="*/ 0 h 804"/>
                <a:gd name="T10" fmla="*/ 221 w 809"/>
                <a:gd name="T11" fmla="*/ 41 h 804"/>
                <a:gd name="T12" fmla="*/ 108 w 809"/>
                <a:gd name="T13" fmla="*/ 125 h 804"/>
                <a:gd name="T14" fmla="*/ 32 w 809"/>
                <a:gd name="T15" fmla="*/ 243 h 804"/>
                <a:gd name="T16" fmla="*/ 0 w 809"/>
                <a:gd name="T17" fmla="*/ 380 h 804"/>
                <a:gd name="T18" fmla="*/ 0 w 809"/>
                <a:gd name="T19" fmla="*/ 423 h 804"/>
                <a:gd name="T20" fmla="*/ 32 w 809"/>
                <a:gd name="T21" fmla="*/ 560 h 804"/>
                <a:gd name="T22" fmla="*/ 108 w 809"/>
                <a:gd name="T23" fmla="*/ 678 h 804"/>
                <a:gd name="T24" fmla="*/ 221 w 809"/>
                <a:gd name="T25" fmla="*/ 763 h 804"/>
                <a:gd name="T26" fmla="*/ 355 w 809"/>
                <a:gd name="T27" fmla="*/ 804 h 804"/>
                <a:gd name="T28" fmla="*/ 496 w 809"/>
                <a:gd name="T29" fmla="*/ 796 h 804"/>
                <a:gd name="T30" fmla="*/ 625 w 809"/>
                <a:gd name="T31" fmla="*/ 741 h 804"/>
                <a:gd name="T32" fmla="*/ 728 w 809"/>
                <a:gd name="T33" fmla="*/ 645 h 804"/>
                <a:gd name="T34" fmla="*/ 791 w 809"/>
                <a:gd name="T35" fmla="*/ 520 h 804"/>
                <a:gd name="T36" fmla="*/ 665 w 809"/>
                <a:gd name="T37" fmla="*/ 229 h 804"/>
                <a:gd name="T38" fmla="*/ 665 w 809"/>
                <a:gd name="T39" fmla="*/ 229 h 804"/>
                <a:gd name="T40" fmla="*/ 592 w 809"/>
                <a:gd name="T41" fmla="*/ 169 h 804"/>
                <a:gd name="T42" fmla="*/ 518 w 809"/>
                <a:gd name="T43" fmla="*/ 111 h 804"/>
                <a:gd name="T44" fmla="*/ 412 w 809"/>
                <a:gd name="T45" fmla="*/ 90 h 804"/>
                <a:gd name="T46" fmla="*/ 288 w 809"/>
                <a:gd name="T47" fmla="*/ 98 h 804"/>
                <a:gd name="T48" fmla="*/ 288 w 809"/>
                <a:gd name="T49" fmla="*/ 98 h 804"/>
                <a:gd name="T50" fmla="*/ 189 w 809"/>
                <a:gd name="T51" fmla="*/ 175 h 804"/>
                <a:gd name="T52" fmla="*/ 109 w 809"/>
                <a:gd name="T53" fmla="*/ 355 h 804"/>
                <a:gd name="T54" fmla="*/ 85 w 809"/>
                <a:gd name="T55" fmla="*/ 464 h 804"/>
                <a:gd name="T56" fmla="*/ 120 w 809"/>
                <a:gd name="T57" fmla="*/ 244 h 804"/>
                <a:gd name="T58" fmla="*/ 120 w 809"/>
                <a:gd name="T59" fmla="*/ 244 h 804"/>
                <a:gd name="T60" fmla="*/ 148 w 809"/>
                <a:gd name="T61" fmla="*/ 556 h 804"/>
                <a:gd name="T62" fmla="*/ 198 w 809"/>
                <a:gd name="T63" fmla="*/ 636 h 804"/>
                <a:gd name="T64" fmla="*/ 298 w 809"/>
                <a:gd name="T65" fmla="*/ 709 h 804"/>
                <a:gd name="T66" fmla="*/ 410 w 809"/>
                <a:gd name="T67" fmla="*/ 727 h 804"/>
                <a:gd name="T68" fmla="*/ 410 w 809"/>
                <a:gd name="T69" fmla="*/ 727 h 804"/>
                <a:gd name="T70" fmla="*/ 529 w 809"/>
                <a:gd name="T71" fmla="*/ 689 h 804"/>
                <a:gd name="T72" fmla="*/ 601 w 809"/>
                <a:gd name="T73" fmla="*/ 627 h 804"/>
                <a:gd name="T74" fmla="*/ 614 w 809"/>
                <a:gd name="T75" fmla="*/ 471 h 804"/>
                <a:gd name="T76" fmla="*/ 577 w 809"/>
                <a:gd name="T77" fmla="*/ 538 h 804"/>
                <a:gd name="T78" fmla="*/ 520 w 809"/>
                <a:gd name="T79" fmla="*/ 589 h 804"/>
                <a:gd name="T80" fmla="*/ 449 w 809"/>
                <a:gd name="T81" fmla="*/ 618 h 804"/>
                <a:gd name="T82" fmla="*/ 372 w 809"/>
                <a:gd name="T83" fmla="*/ 620 h 804"/>
                <a:gd name="T84" fmla="*/ 300 w 809"/>
                <a:gd name="T85" fmla="*/ 596 h 804"/>
                <a:gd name="T86" fmla="*/ 240 w 809"/>
                <a:gd name="T87" fmla="*/ 548 h 804"/>
                <a:gd name="T88" fmla="*/ 199 w 809"/>
                <a:gd name="T89" fmla="*/ 483 h 804"/>
                <a:gd name="T90" fmla="*/ 184 w 809"/>
                <a:gd name="T91" fmla="*/ 408 h 804"/>
                <a:gd name="T92" fmla="*/ 154 w 809"/>
                <a:gd name="T93" fmla="*/ 325 h 804"/>
                <a:gd name="T94" fmla="*/ 195 w 809"/>
                <a:gd name="T95" fmla="*/ 244 h 804"/>
                <a:gd name="T96" fmla="*/ 261 w 809"/>
                <a:gd name="T97" fmla="*/ 182 h 804"/>
                <a:gd name="T98" fmla="*/ 345 w 809"/>
                <a:gd name="T99" fmla="*/ 146 h 804"/>
                <a:gd name="T100" fmla="*/ 436 w 809"/>
                <a:gd name="T101" fmla="*/ 142 h 804"/>
                <a:gd name="T102" fmla="*/ 523 w 809"/>
                <a:gd name="T103" fmla="*/ 168 h 804"/>
                <a:gd name="T104" fmla="*/ 596 w 809"/>
                <a:gd name="T105" fmla="*/ 223 h 804"/>
                <a:gd name="T106" fmla="*/ 645 w 809"/>
                <a:gd name="T107" fmla="*/ 299 h 804"/>
                <a:gd name="T108" fmla="*/ 666 w 809"/>
                <a:gd name="T109" fmla="*/ 388 h 804"/>
                <a:gd name="T110" fmla="*/ 666 w 809"/>
                <a:gd name="T111" fmla="*/ 416 h 804"/>
                <a:gd name="T112" fmla="*/ 666 w 809"/>
                <a:gd name="T113" fmla="*/ 546 h 804"/>
                <a:gd name="T114" fmla="*/ 723 w 809"/>
                <a:gd name="T115" fmla="*/ 340 h 804"/>
                <a:gd name="T116" fmla="*/ 725 w 809"/>
                <a:gd name="T117" fmla="*/ 453 h 804"/>
                <a:gd name="T118" fmla="*/ 725 w 809"/>
                <a:gd name="T119" fmla="*/ 45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9" h="804">
                  <a:moveTo>
                    <a:pt x="745" y="402"/>
                  </a:moveTo>
                  <a:cubicBezTo>
                    <a:pt x="745" y="398"/>
                    <a:pt x="745" y="395"/>
                    <a:pt x="744" y="392"/>
                  </a:cubicBezTo>
                  <a:cubicBezTo>
                    <a:pt x="809" y="380"/>
                    <a:pt x="809" y="380"/>
                    <a:pt x="809" y="380"/>
                  </a:cubicBezTo>
                  <a:cubicBezTo>
                    <a:pt x="791" y="284"/>
                    <a:pt x="791" y="284"/>
                    <a:pt x="791" y="284"/>
                  </a:cubicBezTo>
                  <a:cubicBezTo>
                    <a:pt x="728" y="295"/>
                    <a:pt x="728" y="295"/>
                    <a:pt x="728" y="295"/>
                  </a:cubicBezTo>
                  <a:cubicBezTo>
                    <a:pt x="725" y="288"/>
                    <a:pt x="723" y="282"/>
                    <a:pt x="721" y="276"/>
                  </a:cubicBezTo>
                  <a:cubicBezTo>
                    <a:pt x="777" y="243"/>
                    <a:pt x="777" y="243"/>
                    <a:pt x="777" y="243"/>
                  </a:cubicBezTo>
                  <a:cubicBezTo>
                    <a:pt x="728" y="158"/>
                    <a:pt x="728" y="158"/>
                    <a:pt x="728" y="158"/>
                  </a:cubicBezTo>
                  <a:cubicBezTo>
                    <a:pt x="671" y="191"/>
                    <a:pt x="671" y="191"/>
                    <a:pt x="671" y="191"/>
                  </a:cubicBezTo>
                  <a:cubicBezTo>
                    <a:pt x="667" y="185"/>
                    <a:pt x="663" y="180"/>
                    <a:pt x="658" y="175"/>
                  </a:cubicBezTo>
                  <a:cubicBezTo>
                    <a:pt x="700" y="125"/>
                    <a:pt x="700" y="125"/>
                    <a:pt x="700" y="125"/>
                  </a:cubicBezTo>
                  <a:cubicBezTo>
                    <a:pt x="625" y="62"/>
                    <a:pt x="625" y="62"/>
                    <a:pt x="625" y="6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77" y="109"/>
                    <a:pt x="572" y="105"/>
                    <a:pt x="566" y="102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496" y="7"/>
                    <a:pt x="496" y="7"/>
                    <a:pt x="496" y="7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467" y="67"/>
                    <a:pt x="460" y="66"/>
                    <a:pt x="453" y="65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48" y="66"/>
                    <a:pt x="342" y="67"/>
                    <a:pt x="335" y="68"/>
                  </a:cubicBezTo>
                  <a:cubicBezTo>
                    <a:pt x="313" y="7"/>
                    <a:pt x="313" y="7"/>
                    <a:pt x="313" y="7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37" y="105"/>
                    <a:pt x="231" y="109"/>
                    <a:pt x="225" y="11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46" y="180"/>
                    <a:pt x="141" y="185"/>
                    <a:pt x="137" y="191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32" y="243"/>
                    <a:pt x="32" y="243"/>
                    <a:pt x="32" y="243"/>
                  </a:cubicBezTo>
                  <a:cubicBezTo>
                    <a:pt x="88" y="276"/>
                    <a:pt x="88" y="276"/>
                    <a:pt x="88" y="276"/>
                  </a:cubicBezTo>
                  <a:cubicBezTo>
                    <a:pt x="85" y="282"/>
                    <a:pt x="83" y="288"/>
                    <a:pt x="81" y="295"/>
                  </a:cubicBezTo>
                  <a:cubicBezTo>
                    <a:pt x="17" y="284"/>
                    <a:pt x="17" y="284"/>
                    <a:pt x="17" y="28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64" y="392"/>
                    <a:pt x="64" y="392"/>
                    <a:pt x="64" y="392"/>
                  </a:cubicBezTo>
                  <a:cubicBezTo>
                    <a:pt x="64" y="395"/>
                    <a:pt x="64" y="398"/>
                    <a:pt x="64" y="402"/>
                  </a:cubicBezTo>
                  <a:cubicBezTo>
                    <a:pt x="64" y="405"/>
                    <a:pt x="64" y="408"/>
                    <a:pt x="64" y="412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17" y="520"/>
                    <a:pt x="17" y="520"/>
                    <a:pt x="17" y="520"/>
                  </a:cubicBezTo>
                  <a:cubicBezTo>
                    <a:pt x="81" y="509"/>
                    <a:pt x="81" y="509"/>
                    <a:pt x="81" y="509"/>
                  </a:cubicBezTo>
                  <a:cubicBezTo>
                    <a:pt x="83" y="515"/>
                    <a:pt x="85" y="521"/>
                    <a:pt x="88" y="528"/>
                  </a:cubicBezTo>
                  <a:cubicBezTo>
                    <a:pt x="32" y="560"/>
                    <a:pt x="32" y="560"/>
                    <a:pt x="32" y="560"/>
                  </a:cubicBezTo>
                  <a:cubicBezTo>
                    <a:pt x="81" y="645"/>
                    <a:pt x="81" y="645"/>
                    <a:pt x="81" y="645"/>
                  </a:cubicBezTo>
                  <a:cubicBezTo>
                    <a:pt x="137" y="613"/>
                    <a:pt x="137" y="613"/>
                    <a:pt x="137" y="613"/>
                  </a:cubicBezTo>
                  <a:cubicBezTo>
                    <a:pt x="141" y="618"/>
                    <a:pt x="146" y="623"/>
                    <a:pt x="150" y="628"/>
                  </a:cubicBezTo>
                  <a:cubicBezTo>
                    <a:pt x="108" y="678"/>
                    <a:pt x="108" y="678"/>
                    <a:pt x="108" y="678"/>
                  </a:cubicBezTo>
                  <a:cubicBezTo>
                    <a:pt x="184" y="741"/>
                    <a:pt x="184" y="741"/>
                    <a:pt x="184" y="741"/>
                  </a:cubicBezTo>
                  <a:cubicBezTo>
                    <a:pt x="225" y="691"/>
                    <a:pt x="225" y="691"/>
                    <a:pt x="225" y="691"/>
                  </a:cubicBezTo>
                  <a:cubicBezTo>
                    <a:pt x="231" y="695"/>
                    <a:pt x="237" y="698"/>
                    <a:pt x="243" y="702"/>
                  </a:cubicBezTo>
                  <a:cubicBezTo>
                    <a:pt x="221" y="763"/>
                    <a:pt x="221" y="763"/>
                    <a:pt x="221" y="763"/>
                  </a:cubicBezTo>
                  <a:cubicBezTo>
                    <a:pt x="313" y="796"/>
                    <a:pt x="313" y="796"/>
                    <a:pt x="313" y="796"/>
                  </a:cubicBezTo>
                  <a:cubicBezTo>
                    <a:pt x="335" y="735"/>
                    <a:pt x="335" y="735"/>
                    <a:pt x="335" y="735"/>
                  </a:cubicBezTo>
                  <a:cubicBezTo>
                    <a:pt x="342" y="737"/>
                    <a:pt x="348" y="738"/>
                    <a:pt x="355" y="739"/>
                  </a:cubicBezTo>
                  <a:cubicBezTo>
                    <a:pt x="355" y="804"/>
                    <a:pt x="355" y="804"/>
                    <a:pt x="355" y="804"/>
                  </a:cubicBezTo>
                  <a:cubicBezTo>
                    <a:pt x="453" y="804"/>
                    <a:pt x="453" y="804"/>
                    <a:pt x="453" y="804"/>
                  </a:cubicBezTo>
                  <a:cubicBezTo>
                    <a:pt x="453" y="739"/>
                    <a:pt x="453" y="739"/>
                    <a:pt x="453" y="739"/>
                  </a:cubicBezTo>
                  <a:cubicBezTo>
                    <a:pt x="460" y="738"/>
                    <a:pt x="467" y="737"/>
                    <a:pt x="473" y="735"/>
                  </a:cubicBezTo>
                  <a:cubicBezTo>
                    <a:pt x="496" y="796"/>
                    <a:pt x="496" y="796"/>
                    <a:pt x="496" y="79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66" y="702"/>
                    <a:pt x="566" y="702"/>
                    <a:pt x="566" y="702"/>
                  </a:cubicBezTo>
                  <a:cubicBezTo>
                    <a:pt x="572" y="698"/>
                    <a:pt x="577" y="695"/>
                    <a:pt x="583" y="691"/>
                  </a:cubicBezTo>
                  <a:cubicBezTo>
                    <a:pt x="625" y="741"/>
                    <a:pt x="625" y="741"/>
                    <a:pt x="625" y="741"/>
                  </a:cubicBezTo>
                  <a:cubicBezTo>
                    <a:pt x="700" y="678"/>
                    <a:pt x="700" y="678"/>
                    <a:pt x="700" y="678"/>
                  </a:cubicBezTo>
                  <a:cubicBezTo>
                    <a:pt x="658" y="628"/>
                    <a:pt x="658" y="628"/>
                    <a:pt x="658" y="628"/>
                  </a:cubicBezTo>
                  <a:cubicBezTo>
                    <a:pt x="663" y="623"/>
                    <a:pt x="667" y="618"/>
                    <a:pt x="671" y="613"/>
                  </a:cubicBezTo>
                  <a:cubicBezTo>
                    <a:pt x="728" y="645"/>
                    <a:pt x="728" y="645"/>
                    <a:pt x="728" y="645"/>
                  </a:cubicBezTo>
                  <a:cubicBezTo>
                    <a:pt x="777" y="560"/>
                    <a:pt x="777" y="560"/>
                    <a:pt x="777" y="560"/>
                  </a:cubicBezTo>
                  <a:cubicBezTo>
                    <a:pt x="721" y="528"/>
                    <a:pt x="721" y="528"/>
                    <a:pt x="721" y="528"/>
                  </a:cubicBezTo>
                  <a:cubicBezTo>
                    <a:pt x="723" y="521"/>
                    <a:pt x="725" y="515"/>
                    <a:pt x="728" y="509"/>
                  </a:cubicBezTo>
                  <a:cubicBezTo>
                    <a:pt x="791" y="520"/>
                    <a:pt x="791" y="520"/>
                    <a:pt x="791" y="520"/>
                  </a:cubicBezTo>
                  <a:cubicBezTo>
                    <a:pt x="808" y="423"/>
                    <a:pt x="808" y="423"/>
                    <a:pt x="808" y="423"/>
                  </a:cubicBezTo>
                  <a:cubicBezTo>
                    <a:pt x="744" y="412"/>
                    <a:pt x="744" y="412"/>
                    <a:pt x="744" y="412"/>
                  </a:cubicBezTo>
                  <a:cubicBezTo>
                    <a:pt x="745" y="408"/>
                    <a:pt x="745" y="405"/>
                    <a:pt x="745" y="402"/>
                  </a:cubicBezTo>
                  <a:close/>
                  <a:moveTo>
                    <a:pt x="665" y="229"/>
                  </a:moveTo>
                  <a:cubicBezTo>
                    <a:pt x="671" y="226"/>
                    <a:pt x="679" y="228"/>
                    <a:pt x="683" y="234"/>
                  </a:cubicBezTo>
                  <a:cubicBezTo>
                    <a:pt x="687" y="241"/>
                    <a:pt x="684" y="248"/>
                    <a:pt x="678" y="252"/>
                  </a:cubicBezTo>
                  <a:cubicBezTo>
                    <a:pt x="672" y="256"/>
                    <a:pt x="664" y="254"/>
                    <a:pt x="660" y="247"/>
                  </a:cubicBezTo>
                  <a:cubicBezTo>
                    <a:pt x="657" y="241"/>
                    <a:pt x="659" y="233"/>
                    <a:pt x="665" y="229"/>
                  </a:cubicBezTo>
                  <a:close/>
                  <a:moveTo>
                    <a:pt x="591" y="151"/>
                  </a:moveTo>
                  <a:cubicBezTo>
                    <a:pt x="595" y="145"/>
                    <a:pt x="603" y="144"/>
                    <a:pt x="609" y="149"/>
                  </a:cubicBezTo>
                  <a:cubicBezTo>
                    <a:pt x="614" y="154"/>
                    <a:pt x="615" y="162"/>
                    <a:pt x="611" y="167"/>
                  </a:cubicBezTo>
                  <a:cubicBezTo>
                    <a:pt x="606" y="173"/>
                    <a:pt x="598" y="174"/>
                    <a:pt x="592" y="169"/>
                  </a:cubicBezTo>
                  <a:cubicBezTo>
                    <a:pt x="587" y="164"/>
                    <a:pt x="586" y="156"/>
                    <a:pt x="591" y="151"/>
                  </a:cubicBezTo>
                  <a:close/>
                  <a:moveTo>
                    <a:pt x="493" y="102"/>
                  </a:moveTo>
                  <a:cubicBezTo>
                    <a:pt x="496" y="95"/>
                    <a:pt x="503" y="92"/>
                    <a:pt x="510" y="94"/>
                  </a:cubicBezTo>
                  <a:cubicBezTo>
                    <a:pt x="517" y="97"/>
                    <a:pt x="520" y="104"/>
                    <a:pt x="518" y="111"/>
                  </a:cubicBezTo>
                  <a:cubicBezTo>
                    <a:pt x="515" y="118"/>
                    <a:pt x="508" y="121"/>
                    <a:pt x="501" y="119"/>
                  </a:cubicBezTo>
                  <a:cubicBezTo>
                    <a:pt x="494" y="116"/>
                    <a:pt x="491" y="109"/>
                    <a:pt x="493" y="102"/>
                  </a:cubicBezTo>
                  <a:close/>
                  <a:moveTo>
                    <a:pt x="399" y="77"/>
                  </a:moveTo>
                  <a:cubicBezTo>
                    <a:pt x="406" y="77"/>
                    <a:pt x="412" y="82"/>
                    <a:pt x="412" y="90"/>
                  </a:cubicBezTo>
                  <a:cubicBezTo>
                    <a:pt x="412" y="97"/>
                    <a:pt x="406" y="103"/>
                    <a:pt x="399" y="103"/>
                  </a:cubicBezTo>
                  <a:cubicBezTo>
                    <a:pt x="391" y="103"/>
                    <a:pt x="386" y="97"/>
                    <a:pt x="386" y="90"/>
                  </a:cubicBezTo>
                  <a:cubicBezTo>
                    <a:pt x="386" y="82"/>
                    <a:pt x="391" y="77"/>
                    <a:pt x="399" y="77"/>
                  </a:cubicBezTo>
                  <a:close/>
                  <a:moveTo>
                    <a:pt x="288" y="98"/>
                  </a:moveTo>
                  <a:cubicBezTo>
                    <a:pt x="295" y="96"/>
                    <a:pt x="302" y="99"/>
                    <a:pt x="304" y="106"/>
                  </a:cubicBezTo>
                  <a:cubicBezTo>
                    <a:pt x="307" y="113"/>
                    <a:pt x="303" y="120"/>
                    <a:pt x="297" y="123"/>
                  </a:cubicBezTo>
                  <a:cubicBezTo>
                    <a:pt x="290" y="125"/>
                    <a:pt x="282" y="122"/>
                    <a:pt x="280" y="115"/>
                  </a:cubicBezTo>
                  <a:cubicBezTo>
                    <a:pt x="277" y="108"/>
                    <a:pt x="281" y="101"/>
                    <a:pt x="288" y="98"/>
                  </a:cubicBezTo>
                  <a:close/>
                  <a:moveTo>
                    <a:pt x="191" y="156"/>
                  </a:moveTo>
                  <a:cubicBezTo>
                    <a:pt x="196" y="152"/>
                    <a:pt x="205" y="152"/>
                    <a:pt x="209" y="158"/>
                  </a:cubicBezTo>
                  <a:cubicBezTo>
                    <a:pt x="214" y="163"/>
                    <a:pt x="213" y="172"/>
                    <a:pt x="208" y="176"/>
                  </a:cubicBezTo>
                  <a:cubicBezTo>
                    <a:pt x="202" y="181"/>
                    <a:pt x="194" y="180"/>
                    <a:pt x="189" y="175"/>
                  </a:cubicBezTo>
                  <a:cubicBezTo>
                    <a:pt x="185" y="169"/>
                    <a:pt x="185" y="161"/>
                    <a:pt x="191" y="156"/>
                  </a:cubicBezTo>
                  <a:close/>
                  <a:moveTo>
                    <a:pt x="83" y="351"/>
                  </a:moveTo>
                  <a:cubicBezTo>
                    <a:pt x="84" y="344"/>
                    <a:pt x="91" y="339"/>
                    <a:pt x="98" y="340"/>
                  </a:cubicBezTo>
                  <a:cubicBezTo>
                    <a:pt x="105" y="341"/>
                    <a:pt x="110" y="348"/>
                    <a:pt x="109" y="355"/>
                  </a:cubicBezTo>
                  <a:cubicBezTo>
                    <a:pt x="108" y="362"/>
                    <a:pt x="101" y="367"/>
                    <a:pt x="94" y="366"/>
                  </a:cubicBezTo>
                  <a:cubicBezTo>
                    <a:pt x="87" y="365"/>
                    <a:pt x="82" y="358"/>
                    <a:pt x="83" y="351"/>
                  </a:cubicBezTo>
                  <a:close/>
                  <a:moveTo>
                    <a:pt x="100" y="474"/>
                  </a:moveTo>
                  <a:cubicBezTo>
                    <a:pt x="93" y="476"/>
                    <a:pt x="86" y="471"/>
                    <a:pt x="85" y="464"/>
                  </a:cubicBezTo>
                  <a:cubicBezTo>
                    <a:pt x="84" y="457"/>
                    <a:pt x="89" y="450"/>
                    <a:pt x="96" y="449"/>
                  </a:cubicBezTo>
                  <a:cubicBezTo>
                    <a:pt x="103" y="447"/>
                    <a:pt x="110" y="452"/>
                    <a:pt x="111" y="459"/>
                  </a:cubicBezTo>
                  <a:cubicBezTo>
                    <a:pt x="112" y="466"/>
                    <a:pt x="107" y="473"/>
                    <a:pt x="100" y="474"/>
                  </a:cubicBezTo>
                  <a:close/>
                  <a:moveTo>
                    <a:pt x="120" y="244"/>
                  </a:moveTo>
                  <a:cubicBezTo>
                    <a:pt x="124" y="238"/>
                    <a:pt x="131" y="236"/>
                    <a:pt x="138" y="239"/>
                  </a:cubicBezTo>
                  <a:cubicBezTo>
                    <a:pt x="144" y="243"/>
                    <a:pt x="146" y="251"/>
                    <a:pt x="143" y="257"/>
                  </a:cubicBezTo>
                  <a:cubicBezTo>
                    <a:pt x="139" y="263"/>
                    <a:pt x="131" y="266"/>
                    <a:pt x="125" y="262"/>
                  </a:cubicBezTo>
                  <a:cubicBezTo>
                    <a:pt x="118" y="258"/>
                    <a:pt x="116" y="250"/>
                    <a:pt x="120" y="244"/>
                  </a:cubicBezTo>
                  <a:close/>
                  <a:moveTo>
                    <a:pt x="143" y="574"/>
                  </a:moveTo>
                  <a:cubicBezTo>
                    <a:pt x="137" y="578"/>
                    <a:pt x="129" y="575"/>
                    <a:pt x="126" y="569"/>
                  </a:cubicBezTo>
                  <a:cubicBezTo>
                    <a:pt x="122" y="563"/>
                    <a:pt x="124" y="555"/>
                    <a:pt x="130" y="551"/>
                  </a:cubicBezTo>
                  <a:cubicBezTo>
                    <a:pt x="137" y="548"/>
                    <a:pt x="145" y="550"/>
                    <a:pt x="148" y="556"/>
                  </a:cubicBezTo>
                  <a:cubicBezTo>
                    <a:pt x="152" y="562"/>
                    <a:pt x="150" y="570"/>
                    <a:pt x="143" y="574"/>
                  </a:cubicBezTo>
                  <a:close/>
                  <a:moveTo>
                    <a:pt x="218" y="653"/>
                  </a:moveTo>
                  <a:cubicBezTo>
                    <a:pt x="213" y="658"/>
                    <a:pt x="205" y="659"/>
                    <a:pt x="200" y="654"/>
                  </a:cubicBezTo>
                  <a:cubicBezTo>
                    <a:pt x="194" y="650"/>
                    <a:pt x="193" y="642"/>
                    <a:pt x="198" y="636"/>
                  </a:cubicBezTo>
                  <a:cubicBezTo>
                    <a:pt x="203" y="630"/>
                    <a:pt x="211" y="630"/>
                    <a:pt x="216" y="634"/>
                  </a:cubicBezTo>
                  <a:cubicBezTo>
                    <a:pt x="222" y="639"/>
                    <a:pt x="223" y="647"/>
                    <a:pt x="218" y="653"/>
                  </a:cubicBezTo>
                  <a:close/>
                  <a:moveTo>
                    <a:pt x="315" y="701"/>
                  </a:moveTo>
                  <a:cubicBezTo>
                    <a:pt x="313" y="708"/>
                    <a:pt x="305" y="712"/>
                    <a:pt x="298" y="709"/>
                  </a:cubicBezTo>
                  <a:cubicBezTo>
                    <a:pt x="292" y="707"/>
                    <a:pt x="288" y="699"/>
                    <a:pt x="291" y="692"/>
                  </a:cubicBezTo>
                  <a:cubicBezTo>
                    <a:pt x="293" y="686"/>
                    <a:pt x="301" y="682"/>
                    <a:pt x="307" y="685"/>
                  </a:cubicBezTo>
                  <a:cubicBezTo>
                    <a:pt x="314" y="687"/>
                    <a:pt x="318" y="695"/>
                    <a:pt x="315" y="701"/>
                  </a:cubicBezTo>
                  <a:close/>
                  <a:moveTo>
                    <a:pt x="410" y="727"/>
                  </a:moveTo>
                  <a:cubicBezTo>
                    <a:pt x="403" y="727"/>
                    <a:pt x="397" y="721"/>
                    <a:pt x="397" y="714"/>
                  </a:cubicBezTo>
                  <a:cubicBezTo>
                    <a:pt x="397" y="707"/>
                    <a:pt x="403" y="701"/>
                    <a:pt x="410" y="701"/>
                  </a:cubicBezTo>
                  <a:cubicBezTo>
                    <a:pt x="417" y="701"/>
                    <a:pt x="423" y="707"/>
                    <a:pt x="423" y="714"/>
                  </a:cubicBezTo>
                  <a:cubicBezTo>
                    <a:pt x="423" y="721"/>
                    <a:pt x="417" y="727"/>
                    <a:pt x="410" y="727"/>
                  </a:cubicBezTo>
                  <a:close/>
                  <a:moveTo>
                    <a:pt x="521" y="705"/>
                  </a:moveTo>
                  <a:cubicBezTo>
                    <a:pt x="514" y="708"/>
                    <a:pt x="506" y="704"/>
                    <a:pt x="504" y="697"/>
                  </a:cubicBezTo>
                  <a:cubicBezTo>
                    <a:pt x="502" y="691"/>
                    <a:pt x="505" y="683"/>
                    <a:pt x="512" y="681"/>
                  </a:cubicBezTo>
                  <a:cubicBezTo>
                    <a:pt x="519" y="678"/>
                    <a:pt x="526" y="682"/>
                    <a:pt x="529" y="689"/>
                  </a:cubicBezTo>
                  <a:cubicBezTo>
                    <a:pt x="531" y="695"/>
                    <a:pt x="528" y="703"/>
                    <a:pt x="521" y="705"/>
                  </a:cubicBezTo>
                  <a:close/>
                  <a:moveTo>
                    <a:pt x="618" y="647"/>
                  </a:moveTo>
                  <a:cubicBezTo>
                    <a:pt x="612" y="652"/>
                    <a:pt x="604" y="651"/>
                    <a:pt x="599" y="646"/>
                  </a:cubicBezTo>
                  <a:cubicBezTo>
                    <a:pt x="595" y="640"/>
                    <a:pt x="595" y="632"/>
                    <a:pt x="601" y="627"/>
                  </a:cubicBezTo>
                  <a:cubicBezTo>
                    <a:pt x="606" y="622"/>
                    <a:pt x="615" y="623"/>
                    <a:pt x="619" y="629"/>
                  </a:cubicBezTo>
                  <a:cubicBezTo>
                    <a:pt x="624" y="634"/>
                    <a:pt x="623" y="642"/>
                    <a:pt x="618" y="647"/>
                  </a:cubicBezTo>
                  <a:close/>
                  <a:moveTo>
                    <a:pt x="655" y="478"/>
                  </a:moveTo>
                  <a:cubicBezTo>
                    <a:pt x="614" y="471"/>
                    <a:pt x="614" y="471"/>
                    <a:pt x="614" y="471"/>
                  </a:cubicBezTo>
                  <a:cubicBezTo>
                    <a:pt x="612" y="475"/>
                    <a:pt x="611" y="479"/>
                    <a:pt x="609" y="483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577" y="538"/>
                    <a:pt x="577" y="538"/>
                    <a:pt x="577" y="538"/>
                  </a:cubicBezTo>
                  <a:cubicBezTo>
                    <a:pt x="575" y="542"/>
                    <a:pt x="572" y="545"/>
                    <a:pt x="569" y="548"/>
                  </a:cubicBezTo>
                  <a:cubicBezTo>
                    <a:pt x="596" y="581"/>
                    <a:pt x="596" y="581"/>
                    <a:pt x="596" y="581"/>
                  </a:cubicBezTo>
                  <a:cubicBezTo>
                    <a:pt x="547" y="621"/>
                    <a:pt x="547" y="621"/>
                    <a:pt x="547" y="621"/>
                  </a:cubicBezTo>
                  <a:cubicBezTo>
                    <a:pt x="520" y="589"/>
                    <a:pt x="520" y="589"/>
                    <a:pt x="520" y="589"/>
                  </a:cubicBezTo>
                  <a:cubicBezTo>
                    <a:pt x="516" y="592"/>
                    <a:pt x="513" y="594"/>
                    <a:pt x="509" y="596"/>
                  </a:cubicBezTo>
                  <a:cubicBezTo>
                    <a:pt x="523" y="635"/>
                    <a:pt x="523" y="635"/>
                    <a:pt x="523" y="635"/>
                  </a:cubicBezTo>
                  <a:cubicBezTo>
                    <a:pt x="463" y="657"/>
                    <a:pt x="463" y="657"/>
                    <a:pt x="463" y="657"/>
                  </a:cubicBezTo>
                  <a:cubicBezTo>
                    <a:pt x="449" y="618"/>
                    <a:pt x="449" y="618"/>
                    <a:pt x="449" y="618"/>
                  </a:cubicBezTo>
                  <a:cubicBezTo>
                    <a:pt x="445" y="618"/>
                    <a:pt x="440" y="619"/>
                    <a:pt x="436" y="620"/>
                  </a:cubicBezTo>
                  <a:cubicBezTo>
                    <a:pt x="436" y="662"/>
                    <a:pt x="436" y="662"/>
                    <a:pt x="436" y="662"/>
                  </a:cubicBezTo>
                  <a:cubicBezTo>
                    <a:pt x="372" y="662"/>
                    <a:pt x="372" y="662"/>
                    <a:pt x="372" y="662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68" y="619"/>
                    <a:pt x="364" y="618"/>
                    <a:pt x="360" y="618"/>
                  </a:cubicBezTo>
                  <a:cubicBezTo>
                    <a:pt x="345" y="657"/>
                    <a:pt x="345" y="657"/>
                    <a:pt x="345" y="657"/>
                  </a:cubicBezTo>
                  <a:cubicBezTo>
                    <a:pt x="285" y="635"/>
                    <a:pt x="285" y="635"/>
                    <a:pt x="285" y="635"/>
                  </a:cubicBezTo>
                  <a:cubicBezTo>
                    <a:pt x="300" y="596"/>
                    <a:pt x="300" y="596"/>
                    <a:pt x="300" y="596"/>
                  </a:cubicBezTo>
                  <a:cubicBezTo>
                    <a:pt x="296" y="594"/>
                    <a:pt x="292" y="592"/>
                    <a:pt x="288" y="589"/>
                  </a:cubicBezTo>
                  <a:cubicBezTo>
                    <a:pt x="261" y="621"/>
                    <a:pt x="261" y="621"/>
                    <a:pt x="261" y="621"/>
                  </a:cubicBezTo>
                  <a:cubicBezTo>
                    <a:pt x="213" y="581"/>
                    <a:pt x="213" y="581"/>
                    <a:pt x="213" y="581"/>
                  </a:cubicBezTo>
                  <a:cubicBezTo>
                    <a:pt x="240" y="548"/>
                    <a:pt x="240" y="548"/>
                    <a:pt x="240" y="548"/>
                  </a:cubicBezTo>
                  <a:cubicBezTo>
                    <a:pt x="237" y="545"/>
                    <a:pt x="234" y="542"/>
                    <a:pt x="231" y="538"/>
                  </a:cubicBezTo>
                  <a:cubicBezTo>
                    <a:pt x="195" y="559"/>
                    <a:pt x="195" y="559"/>
                    <a:pt x="195" y="559"/>
                  </a:cubicBezTo>
                  <a:cubicBezTo>
                    <a:pt x="163" y="504"/>
                    <a:pt x="163" y="504"/>
                    <a:pt x="163" y="504"/>
                  </a:cubicBezTo>
                  <a:cubicBezTo>
                    <a:pt x="199" y="483"/>
                    <a:pt x="199" y="483"/>
                    <a:pt x="199" y="483"/>
                  </a:cubicBezTo>
                  <a:cubicBezTo>
                    <a:pt x="198" y="479"/>
                    <a:pt x="196" y="475"/>
                    <a:pt x="195" y="471"/>
                  </a:cubicBezTo>
                  <a:cubicBezTo>
                    <a:pt x="154" y="478"/>
                    <a:pt x="154" y="478"/>
                    <a:pt x="154" y="478"/>
                  </a:cubicBezTo>
                  <a:cubicBezTo>
                    <a:pt x="143" y="416"/>
                    <a:pt x="143" y="416"/>
                    <a:pt x="143" y="416"/>
                  </a:cubicBezTo>
                  <a:cubicBezTo>
                    <a:pt x="184" y="408"/>
                    <a:pt x="184" y="408"/>
                    <a:pt x="184" y="408"/>
                  </a:cubicBezTo>
                  <a:cubicBezTo>
                    <a:pt x="184" y="406"/>
                    <a:pt x="184" y="404"/>
                    <a:pt x="184" y="402"/>
                  </a:cubicBezTo>
                  <a:cubicBezTo>
                    <a:pt x="184" y="400"/>
                    <a:pt x="184" y="397"/>
                    <a:pt x="184" y="395"/>
                  </a:cubicBezTo>
                  <a:cubicBezTo>
                    <a:pt x="143" y="388"/>
                    <a:pt x="143" y="388"/>
                    <a:pt x="143" y="388"/>
                  </a:cubicBezTo>
                  <a:cubicBezTo>
                    <a:pt x="154" y="325"/>
                    <a:pt x="154" y="325"/>
                    <a:pt x="154" y="325"/>
                  </a:cubicBezTo>
                  <a:cubicBezTo>
                    <a:pt x="195" y="333"/>
                    <a:pt x="195" y="333"/>
                    <a:pt x="195" y="333"/>
                  </a:cubicBezTo>
                  <a:cubicBezTo>
                    <a:pt x="196" y="328"/>
                    <a:pt x="198" y="324"/>
                    <a:pt x="199" y="320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231" y="265"/>
                    <a:pt x="231" y="265"/>
                    <a:pt x="231" y="265"/>
                  </a:cubicBezTo>
                  <a:cubicBezTo>
                    <a:pt x="234" y="262"/>
                    <a:pt x="237" y="258"/>
                    <a:pt x="240" y="255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2"/>
                    <a:pt x="296" y="210"/>
                    <a:pt x="300" y="208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345" y="146"/>
                    <a:pt x="345" y="146"/>
                    <a:pt x="345" y="146"/>
                  </a:cubicBezTo>
                  <a:cubicBezTo>
                    <a:pt x="359" y="186"/>
                    <a:pt x="359" y="186"/>
                    <a:pt x="359" y="186"/>
                  </a:cubicBezTo>
                  <a:cubicBezTo>
                    <a:pt x="364" y="185"/>
                    <a:pt x="368" y="184"/>
                    <a:pt x="372" y="184"/>
                  </a:cubicBezTo>
                  <a:cubicBezTo>
                    <a:pt x="372" y="142"/>
                    <a:pt x="372" y="142"/>
                    <a:pt x="372" y="142"/>
                  </a:cubicBezTo>
                  <a:cubicBezTo>
                    <a:pt x="436" y="142"/>
                    <a:pt x="436" y="142"/>
                    <a:pt x="436" y="142"/>
                  </a:cubicBezTo>
                  <a:cubicBezTo>
                    <a:pt x="436" y="184"/>
                    <a:pt x="436" y="184"/>
                    <a:pt x="436" y="184"/>
                  </a:cubicBezTo>
                  <a:cubicBezTo>
                    <a:pt x="440" y="184"/>
                    <a:pt x="445" y="185"/>
                    <a:pt x="449" y="18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13" y="210"/>
                    <a:pt x="516" y="212"/>
                    <a:pt x="520" y="214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96" y="223"/>
                    <a:pt x="596" y="223"/>
                    <a:pt x="596" y="223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72" y="258"/>
                    <a:pt x="575" y="262"/>
                    <a:pt x="577" y="265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45" y="299"/>
                    <a:pt x="645" y="299"/>
                    <a:pt x="645" y="299"/>
                  </a:cubicBezTo>
                  <a:cubicBezTo>
                    <a:pt x="609" y="320"/>
                    <a:pt x="609" y="320"/>
                    <a:pt x="609" y="320"/>
                  </a:cubicBezTo>
                  <a:cubicBezTo>
                    <a:pt x="611" y="324"/>
                    <a:pt x="612" y="328"/>
                    <a:pt x="614" y="333"/>
                  </a:cubicBezTo>
                  <a:cubicBezTo>
                    <a:pt x="655" y="325"/>
                    <a:pt x="655" y="325"/>
                    <a:pt x="655" y="325"/>
                  </a:cubicBezTo>
                  <a:cubicBezTo>
                    <a:pt x="666" y="388"/>
                    <a:pt x="666" y="388"/>
                    <a:pt x="666" y="388"/>
                  </a:cubicBezTo>
                  <a:cubicBezTo>
                    <a:pt x="625" y="395"/>
                    <a:pt x="625" y="395"/>
                    <a:pt x="625" y="395"/>
                  </a:cubicBezTo>
                  <a:cubicBezTo>
                    <a:pt x="625" y="397"/>
                    <a:pt x="625" y="400"/>
                    <a:pt x="625" y="402"/>
                  </a:cubicBezTo>
                  <a:cubicBezTo>
                    <a:pt x="625" y="404"/>
                    <a:pt x="625" y="406"/>
                    <a:pt x="625" y="408"/>
                  </a:cubicBezTo>
                  <a:cubicBezTo>
                    <a:pt x="666" y="416"/>
                    <a:pt x="666" y="416"/>
                    <a:pt x="666" y="416"/>
                  </a:cubicBezTo>
                  <a:lnTo>
                    <a:pt x="655" y="478"/>
                  </a:lnTo>
                  <a:close/>
                  <a:moveTo>
                    <a:pt x="689" y="559"/>
                  </a:moveTo>
                  <a:cubicBezTo>
                    <a:pt x="685" y="566"/>
                    <a:pt x="677" y="568"/>
                    <a:pt x="671" y="564"/>
                  </a:cubicBezTo>
                  <a:cubicBezTo>
                    <a:pt x="665" y="561"/>
                    <a:pt x="662" y="553"/>
                    <a:pt x="666" y="546"/>
                  </a:cubicBezTo>
                  <a:cubicBezTo>
                    <a:pt x="670" y="540"/>
                    <a:pt x="678" y="538"/>
                    <a:pt x="684" y="542"/>
                  </a:cubicBezTo>
                  <a:cubicBezTo>
                    <a:pt x="690" y="545"/>
                    <a:pt x="692" y="553"/>
                    <a:pt x="689" y="559"/>
                  </a:cubicBezTo>
                  <a:close/>
                  <a:moveTo>
                    <a:pt x="708" y="329"/>
                  </a:moveTo>
                  <a:cubicBezTo>
                    <a:pt x="715" y="328"/>
                    <a:pt x="722" y="333"/>
                    <a:pt x="723" y="340"/>
                  </a:cubicBezTo>
                  <a:cubicBezTo>
                    <a:pt x="725" y="347"/>
                    <a:pt x="720" y="354"/>
                    <a:pt x="713" y="355"/>
                  </a:cubicBezTo>
                  <a:cubicBezTo>
                    <a:pt x="706" y="356"/>
                    <a:pt x="699" y="351"/>
                    <a:pt x="698" y="344"/>
                  </a:cubicBezTo>
                  <a:cubicBezTo>
                    <a:pt x="696" y="337"/>
                    <a:pt x="701" y="330"/>
                    <a:pt x="708" y="329"/>
                  </a:cubicBezTo>
                  <a:close/>
                  <a:moveTo>
                    <a:pt x="725" y="453"/>
                  </a:moveTo>
                  <a:cubicBezTo>
                    <a:pt x="724" y="460"/>
                    <a:pt x="717" y="464"/>
                    <a:pt x="710" y="463"/>
                  </a:cubicBezTo>
                  <a:cubicBezTo>
                    <a:pt x="703" y="462"/>
                    <a:pt x="698" y="455"/>
                    <a:pt x="700" y="448"/>
                  </a:cubicBezTo>
                  <a:cubicBezTo>
                    <a:pt x="701" y="441"/>
                    <a:pt x="708" y="436"/>
                    <a:pt x="715" y="437"/>
                  </a:cubicBezTo>
                  <a:cubicBezTo>
                    <a:pt x="722" y="439"/>
                    <a:pt x="727" y="445"/>
                    <a:pt x="725" y="4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50"/>
            <p:cNvSpPr>
              <a:spLocks noEditPoints="1"/>
            </p:cNvSpPr>
            <p:nvPr/>
          </p:nvSpPr>
          <p:spPr bwMode="auto">
            <a:xfrm>
              <a:off x="4017" y="2136"/>
              <a:ext cx="1007" cy="1000"/>
            </a:xfrm>
            <a:custGeom>
              <a:avLst/>
              <a:gdLst>
                <a:gd name="T0" fmla="*/ 664 w 664"/>
                <a:gd name="T1" fmla="*/ 312 h 659"/>
                <a:gd name="T2" fmla="*/ 592 w 664"/>
                <a:gd name="T3" fmla="*/ 226 h 659"/>
                <a:gd name="T4" fmla="*/ 551 w 664"/>
                <a:gd name="T5" fmla="*/ 156 h 659"/>
                <a:gd name="T6" fmla="*/ 513 w 664"/>
                <a:gd name="T7" fmla="*/ 51 h 659"/>
                <a:gd name="T8" fmla="*/ 483 w 664"/>
                <a:gd name="T9" fmla="*/ 33 h 659"/>
                <a:gd name="T10" fmla="*/ 372 w 664"/>
                <a:gd name="T11" fmla="*/ 53 h 659"/>
                <a:gd name="T12" fmla="*/ 292 w 664"/>
                <a:gd name="T13" fmla="*/ 53 h 659"/>
                <a:gd name="T14" fmla="*/ 181 w 664"/>
                <a:gd name="T15" fmla="*/ 33 h 659"/>
                <a:gd name="T16" fmla="*/ 151 w 664"/>
                <a:gd name="T17" fmla="*/ 51 h 659"/>
                <a:gd name="T18" fmla="*/ 113 w 664"/>
                <a:gd name="T19" fmla="*/ 156 h 659"/>
                <a:gd name="T20" fmla="*/ 73 w 664"/>
                <a:gd name="T21" fmla="*/ 226 h 659"/>
                <a:gd name="T22" fmla="*/ 0 w 664"/>
                <a:gd name="T23" fmla="*/ 312 h 659"/>
                <a:gd name="T24" fmla="*/ 53 w 664"/>
                <a:gd name="T25" fmla="*/ 337 h 659"/>
                <a:gd name="T26" fmla="*/ 67 w 664"/>
                <a:gd name="T27" fmla="*/ 417 h 659"/>
                <a:gd name="T28" fmla="*/ 67 w 664"/>
                <a:gd name="T29" fmla="*/ 529 h 659"/>
                <a:gd name="T30" fmla="*/ 89 w 664"/>
                <a:gd name="T31" fmla="*/ 556 h 659"/>
                <a:gd name="T32" fmla="*/ 200 w 664"/>
                <a:gd name="T33" fmla="*/ 575 h 659"/>
                <a:gd name="T34" fmla="*/ 275 w 664"/>
                <a:gd name="T35" fmla="*/ 603 h 659"/>
                <a:gd name="T36" fmla="*/ 372 w 664"/>
                <a:gd name="T37" fmla="*/ 659 h 659"/>
                <a:gd name="T38" fmla="*/ 407 w 664"/>
                <a:gd name="T39" fmla="*/ 653 h 659"/>
                <a:gd name="T40" fmla="*/ 479 w 664"/>
                <a:gd name="T41" fmla="*/ 567 h 659"/>
                <a:gd name="T42" fmla="*/ 540 w 664"/>
                <a:gd name="T43" fmla="*/ 515 h 659"/>
                <a:gd name="T44" fmla="*/ 638 w 664"/>
                <a:gd name="T45" fmla="*/ 459 h 659"/>
                <a:gd name="T46" fmla="*/ 650 w 664"/>
                <a:gd name="T47" fmla="*/ 426 h 659"/>
                <a:gd name="T48" fmla="*/ 611 w 664"/>
                <a:gd name="T49" fmla="*/ 329 h 659"/>
                <a:gd name="T50" fmla="*/ 511 w 664"/>
                <a:gd name="T51" fmla="*/ 201 h 659"/>
                <a:gd name="T52" fmla="*/ 439 w 664"/>
                <a:gd name="T53" fmla="*/ 232 h 659"/>
                <a:gd name="T54" fmla="*/ 439 w 664"/>
                <a:gd name="T55" fmla="*/ 232 h 659"/>
                <a:gd name="T56" fmla="*/ 429 w 664"/>
                <a:gd name="T57" fmla="*/ 222 h 659"/>
                <a:gd name="T58" fmla="*/ 314 w 664"/>
                <a:gd name="T59" fmla="*/ 322 h 659"/>
                <a:gd name="T60" fmla="*/ 235 w 664"/>
                <a:gd name="T61" fmla="*/ 222 h 659"/>
                <a:gd name="T62" fmla="*/ 235 w 664"/>
                <a:gd name="T63" fmla="*/ 222 h 659"/>
                <a:gd name="T64" fmla="*/ 188 w 664"/>
                <a:gd name="T65" fmla="*/ 337 h 659"/>
                <a:gd name="T66" fmla="*/ 325 w 664"/>
                <a:gd name="T67" fmla="*/ 473 h 659"/>
                <a:gd name="T68" fmla="*/ 340 w 664"/>
                <a:gd name="T69" fmla="*/ 347 h 659"/>
                <a:gd name="T70" fmla="*/ 340 w 664"/>
                <a:gd name="T71" fmla="*/ 347 h 659"/>
                <a:gd name="T72" fmla="*/ 476 w 664"/>
                <a:gd name="T73" fmla="*/ 337 h 659"/>
                <a:gd name="T74" fmla="*/ 311 w 664"/>
                <a:gd name="T75" fmla="*/ 110 h 659"/>
                <a:gd name="T76" fmla="*/ 311 w 664"/>
                <a:gd name="T77" fmla="*/ 83 h 659"/>
                <a:gd name="T78" fmla="*/ 108 w 664"/>
                <a:gd name="T79" fmla="*/ 224 h 659"/>
                <a:gd name="T80" fmla="*/ 132 w 664"/>
                <a:gd name="T81" fmla="*/ 420 h 659"/>
                <a:gd name="T82" fmla="*/ 129 w 664"/>
                <a:gd name="T83" fmla="*/ 471 h 659"/>
                <a:gd name="T84" fmla="*/ 311 w 664"/>
                <a:gd name="T85" fmla="*/ 575 h 659"/>
                <a:gd name="T86" fmla="*/ 511 w 664"/>
                <a:gd name="T87" fmla="*/ 457 h 659"/>
                <a:gd name="T88" fmla="*/ 556 w 664"/>
                <a:gd name="T89" fmla="*/ 434 h 659"/>
                <a:gd name="T90" fmla="*/ 532 w 664"/>
                <a:gd name="T91" fmla="*/ 238 h 659"/>
                <a:gd name="T92" fmla="*/ 556 w 664"/>
                <a:gd name="T93" fmla="*/ 43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4" h="659">
                  <a:moveTo>
                    <a:pt x="611" y="329"/>
                  </a:moveTo>
                  <a:cubicBezTo>
                    <a:pt x="611" y="326"/>
                    <a:pt x="611" y="324"/>
                    <a:pt x="611" y="321"/>
                  </a:cubicBezTo>
                  <a:cubicBezTo>
                    <a:pt x="664" y="312"/>
                    <a:pt x="664" y="312"/>
                    <a:pt x="664" y="312"/>
                  </a:cubicBezTo>
                  <a:cubicBezTo>
                    <a:pt x="650" y="232"/>
                    <a:pt x="650" y="232"/>
                    <a:pt x="650" y="232"/>
                  </a:cubicBezTo>
                  <a:cubicBezTo>
                    <a:pt x="597" y="242"/>
                    <a:pt x="597" y="242"/>
                    <a:pt x="597" y="242"/>
                  </a:cubicBezTo>
                  <a:cubicBezTo>
                    <a:pt x="595" y="236"/>
                    <a:pt x="594" y="231"/>
                    <a:pt x="592" y="226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597" y="129"/>
                    <a:pt x="597" y="129"/>
                    <a:pt x="597" y="129"/>
                  </a:cubicBezTo>
                  <a:cubicBezTo>
                    <a:pt x="551" y="156"/>
                    <a:pt x="551" y="156"/>
                    <a:pt x="551" y="156"/>
                  </a:cubicBezTo>
                  <a:cubicBezTo>
                    <a:pt x="548" y="152"/>
                    <a:pt x="544" y="148"/>
                    <a:pt x="540" y="143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13" y="51"/>
                    <a:pt x="513" y="51"/>
                    <a:pt x="513" y="51"/>
                  </a:cubicBezTo>
                  <a:cubicBezTo>
                    <a:pt x="479" y="92"/>
                    <a:pt x="479" y="92"/>
                    <a:pt x="479" y="92"/>
                  </a:cubicBezTo>
                  <a:cubicBezTo>
                    <a:pt x="474" y="89"/>
                    <a:pt x="469" y="86"/>
                    <a:pt x="464" y="8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3" y="55"/>
                    <a:pt x="378" y="54"/>
                    <a:pt x="372" y="53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6" y="54"/>
                    <a:pt x="281" y="55"/>
                    <a:pt x="275" y="5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5" y="86"/>
                    <a:pt x="190" y="89"/>
                    <a:pt x="185" y="9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0" y="147"/>
                    <a:pt x="116" y="152"/>
                    <a:pt x="113" y="156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70" y="231"/>
                    <a:pt x="69" y="236"/>
                    <a:pt x="67" y="242"/>
                  </a:cubicBezTo>
                  <a:cubicBezTo>
                    <a:pt x="14" y="232"/>
                    <a:pt x="14" y="232"/>
                    <a:pt x="14" y="23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3" y="324"/>
                    <a:pt x="53" y="326"/>
                    <a:pt x="53" y="329"/>
                  </a:cubicBezTo>
                  <a:cubicBezTo>
                    <a:pt x="53" y="332"/>
                    <a:pt x="53" y="335"/>
                    <a:pt x="53" y="33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67" y="417"/>
                    <a:pt x="67" y="417"/>
                    <a:pt x="67" y="417"/>
                  </a:cubicBezTo>
                  <a:cubicBezTo>
                    <a:pt x="69" y="422"/>
                    <a:pt x="70" y="427"/>
                    <a:pt x="73" y="432"/>
                  </a:cubicBezTo>
                  <a:cubicBezTo>
                    <a:pt x="26" y="459"/>
                    <a:pt x="26" y="459"/>
                    <a:pt x="26" y="459"/>
                  </a:cubicBezTo>
                  <a:cubicBezTo>
                    <a:pt x="67" y="529"/>
                    <a:pt x="67" y="529"/>
                    <a:pt x="67" y="529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16" y="507"/>
                    <a:pt x="120" y="511"/>
                    <a:pt x="124" y="515"/>
                  </a:cubicBezTo>
                  <a:cubicBezTo>
                    <a:pt x="89" y="556"/>
                    <a:pt x="89" y="556"/>
                    <a:pt x="89" y="556"/>
                  </a:cubicBezTo>
                  <a:cubicBezTo>
                    <a:pt x="151" y="608"/>
                    <a:pt x="151" y="608"/>
                    <a:pt x="151" y="608"/>
                  </a:cubicBezTo>
                  <a:cubicBezTo>
                    <a:pt x="185" y="567"/>
                    <a:pt x="185" y="567"/>
                    <a:pt x="185" y="567"/>
                  </a:cubicBezTo>
                  <a:cubicBezTo>
                    <a:pt x="190" y="570"/>
                    <a:pt x="195" y="572"/>
                    <a:pt x="200" y="575"/>
                  </a:cubicBezTo>
                  <a:cubicBezTo>
                    <a:pt x="181" y="625"/>
                    <a:pt x="181" y="625"/>
                    <a:pt x="181" y="625"/>
                  </a:cubicBezTo>
                  <a:cubicBezTo>
                    <a:pt x="257" y="653"/>
                    <a:pt x="257" y="653"/>
                    <a:pt x="257" y="653"/>
                  </a:cubicBezTo>
                  <a:cubicBezTo>
                    <a:pt x="275" y="603"/>
                    <a:pt x="275" y="603"/>
                    <a:pt x="275" y="603"/>
                  </a:cubicBezTo>
                  <a:cubicBezTo>
                    <a:pt x="281" y="604"/>
                    <a:pt x="286" y="605"/>
                    <a:pt x="292" y="606"/>
                  </a:cubicBezTo>
                  <a:cubicBezTo>
                    <a:pt x="292" y="659"/>
                    <a:pt x="292" y="659"/>
                    <a:pt x="292" y="659"/>
                  </a:cubicBezTo>
                  <a:cubicBezTo>
                    <a:pt x="372" y="659"/>
                    <a:pt x="372" y="659"/>
                    <a:pt x="372" y="659"/>
                  </a:cubicBezTo>
                  <a:cubicBezTo>
                    <a:pt x="372" y="606"/>
                    <a:pt x="372" y="606"/>
                    <a:pt x="372" y="606"/>
                  </a:cubicBezTo>
                  <a:cubicBezTo>
                    <a:pt x="378" y="605"/>
                    <a:pt x="383" y="604"/>
                    <a:pt x="389" y="603"/>
                  </a:cubicBezTo>
                  <a:cubicBezTo>
                    <a:pt x="407" y="653"/>
                    <a:pt x="407" y="653"/>
                    <a:pt x="407" y="653"/>
                  </a:cubicBezTo>
                  <a:cubicBezTo>
                    <a:pt x="483" y="625"/>
                    <a:pt x="483" y="625"/>
                    <a:pt x="483" y="625"/>
                  </a:cubicBezTo>
                  <a:cubicBezTo>
                    <a:pt x="464" y="575"/>
                    <a:pt x="464" y="575"/>
                    <a:pt x="464" y="575"/>
                  </a:cubicBezTo>
                  <a:cubicBezTo>
                    <a:pt x="469" y="572"/>
                    <a:pt x="474" y="570"/>
                    <a:pt x="479" y="567"/>
                  </a:cubicBezTo>
                  <a:cubicBezTo>
                    <a:pt x="513" y="608"/>
                    <a:pt x="513" y="608"/>
                    <a:pt x="513" y="608"/>
                  </a:cubicBezTo>
                  <a:cubicBezTo>
                    <a:pt x="575" y="556"/>
                    <a:pt x="575" y="556"/>
                    <a:pt x="575" y="556"/>
                  </a:cubicBezTo>
                  <a:cubicBezTo>
                    <a:pt x="540" y="515"/>
                    <a:pt x="540" y="515"/>
                    <a:pt x="540" y="515"/>
                  </a:cubicBezTo>
                  <a:cubicBezTo>
                    <a:pt x="544" y="511"/>
                    <a:pt x="548" y="507"/>
                    <a:pt x="551" y="502"/>
                  </a:cubicBezTo>
                  <a:cubicBezTo>
                    <a:pt x="597" y="529"/>
                    <a:pt x="597" y="529"/>
                    <a:pt x="597" y="529"/>
                  </a:cubicBezTo>
                  <a:cubicBezTo>
                    <a:pt x="638" y="459"/>
                    <a:pt x="638" y="459"/>
                    <a:pt x="638" y="459"/>
                  </a:cubicBezTo>
                  <a:cubicBezTo>
                    <a:pt x="592" y="432"/>
                    <a:pt x="592" y="432"/>
                    <a:pt x="592" y="432"/>
                  </a:cubicBezTo>
                  <a:cubicBezTo>
                    <a:pt x="594" y="427"/>
                    <a:pt x="595" y="422"/>
                    <a:pt x="597" y="417"/>
                  </a:cubicBezTo>
                  <a:cubicBezTo>
                    <a:pt x="650" y="426"/>
                    <a:pt x="650" y="426"/>
                    <a:pt x="650" y="426"/>
                  </a:cubicBezTo>
                  <a:cubicBezTo>
                    <a:pt x="664" y="347"/>
                    <a:pt x="664" y="347"/>
                    <a:pt x="664" y="347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611" y="335"/>
                    <a:pt x="611" y="332"/>
                    <a:pt x="611" y="329"/>
                  </a:cubicBezTo>
                  <a:close/>
                  <a:moveTo>
                    <a:pt x="353" y="83"/>
                  </a:moveTo>
                  <a:cubicBezTo>
                    <a:pt x="428" y="89"/>
                    <a:pt x="494" y="129"/>
                    <a:pt x="535" y="188"/>
                  </a:cubicBezTo>
                  <a:cubicBezTo>
                    <a:pt x="511" y="201"/>
                    <a:pt x="511" y="201"/>
                    <a:pt x="511" y="201"/>
                  </a:cubicBezTo>
                  <a:cubicBezTo>
                    <a:pt x="475" y="151"/>
                    <a:pt x="418" y="116"/>
                    <a:pt x="353" y="110"/>
                  </a:cubicBezTo>
                  <a:lnTo>
                    <a:pt x="353" y="83"/>
                  </a:lnTo>
                  <a:close/>
                  <a:moveTo>
                    <a:pt x="439" y="232"/>
                  </a:moveTo>
                  <a:cubicBezTo>
                    <a:pt x="461" y="256"/>
                    <a:pt x="475" y="287"/>
                    <a:pt x="476" y="322"/>
                  </a:cubicBezTo>
                  <a:cubicBezTo>
                    <a:pt x="350" y="322"/>
                    <a:pt x="350" y="322"/>
                    <a:pt x="350" y="322"/>
                  </a:cubicBezTo>
                  <a:lnTo>
                    <a:pt x="439" y="232"/>
                  </a:lnTo>
                  <a:close/>
                  <a:moveTo>
                    <a:pt x="340" y="311"/>
                  </a:moveTo>
                  <a:cubicBezTo>
                    <a:pt x="340" y="185"/>
                    <a:pt x="340" y="185"/>
                    <a:pt x="340" y="185"/>
                  </a:cubicBezTo>
                  <a:cubicBezTo>
                    <a:pt x="374" y="187"/>
                    <a:pt x="405" y="200"/>
                    <a:pt x="429" y="222"/>
                  </a:cubicBezTo>
                  <a:lnTo>
                    <a:pt x="340" y="311"/>
                  </a:lnTo>
                  <a:close/>
                  <a:moveTo>
                    <a:pt x="225" y="232"/>
                  </a:moveTo>
                  <a:cubicBezTo>
                    <a:pt x="314" y="322"/>
                    <a:pt x="314" y="322"/>
                    <a:pt x="314" y="322"/>
                  </a:cubicBezTo>
                  <a:cubicBezTo>
                    <a:pt x="188" y="322"/>
                    <a:pt x="188" y="322"/>
                    <a:pt x="188" y="322"/>
                  </a:cubicBezTo>
                  <a:cubicBezTo>
                    <a:pt x="190" y="287"/>
                    <a:pt x="203" y="256"/>
                    <a:pt x="225" y="232"/>
                  </a:cubicBezTo>
                  <a:close/>
                  <a:moveTo>
                    <a:pt x="235" y="222"/>
                  </a:moveTo>
                  <a:cubicBezTo>
                    <a:pt x="259" y="200"/>
                    <a:pt x="290" y="187"/>
                    <a:pt x="325" y="185"/>
                  </a:cubicBezTo>
                  <a:cubicBezTo>
                    <a:pt x="325" y="311"/>
                    <a:pt x="325" y="311"/>
                    <a:pt x="325" y="311"/>
                  </a:cubicBezTo>
                  <a:lnTo>
                    <a:pt x="235" y="222"/>
                  </a:lnTo>
                  <a:close/>
                  <a:moveTo>
                    <a:pt x="314" y="337"/>
                  </a:moveTo>
                  <a:cubicBezTo>
                    <a:pt x="225" y="426"/>
                    <a:pt x="225" y="426"/>
                    <a:pt x="225" y="426"/>
                  </a:cubicBezTo>
                  <a:cubicBezTo>
                    <a:pt x="203" y="402"/>
                    <a:pt x="189" y="371"/>
                    <a:pt x="188" y="337"/>
                  </a:cubicBezTo>
                  <a:lnTo>
                    <a:pt x="314" y="337"/>
                  </a:lnTo>
                  <a:close/>
                  <a:moveTo>
                    <a:pt x="325" y="347"/>
                  </a:moveTo>
                  <a:cubicBezTo>
                    <a:pt x="325" y="473"/>
                    <a:pt x="325" y="473"/>
                    <a:pt x="325" y="473"/>
                  </a:cubicBezTo>
                  <a:cubicBezTo>
                    <a:pt x="290" y="472"/>
                    <a:pt x="259" y="458"/>
                    <a:pt x="235" y="436"/>
                  </a:cubicBezTo>
                  <a:lnTo>
                    <a:pt x="325" y="347"/>
                  </a:lnTo>
                  <a:close/>
                  <a:moveTo>
                    <a:pt x="340" y="347"/>
                  </a:moveTo>
                  <a:cubicBezTo>
                    <a:pt x="429" y="436"/>
                    <a:pt x="429" y="436"/>
                    <a:pt x="429" y="436"/>
                  </a:cubicBezTo>
                  <a:cubicBezTo>
                    <a:pt x="405" y="458"/>
                    <a:pt x="374" y="472"/>
                    <a:pt x="340" y="473"/>
                  </a:cubicBezTo>
                  <a:lnTo>
                    <a:pt x="340" y="347"/>
                  </a:lnTo>
                  <a:close/>
                  <a:moveTo>
                    <a:pt x="439" y="426"/>
                  </a:moveTo>
                  <a:cubicBezTo>
                    <a:pt x="350" y="337"/>
                    <a:pt x="350" y="337"/>
                    <a:pt x="350" y="337"/>
                  </a:cubicBezTo>
                  <a:cubicBezTo>
                    <a:pt x="476" y="337"/>
                    <a:pt x="476" y="337"/>
                    <a:pt x="476" y="337"/>
                  </a:cubicBezTo>
                  <a:cubicBezTo>
                    <a:pt x="475" y="371"/>
                    <a:pt x="461" y="402"/>
                    <a:pt x="439" y="426"/>
                  </a:cubicBezTo>
                  <a:close/>
                  <a:moveTo>
                    <a:pt x="311" y="83"/>
                  </a:moveTo>
                  <a:cubicBezTo>
                    <a:pt x="311" y="110"/>
                    <a:pt x="311" y="110"/>
                    <a:pt x="311" y="110"/>
                  </a:cubicBezTo>
                  <a:cubicBezTo>
                    <a:pt x="246" y="116"/>
                    <a:pt x="189" y="151"/>
                    <a:pt x="153" y="201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70" y="129"/>
                    <a:pt x="236" y="89"/>
                    <a:pt x="311" y="83"/>
                  </a:cubicBezTo>
                  <a:close/>
                  <a:moveTo>
                    <a:pt x="108" y="434"/>
                  </a:moveTo>
                  <a:cubicBezTo>
                    <a:pt x="93" y="402"/>
                    <a:pt x="85" y="367"/>
                    <a:pt x="85" y="329"/>
                  </a:cubicBezTo>
                  <a:cubicBezTo>
                    <a:pt x="85" y="292"/>
                    <a:pt x="93" y="256"/>
                    <a:pt x="108" y="224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19" y="266"/>
                    <a:pt x="112" y="297"/>
                    <a:pt x="112" y="329"/>
                  </a:cubicBezTo>
                  <a:cubicBezTo>
                    <a:pt x="112" y="362"/>
                    <a:pt x="119" y="393"/>
                    <a:pt x="132" y="420"/>
                  </a:cubicBezTo>
                  <a:lnTo>
                    <a:pt x="108" y="434"/>
                  </a:lnTo>
                  <a:close/>
                  <a:moveTo>
                    <a:pt x="311" y="575"/>
                  </a:moveTo>
                  <a:cubicBezTo>
                    <a:pt x="236" y="569"/>
                    <a:pt x="170" y="529"/>
                    <a:pt x="129" y="471"/>
                  </a:cubicBezTo>
                  <a:cubicBezTo>
                    <a:pt x="153" y="457"/>
                    <a:pt x="153" y="457"/>
                    <a:pt x="153" y="457"/>
                  </a:cubicBezTo>
                  <a:cubicBezTo>
                    <a:pt x="189" y="507"/>
                    <a:pt x="246" y="542"/>
                    <a:pt x="311" y="548"/>
                  </a:cubicBezTo>
                  <a:lnTo>
                    <a:pt x="311" y="575"/>
                  </a:lnTo>
                  <a:close/>
                  <a:moveTo>
                    <a:pt x="353" y="575"/>
                  </a:moveTo>
                  <a:cubicBezTo>
                    <a:pt x="353" y="548"/>
                    <a:pt x="353" y="548"/>
                    <a:pt x="353" y="548"/>
                  </a:cubicBezTo>
                  <a:cubicBezTo>
                    <a:pt x="418" y="542"/>
                    <a:pt x="475" y="507"/>
                    <a:pt x="511" y="457"/>
                  </a:cubicBezTo>
                  <a:cubicBezTo>
                    <a:pt x="535" y="471"/>
                    <a:pt x="535" y="471"/>
                    <a:pt x="535" y="471"/>
                  </a:cubicBezTo>
                  <a:cubicBezTo>
                    <a:pt x="494" y="529"/>
                    <a:pt x="428" y="569"/>
                    <a:pt x="353" y="575"/>
                  </a:cubicBezTo>
                  <a:close/>
                  <a:moveTo>
                    <a:pt x="556" y="434"/>
                  </a:moveTo>
                  <a:cubicBezTo>
                    <a:pt x="532" y="420"/>
                    <a:pt x="532" y="420"/>
                    <a:pt x="532" y="420"/>
                  </a:cubicBezTo>
                  <a:cubicBezTo>
                    <a:pt x="545" y="393"/>
                    <a:pt x="552" y="362"/>
                    <a:pt x="552" y="329"/>
                  </a:cubicBezTo>
                  <a:cubicBezTo>
                    <a:pt x="552" y="297"/>
                    <a:pt x="545" y="266"/>
                    <a:pt x="532" y="238"/>
                  </a:cubicBezTo>
                  <a:cubicBezTo>
                    <a:pt x="556" y="224"/>
                    <a:pt x="556" y="224"/>
                    <a:pt x="556" y="224"/>
                  </a:cubicBezTo>
                  <a:cubicBezTo>
                    <a:pt x="571" y="256"/>
                    <a:pt x="579" y="292"/>
                    <a:pt x="579" y="329"/>
                  </a:cubicBezTo>
                  <a:cubicBezTo>
                    <a:pt x="579" y="367"/>
                    <a:pt x="571" y="402"/>
                    <a:pt x="556" y="4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4822" y="2854"/>
              <a:ext cx="733" cy="730"/>
            </a:xfrm>
            <a:custGeom>
              <a:avLst/>
              <a:gdLst>
                <a:gd name="T0" fmla="*/ 431 w 483"/>
                <a:gd name="T1" fmla="*/ 165 h 481"/>
                <a:gd name="T2" fmla="*/ 435 w 483"/>
                <a:gd name="T3" fmla="*/ 95 h 481"/>
                <a:gd name="T4" fmla="*/ 394 w 483"/>
                <a:gd name="T5" fmla="*/ 105 h 481"/>
                <a:gd name="T6" fmla="*/ 374 w 483"/>
                <a:gd name="T7" fmla="*/ 38 h 481"/>
                <a:gd name="T8" fmla="*/ 338 w 483"/>
                <a:gd name="T9" fmla="*/ 61 h 481"/>
                <a:gd name="T10" fmla="*/ 296 w 483"/>
                <a:gd name="T11" fmla="*/ 5 h 481"/>
                <a:gd name="T12" fmla="*/ 271 w 483"/>
                <a:gd name="T13" fmla="*/ 39 h 481"/>
                <a:gd name="T14" fmla="*/ 212 w 483"/>
                <a:gd name="T15" fmla="*/ 0 h 481"/>
                <a:gd name="T16" fmla="*/ 200 w 483"/>
                <a:gd name="T17" fmla="*/ 41 h 481"/>
                <a:gd name="T18" fmla="*/ 132 w 483"/>
                <a:gd name="T19" fmla="*/ 25 h 481"/>
                <a:gd name="T20" fmla="*/ 135 w 483"/>
                <a:gd name="T21" fmla="*/ 68 h 481"/>
                <a:gd name="T22" fmla="*/ 65 w 483"/>
                <a:gd name="T23" fmla="*/ 76 h 481"/>
                <a:gd name="T24" fmla="*/ 82 w 483"/>
                <a:gd name="T25" fmla="*/ 115 h 481"/>
                <a:gd name="T26" fmla="*/ 19 w 483"/>
                <a:gd name="T27" fmla="*/ 146 h 481"/>
                <a:gd name="T28" fmla="*/ 48 w 483"/>
                <a:gd name="T29" fmla="*/ 177 h 481"/>
                <a:gd name="T30" fmla="*/ 0 w 483"/>
                <a:gd name="T31" fmla="*/ 228 h 481"/>
                <a:gd name="T32" fmla="*/ 38 w 483"/>
                <a:gd name="T33" fmla="*/ 241 h 481"/>
                <a:gd name="T34" fmla="*/ 0 w 483"/>
                <a:gd name="T35" fmla="*/ 254 h 481"/>
                <a:gd name="T36" fmla="*/ 48 w 483"/>
                <a:gd name="T37" fmla="*/ 305 h 481"/>
                <a:gd name="T38" fmla="*/ 19 w 483"/>
                <a:gd name="T39" fmla="*/ 335 h 481"/>
                <a:gd name="T40" fmla="*/ 82 w 483"/>
                <a:gd name="T41" fmla="*/ 367 h 481"/>
                <a:gd name="T42" fmla="*/ 65 w 483"/>
                <a:gd name="T43" fmla="*/ 406 h 481"/>
                <a:gd name="T44" fmla="*/ 135 w 483"/>
                <a:gd name="T45" fmla="*/ 414 h 481"/>
                <a:gd name="T46" fmla="*/ 132 w 483"/>
                <a:gd name="T47" fmla="*/ 456 h 481"/>
                <a:gd name="T48" fmla="*/ 200 w 483"/>
                <a:gd name="T49" fmla="*/ 440 h 481"/>
                <a:gd name="T50" fmla="*/ 212 w 483"/>
                <a:gd name="T51" fmla="*/ 481 h 481"/>
                <a:gd name="T52" fmla="*/ 271 w 483"/>
                <a:gd name="T53" fmla="*/ 442 h 481"/>
                <a:gd name="T54" fmla="*/ 296 w 483"/>
                <a:gd name="T55" fmla="*/ 476 h 481"/>
                <a:gd name="T56" fmla="*/ 338 w 483"/>
                <a:gd name="T57" fmla="*/ 420 h 481"/>
                <a:gd name="T58" fmla="*/ 374 w 483"/>
                <a:gd name="T59" fmla="*/ 444 h 481"/>
                <a:gd name="T60" fmla="*/ 394 w 483"/>
                <a:gd name="T61" fmla="*/ 376 h 481"/>
                <a:gd name="T62" fmla="*/ 435 w 483"/>
                <a:gd name="T63" fmla="*/ 386 h 481"/>
                <a:gd name="T64" fmla="*/ 431 w 483"/>
                <a:gd name="T65" fmla="*/ 316 h 481"/>
                <a:gd name="T66" fmla="*/ 473 w 483"/>
                <a:gd name="T67" fmla="*/ 311 h 481"/>
                <a:gd name="T68" fmla="*/ 445 w 483"/>
                <a:gd name="T69" fmla="*/ 247 h 481"/>
                <a:gd name="T70" fmla="*/ 445 w 483"/>
                <a:gd name="T71" fmla="*/ 235 h 481"/>
                <a:gd name="T72" fmla="*/ 473 w 483"/>
                <a:gd name="T73" fmla="*/ 170 h 481"/>
                <a:gd name="T74" fmla="*/ 271 w 483"/>
                <a:gd name="T75" fmla="*/ 405 h 481"/>
                <a:gd name="T76" fmla="*/ 328 w 483"/>
                <a:gd name="T77" fmla="*/ 270 h 481"/>
                <a:gd name="T78" fmla="*/ 271 w 483"/>
                <a:gd name="T79" fmla="*/ 405 h 481"/>
                <a:gd name="T80" fmla="*/ 287 w 483"/>
                <a:gd name="T81" fmla="*/ 241 h 481"/>
                <a:gd name="T82" fmla="*/ 196 w 483"/>
                <a:gd name="T83" fmla="*/ 241 h 481"/>
                <a:gd name="T84" fmla="*/ 77 w 483"/>
                <a:gd name="T85" fmla="*/ 270 h 481"/>
                <a:gd name="T86" fmla="*/ 212 w 483"/>
                <a:gd name="T87" fmla="*/ 327 h 481"/>
                <a:gd name="T88" fmla="*/ 77 w 483"/>
                <a:gd name="T89" fmla="*/ 270 h 481"/>
                <a:gd name="T90" fmla="*/ 212 w 483"/>
                <a:gd name="T91" fmla="*/ 155 h 481"/>
                <a:gd name="T92" fmla="*/ 77 w 483"/>
                <a:gd name="T93" fmla="*/ 211 h 481"/>
                <a:gd name="T94" fmla="*/ 406 w 483"/>
                <a:gd name="T95" fmla="*/ 211 h 481"/>
                <a:gd name="T96" fmla="*/ 271 w 483"/>
                <a:gd name="T97" fmla="*/ 155 h 481"/>
                <a:gd name="T98" fmla="*/ 406 w 483"/>
                <a:gd name="T99" fmla="*/ 21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3" h="481">
                  <a:moveTo>
                    <a:pt x="435" y="177"/>
                  </a:moveTo>
                  <a:cubicBezTo>
                    <a:pt x="434" y="173"/>
                    <a:pt x="432" y="169"/>
                    <a:pt x="431" y="165"/>
                  </a:cubicBezTo>
                  <a:cubicBezTo>
                    <a:pt x="464" y="146"/>
                    <a:pt x="464" y="146"/>
                    <a:pt x="464" y="146"/>
                  </a:cubicBezTo>
                  <a:cubicBezTo>
                    <a:pt x="435" y="95"/>
                    <a:pt x="435" y="95"/>
                    <a:pt x="435" y="95"/>
                  </a:cubicBezTo>
                  <a:cubicBezTo>
                    <a:pt x="401" y="115"/>
                    <a:pt x="401" y="115"/>
                    <a:pt x="401" y="115"/>
                  </a:cubicBezTo>
                  <a:cubicBezTo>
                    <a:pt x="399" y="111"/>
                    <a:pt x="396" y="108"/>
                    <a:pt x="394" y="105"/>
                  </a:cubicBezTo>
                  <a:cubicBezTo>
                    <a:pt x="419" y="76"/>
                    <a:pt x="419" y="76"/>
                    <a:pt x="419" y="76"/>
                  </a:cubicBezTo>
                  <a:cubicBezTo>
                    <a:pt x="374" y="38"/>
                    <a:pt x="374" y="38"/>
                    <a:pt x="374" y="38"/>
                  </a:cubicBezTo>
                  <a:cubicBezTo>
                    <a:pt x="349" y="68"/>
                    <a:pt x="349" y="68"/>
                    <a:pt x="349" y="68"/>
                  </a:cubicBezTo>
                  <a:cubicBezTo>
                    <a:pt x="345" y="65"/>
                    <a:pt x="342" y="63"/>
                    <a:pt x="338" y="61"/>
                  </a:cubicBezTo>
                  <a:cubicBezTo>
                    <a:pt x="351" y="25"/>
                    <a:pt x="351" y="25"/>
                    <a:pt x="351" y="25"/>
                  </a:cubicBezTo>
                  <a:cubicBezTo>
                    <a:pt x="296" y="5"/>
                    <a:pt x="296" y="5"/>
                    <a:pt x="296" y="5"/>
                  </a:cubicBezTo>
                  <a:cubicBezTo>
                    <a:pt x="283" y="41"/>
                    <a:pt x="283" y="41"/>
                    <a:pt x="283" y="41"/>
                  </a:cubicBezTo>
                  <a:cubicBezTo>
                    <a:pt x="279" y="41"/>
                    <a:pt x="275" y="40"/>
                    <a:pt x="271" y="39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08" y="40"/>
                    <a:pt x="204" y="41"/>
                    <a:pt x="200" y="41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42" y="63"/>
                    <a:pt x="138" y="65"/>
                    <a:pt x="135" y="6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7" y="108"/>
                    <a:pt x="84" y="111"/>
                    <a:pt x="82" y="11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1" y="169"/>
                    <a:pt x="50" y="173"/>
                    <a:pt x="48" y="177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8" y="237"/>
                    <a:pt x="38" y="239"/>
                    <a:pt x="38" y="241"/>
                  </a:cubicBezTo>
                  <a:cubicBezTo>
                    <a:pt x="38" y="243"/>
                    <a:pt x="38" y="245"/>
                    <a:pt x="38" y="24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" y="311"/>
                    <a:pt x="10" y="311"/>
                    <a:pt x="10" y="311"/>
                  </a:cubicBezTo>
                  <a:cubicBezTo>
                    <a:pt x="48" y="305"/>
                    <a:pt x="48" y="305"/>
                    <a:pt x="48" y="305"/>
                  </a:cubicBezTo>
                  <a:cubicBezTo>
                    <a:pt x="50" y="308"/>
                    <a:pt x="51" y="312"/>
                    <a:pt x="52" y="316"/>
                  </a:cubicBezTo>
                  <a:cubicBezTo>
                    <a:pt x="19" y="335"/>
                    <a:pt x="19" y="335"/>
                    <a:pt x="19" y="335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82" y="367"/>
                    <a:pt x="82" y="367"/>
                    <a:pt x="82" y="367"/>
                  </a:cubicBezTo>
                  <a:cubicBezTo>
                    <a:pt x="84" y="370"/>
                    <a:pt x="87" y="373"/>
                    <a:pt x="90" y="376"/>
                  </a:cubicBezTo>
                  <a:cubicBezTo>
                    <a:pt x="65" y="406"/>
                    <a:pt x="65" y="406"/>
                    <a:pt x="65" y="406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135" y="414"/>
                    <a:pt x="135" y="414"/>
                    <a:pt x="135" y="414"/>
                  </a:cubicBezTo>
                  <a:cubicBezTo>
                    <a:pt x="138" y="416"/>
                    <a:pt x="142" y="418"/>
                    <a:pt x="145" y="420"/>
                  </a:cubicBezTo>
                  <a:cubicBezTo>
                    <a:pt x="132" y="456"/>
                    <a:pt x="132" y="456"/>
                    <a:pt x="132" y="456"/>
                  </a:cubicBezTo>
                  <a:cubicBezTo>
                    <a:pt x="187" y="476"/>
                    <a:pt x="187" y="476"/>
                    <a:pt x="187" y="476"/>
                  </a:cubicBezTo>
                  <a:cubicBezTo>
                    <a:pt x="200" y="440"/>
                    <a:pt x="200" y="440"/>
                    <a:pt x="200" y="440"/>
                  </a:cubicBezTo>
                  <a:cubicBezTo>
                    <a:pt x="204" y="441"/>
                    <a:pt x="208" y="442"/>
                    <a:pt x="212" y="442"/>
                  </a:cubicBezTo>
                  <a:cubicBezTo>
                    <a:pt x="212" y="481"/>
                    <a:pt x="212" y="481"/>
                    <a:pt x="212" y="481"/>
                  </a:cubicBezTo>
                  <a:cubicBezTo>
                    <a:pt x="271" y="481"/>
                    <a:pt x="271" y="481"/>
                    <a:pt x="271" y="481"/>
                  </a:cubicBezTo>
                  <a:cubicBezTo>
                    <a:pt x="271" y="442"/>
                    <a:pt x="271" y="442"/>
                    <a:pt x="271" y="442"/>
                  </a:cubicBezTo>
                  <a:cubicBezTo>
                    <a:pt x="275" y="442"/>
                    <a:pt x="279" y="441"/>
                    <a:pt x="283" y="440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351" y="456"/>
                    <a:pt x="351" y="456"/>
                    <a:pt x="351" y="456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42" y="418"/>
                    <a:pt x="345" y="416"/>
                    <a:pt x="349" y="414"/>
                  </a:cubicBezTo>
                  <a:cubicBezTo>
                    <a:pt x="374" y="444"/>
                    <a:pt x="374" y="444"/>
                    <a:pt x="374" y="444"/>
                  </a:cubicBezTo>
                  <a:cubicBezTo>
                    <a:pt x="419" y="406"/>
                    <a:pt x="419" y="406"/>
                    <a:pt x="419" y="406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9" y="370"/>
                    <a:pt x="401" y="367"/>
                  </a:cubicBezTo>
                  <a:cubicBezTo>
                    <a:pt x="435" y="386"/>
                    <a:pt x="435" y="386"/>
                    <a:pt x="435" y="386"/>
                  </a:cubicBezTo>
                  <a:cubicBezTo>
                    <a:pt x="464" y="335"/>
                    <a:pt x="464" y="335"/>
                    <a:pt x="464" y="335"/>
                  </a:cubicBezTo>
                  <a:cubicBezTo>
                    <a:pt x="431" y="316"/>
                    <a:pt x="431" y="316"/>
                    <a:pt x="431" y="316"/>
                  </a:cubicBezTo>
                  <a:cubicBezTo>
                    <a:pt x="432" y="312"/>
                    <a:pt x="434" y="308"/>
                    <a:pt x="435" y="305"/>
                  </a:cubicBezTo>
                  <a:cubicBezTo>
                    <a:pt x="473" y="311"/>
                    <a:pt x="473" y="311"/>
                    <a:pt x="473" y="311"/>
                  </a:cubicBezTo>
                  <a:cubicBezTo>
                    <a:pt x="483" y="254"/>
                    <a:pt x="483" y="254"/>
                    <a:pt x="483" y="254"/>
                  </a:cubicBezTo>
                  <a:cubicBezTo>
                    <a:pt x="445" y="247"/>
                    <a:pt x="445" y="247"/>
                    <a:pt x="445" y="247"/>
                  </a:cubicBezTo>
                  <a:cubicBezTo>
                    <a:pt x="445" y="245"/>
                    <a:pt x="445" y="243"/>
                    <a:pt x="445" y="241"/>
                  </a:cubicBezTo>
                  <a:cubicBezTo>
                    <a:pt x="445" y="239"/>
                    <a:pt x="445" y="237"/>
                    <a:pt x="445" y="235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73" y="170"/>
                    <a:pt x="473" y="170"/>
                    <a:pt x="473" y="170"/>
                  </a:cubicBezTo>
                  <a:lnTo>
                    <a:pt x="435" y="177"/>
                  </a:lnTo>
                  <a:close/>
                  <a:moveTo>
                    <a:pt x="271" y="405"/>
                  </a:moveTo>
                  <a:cubicBezTo>
                    <a:pt x="271" y="327"/>
                    <a:pt x="271" y="327"/>
                    <a:pt x="271" y="327"/>
                  </a:cubicBezTo>
                  <a:cubicBezTo>
                    <a:pt x="297" y="318"/>
                    <a:pt x="318" y="297"/>
                    <a:pt x="328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394" y="339"/>
                    <a:pt x="340" y="393"/>
                    <a:pt x="271" y="405"/>
                  </a:cubicBezTo>
                  <a:close/>
                  <a:moveTo>
                    <a:pt x="242" y="195"/>
                  </a:moveTo>
                  <a:cubicBezTo>
                    <a:pt x="267" y="195"/>
                    <a:pt x="287" y="215"/>
                    <a:pt x="287" y="241"/>
                  </a:cubicBezTo>
                  <a:cubicBezTo>
                    <a:pt x="287" y="266"/>
                    <a:pt x="267" y="287"/>
                    <a:pt x="242" y="287"/>
                  </a:cubicBezTo>
                  <a:cubicBezTo>
                    <a:pt x="216" y="287"/>
                    <a:pt x="196" y="266"/>
                    <a:pt x="196" y="241"/>
                  </a:cubicBezTo>
                  <a:cubicBezTo>
                    <a:pt x="196" y="215"/>
                    <a:pt x="216" y="195"/>
                    <a:pt x="242" y="195"/>
                  </a:cubicBezTo>
                  <a:close/>
                  <a:moveTo>
                    <a:pt x="77" y="270"/>
                  </a:moveTo>
                  <a:cubicBezTo>
                    <a:pt x="156" y="270"/>
                    <a:pt x="156" y="270"/>
                    <a:pt x="156" y="270"/>
                  </a:cubicBezTo>
                  <a:cubicBezTo>
                    <a:pt x="165" y="297"/>
                    <a:pt x="186" y="318"/>
                    <a:pt x="212" y="327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144" y="393"/>
                    <a:pt x="90" y="339"/>
                    <a:pt x="77" y="270"/>
                  </a:cubicBezTo>
                  <a:close/>
                  <a:moveTo>
                    <a:pt x="212" y="76"/>
                  </a:moveTo>
                  <a:cubicBezTo>
                    <a:pt x="212" y="155"/>
                    <a:pt x="212" y="155"/>
                    <a:pt x="212" y="155"/>
                  </a:cubicBezTo>
                  <a:cubicBezTo>
                    <a:pt x="186" y="164"/>
                    <a:pt x="165" y="185"/>
                    <a:pt x="156" y="211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90" y="143"/>
                    <a:pt x="144" y="89"/>
                    <a:pt x="212" y="76"/>
                  </a:cubicBezTo>
                  <a:close/>
                  <a:moveTo>
                    <a:pt x="406" y="211"/>
                  </a:moveTo>
                  <a:cubicBezTo>
                    <a:pt x="328" y="211"/>
                    <a:pt x="328" y="211"/>
                    <a:pt x="328" y="211"/>
                  </a:cubicBezTo>
                  <a:cubicBezTo>
                    <a:pt x="318" y="185"/>
                    <a:pt x="297" y="164"/>
                    <a:pt x="271" y="15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340" y="89"/>
                    <a:pt x="394" y="143"/>
                    <a:pt x="406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5214" y="31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>
              <a:off x="5214" y="31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54"/>
            <p:cNvSpPr>
              <a:spLocks noEditPoints="1"/>
            </p:cNvSpPr>
            <p:nvPr/>
          </p:nvSpPr>
          <p:spPr bwMode="auto">
            <a:xfrm>
              <a:off x="2150" y="1818"/>
              <a:ext cx="1214" cy="1209"/>
            </a:xfrm>
            <a:custGeom>
              <a:avLst/>
              <a:gdLst>
                <a:gd name="T0" fmla="*/ 713 w 800"/>
                <a:gd name="T1" fmla="*/ 273 h 796"/>
                <a:gd name="T2" fmla="*/ 720 w 800"/>
                <a:gd name="T3" fmla="*/ 157 h 796"/>
                <a:gd name="T4" fmla="*/ 651 w 800"/>
                <a:gd name="T5" fmla="*/ 174 h 796"/>
                <a:gd name="T6" fmla="*/ 618 w 800"/>
                <a:gd name="T7" fmla="*/ 62 h 796"/>
                <a:gd name="T8" fmla="*/ 560 w 800"/>
                <a:gd name="T9" fmla="*/ 101 h 796"/>
                <a:gd name="T10" fmla="*/ 490 w 800"/>
                <a:gd name="T11" fmla="*/ 8 h 796"/>
                <a:gd name="T12" fmla="*/ 448 w 800"/>
                <a:gd name="T13" fmla="*/ 65 h 796"/>
                <a:gd name="T14" fmla="*/ 351 w 800"/>
                <a:gd name="T15" fmla="*/ 0 h 796"/>
                <a:gd name="T16" fmla="*/ 331 w 800"/>
                <a:gd name="T17" fmla="*/ 68 h 796"/>
                <a:gd name="T18" fmla="*/ 218 w 800"/>
                <a:gd name="T19" fmla="*/ 41 h 796"/>
                <a:gd name="T20" fmla="*/ 223 w 800"/>
                <a:gd name="T21" fmla="*/ 111 h 796"/>
                <a:gd name="T22" fmla="*/ 107 w 800"/>
                <a:gd name="T23" fmla="*/ 125 h 796"/>
                <a:gd name="T24" fmla="*/ 135 w 800"/>
                <a:gd name="T25" fmla="*/ 189 h 796"/>
                <a:gd name="T26" fmla="*/ 31 w 800"/>
                <a:gd name="T27" fmla="*/ 241 h 796"/>
                <a:gd name="T28" fmla="*/ 80 w 800"/>
                <a:gd name="T29" fmla="*/ 292 h 796"/>
                <a:gd name="T30" fmla="*/ 0 w 800"/>
                <a:gd name="T31" fmla="*/ 377 h 796"/>
                <a:gd name="T32" fmla="*/ 63 w 800"/>
                <a:gd name="T33" fmla="*/ 398 h 796"/>
                <a:gd name="T34" fmla="*/ 0 w 800"/>
                <a:gd name="T35" fmla="*/ 419 h 796"/>
                <a:gd name="T36" fmla="*/ 80 w 800"/>
                <a:gd name="T37" fmla="*/ 504 h 796"/>
                <a:gd name="T38" fmla="*/ 31 w 800"/>
                <a:gd name="T39" fmla="*/ 555 h 796"/>
                <a:gd name="T40" fmla="*/ 135 w 800"/>
                <a:gd name="T41" fmla="*/ 607 h 796"/>
                <a:gd name="T42" fmla="*/ 107 w 800"/>
                <a:gd name="T43" fmla="*/ 671 h 796"/>
                <a:gd name="T44" fmla="*/ 223 w 800"/>
                <a:gd name="T45" fmla="*/ 685 h 796"/>
                <a:gd name="T46" fmla="*/ 218 w 800"/>
                <a:gd name="T47" fmla="*/ 755 h 796"/>
                <a:gd name="T48" fmla="*/ 331 w 800"/>
                <a:gd name="T49" fmla="*/ 728 h 796"/>
                <a:gd name="T50" fmla="*/ 351 w 800"/>
                <a:gd name="T51" fmla="*/ 796 h 796"/>
                <a:gd name="T52" fmla="*/ 448 w 800"/>
                <a:gd name="T53" fmla="*/ 731 h 796"/>
                <a:gd name="T54" fmla="*/ 490 w 800"/>
                <a:gd name="T55" fmla="*/ 788 h 796"/>
                <a:gd name="T56" fmla="*/ 560 w 800"/>
                <a:gd name="T57" fmla="*/ 695 h 796"/>
                <a:gd name="T58" fmla="*/ 618 w 800"/>
                <a:gd name="T59" fmla="*/ 734 h 796"/>
                <a:gd name="T60" fmla="*/ 651 w 800"/>
                <a:gd name="T61" fmla="*/ 622 h 796"/>
                <a:gd name="T62" fmla="*/ 720 w 800"/>
                <a:gd name="T63" fmla="*/ 639 h 796"/>
                <a:gd name="T64" fmla="*/ 713 w 800"/>
                <a:gd name="T65" fmla="*/ 523 h 796"/>
                <a:gd name="T66" fmla="*/ 783 w 800"/>
                <a:gd name="T67" fmla="*/ 515 h 796"/>
                <a:gd name="T68" fmla="*/ 737 w 800"/>
                <a:gd name="T69" fmla="*/ 408 h 796"/>
                <a:gd name="T70" fmla="*/ 737 w 800"/>
                <a:gd name="T71" fmla="*/ 388 h 796"/>
                <a:gd name="T72" fmla="*/ 783 w 800"/>
                <a:gd name="T73" fmla="*/ 281 h 796"/>
                <a:gd name="T74" fmla="*/ 674 w 800"/>
                <a:gd name="T75" fmla="*/ 398 h 796"/>
                <a:gd name="T76" fmla="*/ 126 w 800"/>
                <a:gd name="T77" fmla="*/ 398 h 796"/>
                <a:gd name="T78" fmla="*/ 674 w 800"/>
                <a:gd name="T79" fmla="*/ 39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0" h="796">
                  <a:moveTo>
                    <a:pt x="720" y="292"/>
                  </a:moveTo>
                  <a:cubicBezTo>
                    <a:pt x="718" y="286"/>
                    <a:pt x="715" y="280"/>
                    <a:pt x="713" y="273"/>
                  </a:cubicBezTo>
                  <a:cubicBezTo>
                    <a:pt x="769" y="241"/>
                    <a:pt x="769" y="241"/>
                    <a:pt x="769" y="241"/>
                  </a:cubicBezTo>
                  <a:cubicBezTo>
                    <a:pt x="720" y="157"/>
                    <a:pt x="720" y="157"/>
                    <a:pt x="720" y="157"/>
                  </a:cubicBezTo>
                  <a:cubicBezTo>
                    <a:pt x="664" y="189"/>
                    <a:pt x="664" y="189"/>
                    <a:pt x="664" y="189"/>
                  </a:cubicBezTo>
                  <a:cubicBezTo>
                    <a:pt x="660" y="184"/>
                    <a:pt x="656" y="179"/>
                    <a:pt x="651" y="174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18" y="62"/>
                    <a:pt x="618" y="62"/>
                    <a:pt x="618" y="62"/>
                  </a:cubicBezTo>
                  <a:cubicBezTo>
                    <a:pt x="577" y="111"/>
                    <a:pt x="577" y="111"/>
                    <a:pt x="577" y="111"/>
                  </a:cubicBezTo>
                  <a:cubicBezTo>
                    <a:pt x="571" y="108"/>
                    <a:pt x="566" y="104"/>
                    <a:pt x="560" y="10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490" y="8"/>
                    <a:pt x="490" y="8"/>
                    <a:pt x="490" y="8"/>
                  </a:cubicBezTo>
                  <a:cubicBezTo>
                    <a:pt x="468" y="68"/>
                    <a:pt x="468" y="68"/>
                    <a:pt x="468" y="68"/>
                  </a:cubicBezTo>
                  <a:cubicBezTo>
                    <a:pt x="462" y="67"/>
                    <a:pt x="455" y="66"/>
                    <a:pt x="448" y="65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65"/>
                    <a:pt x="351" y="65"/>
                    <a:pt x="351" y="65"/>
                  </a:cubicBezTo>
                  <a:cubicBezTo>
                    <a:pt x="345" y="66"/>
                    <a:pt x="338" y="67"/>
                    <a:pt x="331" y="68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4" y="104"/>
                    <a:pt x="228" y="108"/>
                    <a:pt x="223" y="111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4" y="179"/>
                    <a:pt x="140" y="184"/>
                    <a:pt x="135" y="18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84" y="280"/>
                    <a:pt x="82" y="286"/>
                    <a:pt x="80" y="292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63" y="388"/>
                    <a:pt x="63" y="388"/>
                    <a:pt x="63" y="388"/>
                  </a:cubicBezTo>
                  <a:cubicBezTo>
                    <a:pt x="63" y="391"/>
                    <a:pt x="63" y="395"/>
                    <a:pt x="63" y="398"/>
                  </a:cubicBezTo>
                  <a:cubicBezTo>
                    <a:pt x="63" y="401"/>
                    <a:pt x="63" y="405"/>
                    <a:pt x="63" y="408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7" y="515"/>
                    <a:pt x="17" y="515"/>
                    <a:pt x="17" y="515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82" y="510"/>
                    <a:pt x="84" y="516"/>
                    <a:pt x="87" y="523"/>
                  </a:cubicBezTo>
                  <a:cubicBezTo>
                    <a:pt x="31" y="555"/>
                    <a:pt x="31" y="555"/>
                    <a:pt x="31" y="55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135" y="607"/>
                    <a:pt x="135" y="607"/>
                    <a:pt x="135" y="607"/>
                  </a:cubicBezTo>
                  <a:cubicBezTo>
                    <a:pt x="140" y="612"/>
                    <a:pt x="144" y="617"/>
                    <a:pt x="148" y="622"/>
                  </a:cubicBezTo>
                  <a:cubicBezTo>
                    <a:pt x="107" y="671"/>
                    <a:pt x="107" y="671"/>
                    <a:pt x="107" y="671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223" y="685"/>
                    <a:pt x="223" y="685"/>
                    <a:pt x="223" y="685"/>
                  </a:cubicBezTo>
                  <a:cubicBezTo>
                    <a:pt x="228" y="688"/>
                    <a:pt x="234" y="692"/>
                    <a:pt x="240" y="695"/>
                  </a:cubicBezTo>
                  <a:cubicBezTo>
                    <a:pt x="218" y="755"/>
                    <a:pt x="218" y="755"/>
                    <a:pt x="218" y="755"/>
                  </a:cubicBezTo>
                  <a:cubicBezTo>
                    <a:pt x="310" y="788"/>
                    <a:pt x="310" y="788"/>
                    <a:pt x="310" y="788"/>
                  </a:cubicBezTo>
                  <a:cubicBezTo>
                    <a:pt x="331" y="728"/>
                    <a:pt x="331" y="728"/>
                    <a:pt x="331" y="728"/>
                  </a:cubicBezTo>
                  <a:cubicBezTo>
                    <a:pt x="338" y="729"/>
                    <a:pt x="345" y="731"/>
                    <a:pt x="351" y="731"/>
                  </a:cubicBezTo>
                  <a:cubicBezTo>
                    <a:pt x="351" y="796"/>
                    <a:pt x="351" y="796"/>
                    <a:pt x="351" y="796"/>
                  </a:cubicBezTo>
                  <a:cubicBezTo>
                    <a:pt x="448" y="796"/>
                    <a:pt x="448" y="796"/>
                    <a:pt x="448" y="796"/>
                  </a:cubicBezTo>
                  <a:cubicBezTo>
                    <a:pt x="448" y="731"/>
                    <a:pt x="448" y="731"/>
                    <a:pt x="448" y="731"/>
                  </a:cubicBezTo>
                  <a:cubicBezTo>
                    <a:pt x="455" y="731"/>
                    <a:pt x="462" y="729"/>
                    <a:pt x="468" y="728"/>
                  </a:cubicBezTo>
                  <a:cubicBezTo>
                    <a:pt x="490" y="788"/>
                    <a:pt x="490" y="788"/>
                    <a:pt x="490" y="788"/>
                  </a:cubicBezTo>
                  <a:cubicBezTo>
                    <a:pt x="582" y="755"/>
                    <a:pt x="582" y="755"/>
                    <a:pt x="582" y="755"/>
                  </a:cubicBezTo>
                  <a:cubicBezTo>
                    <a:pt x="560" y="695"/>
                    <a:pt x="560" y="695"/>
                    <a:pt x="560" y="695"/>
                  </a:cubicBezTo>
                  <a:cubicBezTo>
                    <a:pt x="566" y="692"/>
                    <a:pt x="571" y="688"/>
                    <a:pt x="577" y="685"/>
                  </a:cubicBezTo>
                  <a:cubicBezTo>
                    <a:pt x="618" y="734"/>
                    <a:pt x="618" y="734"/>
                    <a:pt x="618" y="734"/>
                  </a:cubicBezTo>
                  <a:cubicBezTo>
                    <a:pt x="693" y="671"/>
                    <a:pt x="693" y="671"/>
                    <a:pt x="693" y="671"/>
                  </a:cubicBezTo>
                  <a:cubicBezTo>
                    <a:pt x="651" y="622"/>
                    <a:pt x="651" y="622"/>
                    <a:pt x="651" y="622"/>
                  </a:cubicBezTo>
                  <a:cubicBezTo>
                    <a:pt x="656" y="617"/>
                    <a:pt x="660" y="612"/>
                    <a:pt x="664" y="607"/>
                  </a:cubicBezTo>
                  <a:cubicBezTo>
                    <a:pt x="720" y="639"/>
                    <a:pt x="720" y="639"/>
                    <a:pt x="720" y="639"/>
                  </a:cubicBezTo>
                  <a:cubicBezTo>
                    <a:pt x="769" y="555"/>
                    <a:pt x="769" y="555"/>
                    <a:pt x="769" y="555"/>
                  </a:cubicBezTo>
                  <a:cubicBezTo>
                    <a:pt x="713" y="523"/>
                    <a:pt x="713" y="523"/>
                    <a:pt x="713" y="523"/>
                  </a:cubicBezTo>
                  <a:cubicBezTo>
                    <a:pt x="715" y="516"/>
                    <a:pt x="718" y="510"/>
                    <a:pt x="720" y="504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800" y="419"/>
                    <a:pt x="800" y="419"/>
                    <a:pt x="800" y="419"/>
                  </a:cubicBezTo>
                  <a:cubicBezTo>
                    <a:pt x="737" y="408"/>
                    <a:pt x="737" y="408"/>
                    <a:pt x="737" y="408"/>
                  </a:cubicBezTo>
                  <a:cubicBezTo>
                    <a:pt x="737" y="405"/>
                    <a:pt x="737" y="401"/>
                    <a:pt x="737" y="398"/>
                  </a:cubicBezTo>
                  <a:cubicBezTo>
                    <a:pt x="737" y="395"/>
                    <a:pt x="737" y="391"/>
                    <a:pt x="737" y="388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783" y="281"/>
                    <a:pt x="783" y="281"/>
                    <a:pt x="783" y="281"/>
                  </a:cubicBezTo>
                  <a:lnTo>
                    <a:pt x="720" y="292"/>
                  </a:lnTo>
                  <a:close/>
                  <a:moveTo>
                    <a:pt x="674" y="398"/>
                  </a:moveTo>
                  <a:cubicBezTo>
                    <a:pt x="674" y="549"/>
                    <a:pt x="551" y="672"/>
                    <a:pt x="400" y="672"/>
                  </a:cubicBezTo>
                  <a:cubicBezTo>
                    <a:pt x="248" y="672"/>
                    <a:pt x="126" y="549"/>
                    <a:pt x="126" y="398"/>
                  </a:cubicBezTo>
                  <a:cubicBezTo>
                    <a:pt x="126" y="247"/>
                    <a:pt x="248" y="124"/>
                    <a:pt x="400" y="124"/>
                  </a:cubicBezTo>
                  <a:cubicBezTo>
                    <a:pt x="551" y="124"/>
                    <a:pt x="674" y="247"/>
                    <a:pt x="674" y="3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55"/>
            <p:cNvSpPr>
              <a:spLocks noEditPoints="1"/>
            </p:cNvSpPr>
            <p:nvPr/>
          </p:nvSpPr>
          <p:spPr bwMode="auto">
            <a:xfrm>
              <a:off x="2355" y="2020"/>
              <a:ext cx="804" cy="805"/>
            </a:xfrm>
            <a:custGeom>
              <a:avLst/>
              <a:gdLst>
                <a:gd name="T0" fmla="*/ 265 w 530"/>
                <a:gd name="T1" fmla="*/ 0 h 530"/>
                <a:gd name="T2" fmla="*/ 0 w 530"/>
                <a:gd name="T3" fmla="*/ 265 h 530"/>
                <a:gd name="T4" fmla="*/ 265 w 530"/>
                <a:gd name="T5" fmla="*/ 530 h 530"/>
                <a:gd name="T6" fmla="*/ 530 w 530"/>
                <a:gd name="T7" fmla="*/ 265 h 530"/>
                <a:gd name="T8" fmla="*/ 265 w 530"/>
                <a:gd name="T9" fmla="*/ 0 h 530"/>
                <a:gd name="T10" fmla="*/ 265 w 530"/>
                <a:gd name="T11" fmla="*/ 476 h 530"/>
                <a:gd name="T12" fmla="*/ 54 w 530"/>
                <a:gd name="T13" fmla="*/ 265 h 530"/>
                <a:gd name="T14" fmla="*/ 265 w 530"/>
                <a:gd name="T15" fmla="*/ 54 h 530"/>
                <a:gd name="T16" fmla="*/ 476 w 530"/>
                <a:gd name="T17" fmla="*/ 265 h 530"/>
                <a:gd name="T18" fmla="*/ 265 w 530"/>
                <a:gd name="T19" fmla="*/ 4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530">
                  <a:moveTo>
                    <a:pt x="265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30"/>
                    <a:pt x="265" y="530"/>
                  </a:cubicBezTo>
                  <a:cubicBezTo>
                    <a:pt x="411" y="530"/>
                    <a:pt x="530" y="411"/>
                    <a:pt x="530" y="265"/>
                  </a:cubicBezTo>
                  <a:cubicBezTo>
                    <a:pt x="530" y="119"/>
                    <a:pt x="411" y="0"/>
                    <a:pt x="265" y="0"/>
                  </a:cubicBezTo>
                  <a:close/>
                  <a:moveTo>
                    <a:pt x="265" y="476"/>
                  </a:moveTo>
                  <a:cubicBezTo>
                    <a:pt x="148" y="476"/>
                    <a:pt x="54" y="382"/>
                    <a:pt x="54" y="265"/>
                  </a:cubicBezTo>
                  <a:cubicBezTo>
                    <a:pt x="54" y="148"/>
                    <a:pt x="148" y="54"/>
                    <a:pt x="265" y="54"/>
                  </a:cubicBezTo>
                  <a:cubicBezTo>
                    <a:pt x="381" y="54"/>
                    <a:pt x="476" y="148"/>
                    <a:pt x="476" y="265"/>
                  </a:cubicBezTo>
                  <a:cubicBezTo>
                    <a:pt x="476" y="382"/>
                    <a:pt x="381" y="476"/>
                    <a:pt x="265" y="4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6"/>
            <p:cNvSpPr>
              <a:spLocks noEditPoints="1"/>
            </p:cNvSpPr>
            <p:nvPr/>
          </p:nvSpPr>
          <p:spPr bwMode="auto">
            <a:xfrm>
              <a:off x="2451" y="2116"/>
              <a:ext cx="613" cy="613"/>
            </a:xfrm>
            <a:custGeom>
              <a:avLst/>
              <a:gdLst>
                <a:gd name="T0" fmla="*/ 202 w 404"/>
                <a:gd name="T1" fmla="*/ 0 h 404"/>
                <a:gd name="T2" fmla="*/ 0 w 404"/>
                <a:gd name="T3" fmla="*/ 202 h 404"/>
                <a:gd name="T4" fmla="*/ 202 w 404"/>
                <a:gd name="T5" fmla="*/ 404 h 404"/>
                <a:gd name="T6" fmla="*/ 404 w 404"/>
                <a:gd name="T7" fmla="*/ 202 h 404"/>
                <a:gd name="T8" fmla="*/ 202 w 404"/>
                <a:gd name="T9" fmla="*/ 0 h 404"/>
                <a:gd name="T10" fmla="*/ 202 w 404"/>
                <a:gd name="T11" fmla="*/ 232 h 404"/>
                <a:gd name="T12" fmla="*/ 172 w 404"/>
                <a:gd name="T13" fmla="*/ 202 h 404"/>
                <a:gd name="T14" fmla="*/ 202 w 404"/>
                <a:gd name="T15" fmla="*/ 172 h 404"/>
                <a:gd name="T16" fmla="*/ 232 w 404"/>
                <a:gd name="T17" fmla="*/ 202 h 404"/>
                <a:gd name="T18" fmla="*/ 202 w 404"/>
                <a:gd name="T19" fmla="*/ 23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404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4"/>
                    <a:pt x="90" y="404"/>
                    <a:pt x="202" y="404"/>
                  </a:cubicBezTo>
                  <a:cubicBezTo>
                    <a:pt x="313" y="404"/>
                    <a:pt x="404" y="314"/>
                    <a:pt x="404" y="202"/>
                  </a:cubicBezTo>
                  <a:cubicBezTo>
                    <a:pt x="404" y="90"/>
                    <a:pt x="313" y="0"/>
                    <a:pt x="202" y="0"/>
                  </a:cubicBezTo>
                  <a:close/>
                  <a:moveTo>
                    <a:pt x="202" y="232"/>
                  </a:moveTo>
                  <a:cubicBezTo>
                    <a:pt x="185" y="232"/>
                    <a:pt x="172" y="219"/>
                    <a:pt x="172" y="202"/>
                  </a:cubicBezTo>
                  <a:cubicBezTo>
                    <a:pt x="172" y="185"/>
                    <a:pt x="185" y="172"/>
                    <a:pt x="202" y="172"/>
                  </a:cubicBezTo>
                  <a:cubicBezTo>
                    <a:pt x="218" y="172"/>
                    <a:pt x="232" y="185"/>
                    <a:pt x="232" y="202"/>
                  </a:cubicBezTo>
                  <a:cubicBezTo>
                    <a:pt x="232" y="219"/>
                    <a:pt x="218" y="232"/>
                    <a:pt x="202" y="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30" t="-7745" r="-890" b="-185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981201" y="1777308"/>
            <a:ext cx="88963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>
                <a:cs typeface="Arial" panose="020B0604020202020204" pitchFamily="34" charset="0"/>
              </a:rPr>
              <a:t>THANK YOU</a:t>
            </a:r>
            <a:endParaRPr lang="zh-CN" altLang="en-US" sz="8800" b="1" dirty="0"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655434" y="3520712"/>
            <a:ext cx="2077464" cy="257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壹德设计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820002" y="3520712"/>
            <a:ext cx="2215919" cy="257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769228" y="1508154"/>
            <a:ext cx="73202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21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  <p:bldP spid="10" grpId="0" animBg="1"/>
      <p:bldP spid="12" grpId="0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占位符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852343" y="-312672"/>
            <a:ext cx="3154066" cy="80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52301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52301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1228" y="3495558"/>
            <a:ext cx="5256295" cy="1368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00396" y="3584469"/>
            <a:ext cx="4257961" cy="729469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217" ker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6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00396" y="4314035"/>
            <a:ext cx="4257961" cy="391615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686" ker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05104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6355736" y="2290544"/>
            <a:ext cx="5261344" cy="10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Great </a:t>
            </a:r>
            <a:r>
              <a:rPr lang="en-US" sz="2953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design</a:t>
            </a:r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is </a:t>
            </a:r>
            <a:r>
              <a:rPr lang="en-US" sz="2953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eliminating</a:t>
            </a:r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all unnecessary </a:t>
            </a:r>
            <a:r>
              <a:rPr lang="en-US" sz="2953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details</a:t>
            </a:r>
            <a:r>
              <a:rPr lang="en-US" sz="2953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15484" y="3960724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7482" y="3643973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15484" y="5236116"/>
            <a:ext cx="4444281" cy="665252"/>
          </a:xfrm>
          <a:prstGeom prst="rect">
            <a:avLst/>
          </a:prstGeom>
        </p:spPr>
        <p:txBody>
          <a:bodyPr vert="horz" wrap="square" lIns="114686" tIns="57343" rIns="114686" bIns="5734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Hashtag fashion axe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fingerstache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, everyday carry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shoreditch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pinterest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umami authentic </a:t>
            </a:r>
            <a:r>
              <a:rPr lang="en-US" sz="1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brooklyn</a:t>
            </a:r>
            <a:r>
              <a:rPr lang="en-US" sz="126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oboto Light" panose="02000000000000000000" pitchFamily="2" charset="0"/>
                <a:sym typeface="Times New Roman" panose="02020603050405020304" pitchFamily="18" charset="0"/>
              </a:rPr>
              <a:t> YOLO.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7482" y="4919365"/>
            <a:ext cx="3797001" cy="27186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Synth chartreuse XOXO, tacos </a:t>
            </a:r>
            <a:r>
              <a:rPr lang="en-US" sz="1266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brooklyn</a:t>
            </a:r>
            <a:r>
              <a:rPr lang="en-US" sz="1266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VHS plaid.</a:t>
            </a:r>
            <a:endParaRPr lang="en-US" sz="1266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Poppins Light" charset="0"/>
              <a:sym typeface="Times New Roman" panose="02020603050405020304" pitchFamily="18" charset="0"/>
            </a:endParaRPr>
          </a:p>
        </p:txBody>
      </p:sp>
      <p:sp>
        <p:nvSpPr>
          <p:cNvPr id="18" name="Shape 2720"/>
          <p:cNvSpPr/>
          <p:nvPr/>
        </p:nvSpPr>
        <p:spPr>
          <a:xfrm>
            <a:off x="6448517" y="362928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19" name="Shape 2720"/>
          <p:cNvSpPr/>
          <p:nvPr/>
        </p:nvSpPr>
        <p:spPr>
          <a:xfrm>
            <a:off x="6448517" y="4904071"/>
            <a:ext cx="293411" cy="29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0085" tIns="20085" rIns="20085" bIns="20085" anchor="ctr"/>
          <a:lstStyle/>
          <a:p>
            <a:pPr defTabSz="24101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Source Sans Pro Light" charset="0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787" y="2461427"/>
            <a:ext cx="2623721" cy="2718361"/>
            <a:chOff x="-2978" y="2333926"/>
            <a:chExt cx="2487813" cy="2577550"/>
          </a:xfrm>
        </p:grpSpPr>
        <p:sp>
          <p:nvSpPr>
            <p:cNvPr id="2" name="Shape 182"/>
            <p:cNvSpPr/>
            <p:nvPr/>
          </p:nvSpPr>
          <p:spPr>
            <a:xfrm>
              <a:off x="-2977" y="2333969"/>
              <a:ext cx="2487812" cy="257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616" y="21600"/>
                  </a:lnTo>
                  <a:lnTo>
                    <a:pt x="18616" y="21532"/>
                  </a:lnTo>
                  <a:lnTo>
                    <a:pt x="18635" y="21600"/>
                  </a:lnTo>
                  <a:lnTo>
                    <a:pt x="21600" y="10799"/>
                  </a:lnTo>
                  <a:lnTo>
                    <a:pt x="18635" y="0"/>
                  </a:lnTo>
                  <a:lnTo>
                    <a:pt x="18616" y="67"/>
                  </a:lnTo>
                  <a:lnTo>
                    <a:pt x="186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3" tIns="71433" rIns="71433" bIns="71433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3" name="Shape 183"/>
            <p:cNvSpPr/>
            <p:nvPr/>
          </p:nvSpPr>
          <p:spPr>
            <a:xfrm>
              <a:off x="-2978" y="2333926"/>
              <a:ext cx="2334619" cy="71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58" y="0"/>
                  </a:lnTo>
                  <a:lnTo>
                    <a:pt x="19837" y="241"/>
                  </a:lnTo>
                  <a:lnTo>
                    <a:pt x="198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5624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2" name="Shape 185"/>
            <p:cNvSpPr/>
            <p:nvPr/>
          </p:nvSpPr>
          <p:spPr>
            <a:xfrm>
              <a:off x="313694" y="3210368"/>
              <a:ext cx="1601940" cy="1352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694" y="2533230"/>
              <a:ext cx="1251177" cy="33372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687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FIRST STEP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51141" y="2461218"/>
            <a:ext cx="3032002" cy="2718468"/>
            <a:chOff x="2134197" y="2333727"/>
            <a:chExt cx="2874945" cy="2577652"/>
          </a:xfrm>
        </p:grpSpPr>
        <p:sp>
          <p:nvSpPr>
            <p:cNvPr id="4" name="Shape 187"/>
            <p:cNvSpPr/>
            <p:nvPr/>
          </p:nvSpPr>
          <p:spPr>
            <a:xfrm>
              <a:off x="2134231" y="2333847"/>
              <a:ext cx="2874911" cy="257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4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2575" y="10800"/>
                  </a:lnTo>
                  <a:lnTo>
                    <a:pt x="8" y="21600"/>
                  </a:lnTo>
                  <a:lnTo>
                    <a:pt x="19017" y="21600"/>
                  </a:lnTo>
                  <a:lnTo>
                    <a:pt x="19017" y="21533"/>
                  </a:lnTo>
                  <a:lnTo>
                    <a:pt x="19033" y="21600"/>
                  </a:lnTo>
                  <a:lnTo>
                    <a:pt x="21600" y="10800"/>
                  </a:lnTo>
                  <a:lnTo>
                    <a:pt x="19033" y="0"/>
                  </a:lnTo>
                  <a:lnTo>
                    <a:pt x="19017" y="67"/>
                  </a:lnTo>
                  <a:lnTo>
                    <a:pt x="19017" y="0"/>
                  </a:lnTo>
                  <a:lnTo>
                    <a:pt x="8" y="0"/>
                  </a:lnTo>
                  <a:close/>
                  <a:moveTo>
                    <a:pt x="8" y="21600"/>
                  </a:moveTo>
                  <a:lnTo>
                    <a:pt x="0" y="21566"/>
                  </a:lnTo>
                  <a:lnTo>
                    <a:pt x="0" y="21600"/>
                  </a:lnTo>
                  <a:lnTo>
                    <a:pt x="8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5" name="Shape 188"/>
            <p:cNvSpPr/>
            <p:nvPr/>
          </p:nvSpPr>
          <p:spPr>
            <a:xfrm>
              <a:off x="2134197" y="2333727"/>
              <a:ext cx="2719388" cy="70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8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9" y="0"/>
                  </a:moveTo>
                  <a:lnTo>
                    <a:pt x="1488" y="21600"/>
                  </a:lnTo>
                  <a:lnTo>
                    <a:pt x="21600" y="21600"/>
                  </a:lnTo>
                  <a:lnTo>
                    <a:pt x="20122" y="0"/>
                  </a:lnTo>
                  <a:lnTo>
                    <a:pt x="20106" y="250"/>
                  </a:lnTo>
                  <a:lnTo>
                    <a:pt x="2010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5624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3" name="Shape 190"/>
            <p:cNvSpPr/>
            <p:nvPr/>
          </p:nvSpPr>
          <p:spPr>
            <a:xfrm>
              <a:off x="2770717" y="3210368"/>
              <a:ext cx="1601940" cy="1352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70716" y="2519946"/>
              <a:ext cx="1504160" cy="33372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687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SECOND STEP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6712" y="2461218"/>
            <a:ext cx="3032020" cy="2718551"/>
            <a:chOff x="4661693" y="2333727"/>
            <a:chExt cx="2874962" cy="2577731"/>
          </a:xfrm>
        </p:grpSpPr>
        <p:sp>
          <p:nvSpPr>
            <p:cNvPr id="6" name="Shape 192"/>
            <p:cNvSpPr/>
            <p:nvPr/>
          </p:nvSpPr>
          <p:spPr>
            <a:xfrm>
              <a:off x="4661743" y="2333926"/>
              <a:ext cx="2874912" cy="257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4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2575" y="10800"/>
                  </a:lnTo>
                  <a:lnTo>
                    <a:pt x="8" y="21600"/>
                  </a:lnTo>
                  <a:lnTo>
                    <a:pt x="19017" y="21600"/>
                  </a:lnTo>
                  <a:lnTo>
                    <a:pt x="19017" y="21533"/>
                  </a:lnTo>
                  <a:lnTo>
                    <a:pt x="19033" y="21600"/>
                  </a:lnTo>
                  <a:lnTo>
                    <a:pt x="21600" y="10800"/>
                  </a:lnTo>
                  <a:lnTo>
                    <a:pt x="19033" y="0"/>
                  </a:lnTo>
                  <a:lnTo>
                    <a:pt x="19017" y="67"/>
                  </a:lnTo>
                  <a:lnTo>
                    <a:pt x="19017" y="0"/>
                  </a:lnTo>
                  <a:lnTo>
                    <a:pt x="8" y="0"/>
                  </a:lnTo>
                  <a:close/>
                  <a:moveTo>
                    <a:pt x="8" y="21600"/>
                  </a:moveTo>
                  <a:lnTo>
                    <a:pt x="0" y="21566"/>
                  </a:lnTo>
                  <a:lnTo>
                    <a:pt x="0" y="21600"/>
                  </a:lnTo>
                  <a:lnTo>
                    <a:pt x="8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7" name="Shape 193"/>
            <p:cNvSpPr/>
            <p:nvPr/>
          </p:nvSpPr>
          <p:spPr>
            <a:xfrm>
              <a:off x="4661693" y="2333727"/>
              <a:ext cx="2720579" cy="70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7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9" y="0"/>
                  </a:moveTo>
                  <a:lnTo>
                    <a:pt x="1495" y="21600"/>
                  </a:lnTo>
                  <a:lnTo>
                    <a:pt x="21600" y="21600"/>
                  </a:lnTo>
                  <a:lnTo>
                    <a:pt x="20113" y="0"/>
                  </a:lnTo>
                  <a:lnTo>
                    <a:pt x="20097" y="249"/>
                  </a:lnTo>
                  <a:lnTo>
                    <a:pt x="2009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5624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4" name="Shape 195"/>
            <p:cNvSpPr/>
            <p:nvPr/>
          </p:nvSpPr>
          <p:spPr>
            <a:xfrm>
              <a:off x="5227737" y="3210369"/>
              <a:ext cx="1601940" cy="1352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27737" y="2533230"/>
              <a:ext cx="1323285" cy="33372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687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THIRD STEP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75591" y="2461218"/>
            <a:ext cx="3031985" cy="2718551"/>
            <a:chOff x="7182842" y="2333727"/>
            <a:chExt cx="2874929" cy="2577731"/>
          </a:xfrm>
        </p:grpSpPr>
        <p:sp>
          <p:nvSpPr>
            <p:cNvPr id="8" name="Shape 197"/>
            <p:cNvSpPr/>
            <p:nvPr/>
          </p:nvSpPr>
          <p:spPr>
            <a:xfrm>
              <a:off x="7182859" y="2333926"/>
              <a:ext cx="2874912" cy="257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4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2575" y="10800"/>
                  </a:lnTo>
                  <a:lnTo>
                    <a:pt x="8" y="21600"/>
                  </a:lnTo>
                  <a:lnTo>
                    <a:pt x="19017" y="21600"/>
                  </a:lnTo>
                  <a:lnTo>
                    <a:pt x="19017" y="21533"/>
                  </a:lnTo>
                  <a:lnTo>
                    <a:pt x="19033" y="21600"/>
                  </a:lnTo>
                  <a:lnTo>
                    <a:pt x="21600" y="10800"/>
                  </a:lnTo>
                  <a:lnTo>
                    <a:pt x="19033" y="0"/>
                  </a:lnTo>
                  <a:lnTo>
                    <a:pt x="19017" y="67"/>
                  </a:lnTo>
                  <a:lnTo>
                    <a:pt x="19017" y="0"/>
                  </a:lnTo>
                  <a:lnTo>
                    <a:pt x="8" y="0"/>
                  </a:lnTo>
                  <a:close/>
                  <a:moveTo>
                    <a:pt x="8" y="21600"/>
                  </a:moveTo>
                  <a:lnTo>
                    <a:pt x="0" y="21566"/>
                  </a:lnTo>
                  <a:lnTo>
                    <a:pt x="0" y="21600"/>
                  </a:lnTo>
                  <a:lnTo>
                    <a:pt x="8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1" name="Shape 198"/>
            <p:cNvSpPr/>
            <p:nvPr/>
          </p:nvSpPr>
          <p:spPr>
            <a:xfrm>
              <a:off x="7182842" y="2333727"/>
              <a:ext cx="2721769" cy="71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1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1504" y="21600"/>
                  </a:lnTo>
                  <a:lnTo>
                    <a:pt x="21600" y="21600"/>
                  </a:lnTo>
                  <a:lnTo>
                    <a:pt x="20104" y="0"/>
                  </a:lnTo>
                  <a:lnTo>
                    <a:pt x="20088" y="241"/>
                  </a:lnTo>
                  <a:lnTo>
                    <a:pt x="2008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5624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5" name="Shape 200"/>
            <p:cNvSpPr/>
            <p:nvPr/>
          </p:nvSpPr>
          <p:spPr>
            <a:xfrm>
              <a:off x="7755250" y="3210369"/>
              <a:ext cx="1601940" cy="1352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48853" y="2533230"/>
              <a:ext cx="1519724" cy="33372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687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FOURTH STEP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37817" y="2461427"/>
            <a:ext cx="3031984" cy="2718342"/>
            <a:chOff x="9707165" y="2333926"/>
            <a:chExt cx="2874928" cy="2577532"/>
          </a:xfrm>
        </p:grpSpPr>
        <p:sp>
          <p:nvSpPr>
            <p:cNvPr id="9" name="Shape 203"/>
            <p:cNvSpPr/>
            <p:nvPr/>
          </p:nvSpPr>
          <p:spPr>
            <a:xfrm>
              <a:off x="9707181" y="2333926"/>
              <a:ext cx="2874912" cy="257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4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2575" y="10800"/>
                  </a:lnTo>
                  <a:lnTo>
                    <a:pt x="8" y="21600"/>
                  </a:lnTo>
                  <a:lnTo>
                    <a:pt x="19017" y="21600"/>
                  </a:lnTo>
                  <a:lnTo>
                    <a:pt x="19017" y="21533"/>
                  </a:lnTo>
                  <a:lnTo>
                    <a:pt x="19033" y="21600"/>
                  </a:lnTo>
                  <a:lnTo>
                    <a:pt x="21600" y="10800"/>
                  </a:lnTo>
                  <a:lnTo>
                    <a:pt x="19033" y="0"/>
                  </a:lnTo>
                  <a:lnTo>
                    <a:pt x="19017" y="67"/>
                  </a:lnTo>
                  <a:lnTo>
                    <a:pt x="19017" y="0"/>
                  </a:lnTo>
                  <a:lnTo>
                    <a:pt x="8" y="0"/>
                  </a:lnTo>
                  <a:close/>
                  <a:moveTo>
                    <a:pt x="8" y="21600"/>
                  </a:moveTo>
                  <a:lnTo>
                    <a:pt x="0" y="21566"/>
                  </a:lnTo>
                  <a:lnTo>
                    <a:pt x="0" y="21600"/>
                  </a:lnTo>
                  <a:lnTo>
                    <a:pt x="8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0" name="Shape 204"/>
            <p:cNvSpPr/>
            <p:nvPr/>
          </p:nvSpPr>
          <p:spPr>
            <a:xfrm>
              <a:off x="9707165" y="2333926"/>
              <a:ext cx="2721769" cy="71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1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1504" y="21600"/>
                  </a:lnTo>
                  <a:lnTo>
                    <a:pt x="21600" y="21600"/>
                  </a:lnTo>
                  <a:lnTo>
                    <a:pt x="20104" y="0"/>
                  </a:lnTo>
                  <a:lnTo>
                    <a:pt x="20088" y="241"/>
                  </a:lnTo>
                  <a:lnTo>
                    <a:pt x="2008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10000"/>
                </a:lnSpc>
                <a:defRPr sz="3200">
                  <a:solidFill>
                    <a:srgbClr val="FFFFFF"/>
                  </a:solidFill>
                </a:defRPr>
              </a:pPr>
              <a:endParaRPr sz="5624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Raleway"/>
                <a:sym typeface="Times New Roman" panose="02020603050405020304" pitchFamily="18" charset="0"/>
              </a:endParaRPr>
            </a:p>
          </p:txBody>
        </p:sp>
        <p:sp>
          <p:nvSpPr>
            <p:cNvPr id="16" name="Shape 206"/>
            <p:cNvSpPr/>
            <p:nvPr/>
          </p:nvSpPr>
          <p:spPr>
            <a:xfrm>
              <a:off x="10279573" y="3210367"/>
              <a:ext cx="1601940" cy="1352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266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266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269969" y="2533230"/>
              <a:ext cx="1140889" cy="333725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687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FIVE STEP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rc 43"/>
          <p:cNvSpPr/>
          <p:nvPr/>
        </p:nvSpPr>
        <p:spPr>
          <a:xfrm>
            <a:off x="1607608" y="3089041"/>
            <a:ext cx="1928707" cy="1928707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2"/>
            </a:solidFill>
            <a:headEnd type="oval"/>
          </a:ln>
          <a:effectLst>
            <a:outerShdw blurRad="228600" dist="1016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3536315" y="3089041"/>
            <a:ext cx="1928707" cy="1928707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2"/>
            </a:solidFill>
          </a:ln>
          <a:effectLst>
            <a:outerShdw blurRad="228600" dist="1016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5465022" y="3089041"/>
            <a:ext cx="1928707" cy="1928707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tx2"/>
            </a:solidFill>
          </a:ln>
          <a:effectLst>
            <a:outerShdw blurRad="228600" dist="1016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Arc 46"/>
          <p:cNvSpPr/>
          <p:nvPr/>
        </p:nvSpPr>
        <p:spPr>
          <a:xfrm>
            <a:off x="7393728" y="3089041"/>
            <a:ext cx="1928707" cy="1928707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tx2"/>
            </a:solidFill>
          </a:ln>
          <a:effectLst>
            <a:outerShdw blurRad="228600" dist="1016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9322435" y="3089041"/>
            <a:ext cx="1928707" cy="1928707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2"/>
            </a:solidFill>
            <a:tailEnd type="triangle"/>
          </a:ln>
          <a:effectLst>
            <a:outerShdw blurRad="228600" dist="1016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80743" y="4931003"/>
            <a:ext cx="1982438" cy="102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Year 2011</a:t>
            </a:r>
          </a:p>
          <a:p>
            <a:pPr algn="ctr">
              <a:lnSpc>
                <a:spcPct val="130000"/>
              </a:lnSpc>
            </a:pP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Etsy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plaid narwhal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fixie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tofu,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gastropub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ennui ethical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schlitz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disrupt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lomo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09449" y="4931003"/>
            <a:ext cx="1982438" cy="102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Year 2012</a:t>
            </a:r>
          </a:p>
          <a:p>
            <a:pPr algn="ctr">
              <a:lnSpc>
                <a:spcPct val="130000"/>
              </a:lnSpc>
            </a:pP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Etsy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plaid narwhal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fixie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tofu,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gastropub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ennui ethical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schlitz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disrupt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lomo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38156" y="4931003"/>
            <a:ext cx="1982438" cy="102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Year 2013</a:t>
            </a:r>
          </a:p>
          <a:p>
            <a:pPr algn="ctr">
              <a:lnSpc>
                <a:spcPct val="130000"/>
              </a:lnSpc>
            </a:pP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Etsy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plaid narwhal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fixie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tofu,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gastropub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ennui ethical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schlitz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disrupt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lomo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66863" y="4931003"/>
            <a:ext cx="1982438" cy="102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Year 2014</a:t>
            </a:r>
          </a:p>
          <a:p>
            <a:pPr algn="ctr">
              <a:lnSpc>
                <a:spcPct val="130000"/>
              </a:lnSpc>
            </a:pP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Etsy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plaid narwhal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fixie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tofu,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gastropub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ennui ethical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schlitz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disrupt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lomo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95569" y="4931003"/>
            <a:ext cx="1982438" cy="102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Year 2015</a:t>
            </a:r>
          </a:p>
          <a:p>
            <a:pPr algn="ctr">
              <a:lnSpc>
                <a:spcPct val="130000"/>
              </a:lnSpc>
            </a:pP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Etsy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plaid narwhal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fixie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tofu,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gastropub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ennui ethical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schlitz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disrupt </a:t>
            </a:r>
            <a:r>
              <a:rPr lang="en-US" sz="116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lomo</a:t>
            </a:r>
            <a:r>
              <a: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55175" y="2473783"/>
            <a:ext cx="6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2011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77502" y="24737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06208" y="24737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2013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34915" y="24864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2014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63622" y="24864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2015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089785" y="3515149"/>
            <a:ext cx="964353" cy="964353"/>
            <a:chOff x="1981200" y="2971800"/>
            <a:chExt cx="914400" cy="914400"/>
          </a:xfrm>
        </p:grpSpPr>
        <p:sp>
          <p:nvSpPr>
            <p:cNvPr id="60" name="Oval 59"/>
            <p:cNvSpPr/>
            <p:nvPr/>
          </p:nvSpPr>
          <p:spPr>
            <a:xfrm>
              <a:off x="1981200" y="2971800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Shape 2544"/>
            <p:cNvSpPr/>
            <p:nvPr/>
          </p:nvSpPr>
          <p:spPr>
            <a:xfrm>
              <a:off x="2298734" y="330137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18492" y="3515149"/>
            <a:ext cx="964353" cy="964353"/>
            <a:chOff x="3810000" y="2971800"/>
            <a:chExt cx="914400" cy="914400"/>
          </a:xfrm>
        </p:grpSpPr>
        <p:sp>
          <p:nvSpPr>
            <p:cNvPr id="63" name="Oval 62"/>
            <p:cNvSpPr/>
            <p:nvPr/>
          </p:nvSpPr>
          <p:spPr>
            <a:xfrm>
              <a:off x="3810000" y="2971800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Shape 2617"/>
            <p:cNvSpPr/>
            <p:nvPr/>
          </p:nvSpPr>
          <p:spPr>
            <a:xfrm>
              <a:off x="4127466" y="3301375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47199" y="3515149"/>
            <a:ext cx="964353" cy="964353"/>
            <a:chOff x="5638800" y="2971800"/>
            <a:chExt cx="914400" cy="914400"/>
          </a:xfrm>
        </p:grpSpPr>
        <p:sp>
          <p:nvSpPr>
            <p:cNvPr id="66" name="Oval 65"/>
            <p:cNvSpPr/>
            <p:nvPr/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7" name="Shape 2619"/>
            <p:cNvSpPr/>
            <p:nvPr/>
          </p:nvSpPr>
          <p:spPr>
            <a:xfrm>
              <a:off x="5961737" y="3307124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75905" y="3515149"/>
            <a:ext cx="964353" cy="964353"/>
            <a:chOff x="7467600" y="2971800"/>
            <a:chExt cx="914400" cy="914400"/>
          </a:xfrm>
        </p:grpSpPr>
        <p:sp>
          <p:nvSpPr>
            <p:cNvPr id="69" name="Oval 68"/>
            <p:cNvSpPr/>
            <p:nvPr/>
          </p:nvSpPr>
          <p:spPr>
            <a:xfrm>
              <a:off x="7467600" y="2971800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Shape 2620"/>
            <p:cNvSpPr/>
            <p:nvPr/>
          </p:nvSpPr>
          <p:spPr>
            <a:xfrm>
              <a:off x="7797873" y="3274125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804612" y="3515149"/>
            <a:ext cx="964353" cy="964353"/>
            <a:chOff x="9296400" y="2971800"/>
            <a:chExt cx="914400" cy="914400"/>
          </a:xfrm>
        </p:grpSpPr>
        <p:sp>
          <p:nvSpPr>
            <p:cNvPr id="72" name="Oval 71"/>
            <p:cNvSpPr/>
            <p:nvPr/>
          </p:nvSpPr>
          <p:spPr>
            <a:xfrm>
              <a:off x="9296400" y="2971800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3" name="Shape 2622"/>
            <p:cNvSpPr/>
            <p:nvPr/>
          </p:nvSpPr>
          <p:spPr>
            <a:xfrm>
              <a:off x="9613936" y="330137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 flipH="1">
            <a:off x="2573462" y="3299060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Pie 4"/>
          <p:cNvSpPr/>
          <p:nvPr/>
        </p:nvSpPr>
        <p:spPr>
          <a:xfrm rot="5400000" flipH="1">
            <a:off x="3593881" y="4318396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Pie 5"/>
          <p:cNvSpPr/>
          <p:nvPr/>
        </p:nvSpPr>
        <p:spPr>
          <a:xfrm flipH="1">
            <a:off x="4614299" y="3299060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Pie 6"/>
          <p:cNvSpPr/>
          <p:nvPr/>
        </p:nvSpPr>
        <p:spPr>
          <a:xfrm rot="5400000" flipH="1">
            <a:off x="5634718" y="4318396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Pie 7"/>
          <p:cNvSpPr/>
          <p:nvPr/>
        </p:nvSpPr>
        <p:spPr>
          <a:xfrm flipH="1">
            <a:off x="6655136" y="3299060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Pie 8"/>
          <p:cNvSpPr/>
          <p:nvPr/>
        </p:nvSpPr>
        <p:spPr>
          <a:xfrm rot="5400000" flipH="1">
            <a:off x="7675555" y="4318396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Pie 9"/>
          <p:cNvSpPr/>
          <p:nvPr/>
        </p:nvSpPr>
        <p:spPr>
          <a:xfrm flipH="1">
            <a:off x="8695973" y="3299059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Pie 10"/>
          <p:cNvSpPr/>
          <p:nvPr/>
        </p:nvSpPr>
        <p:spPr>
          <a:xfrm rot="5400000" flipH="1">
            <a:off x="9716393" y="4318394"/>
            <a:ext cx="981983" cy="981981"/>
          </a:xfrm>
          <a:prstGeom prst="pieWedg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3044" y="3164498"/>
            <a:ext cx="981983" cy="1116543"/>
            <a:chOff x="1472262" y="2762453"/>
            <a:chExt cx="931116" cy="1058706"/>
          </a:xfrm>
          <a:solidFill>
            <a:schemeClr val="accent1"/>
          </a:solidFill>
        </p:grpSpPr>
        <p:sp>
          <p:nvSpPr>
            <p:cNvPr id="13" name="Pie 12"/>
            <p:cNvSpPr/>
            <p:nvPr/>
          </p:nvSpPr>
          <p:spPr>
            <a:xfrm>
              <a:off x="1472262" y="2890044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2265155" y="2762453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93881" y="3164498"/>
            <a:ext cx="981983" cy="1116543"/>
            <a:chOff x="3407384" y="2762453"/>
            <a:chExt cx="931116" cy="1058706"/>
          </a:xfrm>
          <a:solidFill>
            <a:schemeClr val="accent3"/>
          </a:solidFill>
        </p:grpSpPr>
        <p:sp>
          <p:nvSpPr>
            <p:cNvPr id="16" name="Pie 15"/>
            <p:cNvSpPr/>
            <p:nvPr/>
          </p:nvSpPr>
          <p:spPr>
            <a:xfrm>
              <a:off x="3407384" y="2890044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Right Triangle 16"/>
            <p:cNvSpPr/>
            <p:nvPr/>
          </p:nvSpPr>
          <p:spPr>
            <a:xfrm flipH="1">
              <a:off x="4200277" y="2762453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4718" y="3164498"/>
            <a:ext cx="981983" cy="1116543"/>
            <a:chOff x="5342506" y="2762453"/>
            <a:chExt cx="931116" cy="1058706"/>
          </a:xfrm>
          <a:solidFill>
            <a:schemeClr val="accent5"/>
          </a:solidFill>
        </p:grpSpPr>
        <p:sp>
          <p:nvSpPr>
            <p:cNvPr id="19" name="Pie 18"/>
            <p:cNvSpPr/>
            <p:nvPr/>
          </p:nvSpPr>
          <p:spPr>
            <a:xfrm>
              <a:off x="5342506" y="2890044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Right Triangle 19"/>
            <p:cNvSpPr/>
            <p:nvPr/>
          </p:nvSpPr>
          <p:spPr>
            <a:xfrm flipH="1">
              <a:off x="6135399" y="2762453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75555" y="3164498"/>
            <a:ext cx="981983" cy="1116543"/>
            <a:chOff x="7277628" y="2762453"/>
            <a:chExt cx="931116" cy="1058706"/>
          </a:xfrm>
          <a:solidFill>
            <a:schemeClr val="accent1"/>
          </a:solidFill>
        </p:grpSpPr>
        <p:sp>
          <p:nvSpPr>
            <p:cNvPr id="22" name="Pie 21"/>
            <p:cNvSpPr/>
            <p:nvPr/>
          </p:nvSpPr>
          <p:spPr>
            <a:xfrm>
              <a:off x="7277628" y="2890044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flipH="1">
              <a:off x="8070521" y="2762453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73463" y="4318395"/>
            <a:ext cx="981981" cy="1116541"/>
            <a:chOff x="2439823" y="3856578"/>
            <a:chExt cx="931115" cy="1058704"/>
          </a:xfrm>
          <a:solidFill>
            <a:schemeClr val="accent2"/>
          </a:solidFill>
        </p:grpSpPr>
        <p:sp>
          <p:nvSpPr>
            <p:cNvPr id="25" name="Pie 24"/>
            <p:cNvSpPr/>
            <p:nvPr/>
          </p:nvSpPr>
          <p:spPr>
            <a:xfrm rot="16200000">
              <a:off x="2439823" y="3856578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flipH="1" flipV="1">
              <a:off x="3232715" y="4777059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14300" y="4318395"/>
            <a:ext cx="981981" cy="1116541"/>
            <a:chOff x="4374945" y="3856578"/>
            <a:chExt cx="931115" cy="1058704"/>
          </a:xfrm>
          <a:solidFill>
            <a:schemeClr val="accent4"/>
          </a:solidFill>
        </p:grpSpPr>
        <p:sp>
          <p:nvSpPr>
            <p:cNvPr id="28" name="Pie 27"/>
            <p:cNvSpPr/>
            <p:nvPr/>
          </p:nvSpPr>
          <p:spPr>
            <a:xfrm rot="16200000">
              <a:off x="4374945" y="3856578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flipH="1" flipV="1">
              <a:off x="5167837" y="4777059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55137" y="4318395"/>
            <a:ext cx="981981" cy="1116540"/>
            <a:chOff x="6310067" y="3856578"/>
            <a:chExt cx="931115" cy="1058703"/>
          </a:xfrm>
          <a:solidFill>
            <a:schemeClr val="accent6"/>
          </a:solidFill>
        </p:grpSpPr>
        <p:sp>
          <p:nvSpPr>
            <p:cNvPr id="31" name="Pie 30"/>
            <p:cNvSpPr/>
            <p:nvPr/>
          </p:nvSpPr>
          <p:spPr>
            <a:xfrm rot="16200000">
              <a:off x="6310067" y="3856578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Right Triangle 31"/>
            <p:cNvSpPr/>
            <p:nvPr/>
          </p:nvSpPr>
          <p:spPr>
            <a:xfrm flipH="1" flipV="1">
              <a:off x="7102958" y="4777058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95975" y="4318393"/>
            <a:ext cx="981981" cy="1116541"/>
            <a:chOff x="8245190" y="3856576"/>
            <a:chExt cx="931115" cy="1058704"/>
          </a:xfrm>
          <a:solidFill>
            <a:schemeClr val="accent2"/>
          </a:solidFill>
        </p:grpSpPr>
        <p:sp>
          <p:nvSpPr>
            <p:cNvPr id="34" name="Pie 33"/>
            <p:cNvSpPr/>
            <p:nvPr/>
          </p:nvSpPr>
          <p:spPr>
            <a:xfrm rot="16200000">
              <a:off x="8245190" y="3856576"/>
              <a:ext cx="931116" cy="931115"/>
            </a:xfrm>
            <a:prstGeom prst="pieWedg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Right Triangle 34"/>
            <p:cNvSpPr/>
            <p:nvPr/>
          </p:nvSpPr>
          <p:spPr>
            <a:xfrm flipH="1" flipV="1">
              <a:off x="9038078" y="4777057"/>
              <a:ext cx="138223" cy="13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14846" y="2119091"/>
            <a:ext cx="1659703" cy="661912"/>
            <a:chOff x="2194602" y="2009322"/>
            <a:chExt cx="1573731" cy="627625"/>
          </a:xfrm>
        </p:grpSpPr>
        <p:sp>
          <p:nvSpPr>
            <p:cNvPr id="37" name="Rectangle 36"/>
            <p:cNvSpPr/>
            <p:nvPr/>
          </p:nvSpPr>
          <p:spPr>
            <a:xfrm>
              <a:off x="2540742" y="2009322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Shape 2778"/>
            <p:cNvSpPr/>
            <p:nvPr/>
          </p:nvSpPr>
          <p:spPr>
            <a:xfrm>
              <a:off x="2194602" y="216516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55682" y="2126004"/>
            <a:ext cx="1661046" cy="661912"/>
            <a:chOff x="4129724" y="2015877"/>
            <a:chExt cx="1575004" cy="627625"/>
          </a:xfrm>
        </p:grpSpPr>
        <p:sp>
          <p:nvSpPr>
            <p:cNvPr id="40" name="Rectangle 39"/>
            <p:cNvSpPr/>
            <p:nvPr/>
          </p:nvSpPr>
          <p:spPr>
            <a:xfrm>
              <a:off x="4477137" y="2015877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Shape 2748"/>
            <p:cNvSpPr/>
            <p:nvPr/>
          </p:nvSpPr>
          <p:spPr>
            <a:xfrm>
              <a:off x="4129724" y="21431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96520" y="2126004"/>
            <a:ext cx="1662388" cy="661912"/>
            <a:chOff x="6064846" y="2015877"/>
            <a:chExt cx="1576277" cy="627625"/>
          </a:xfrm>
        </p:grpSpPr>
        <p:sp>
          <p:nvSpPr>
            <p:cNvPr id="43" name="Rectangle 42"/>
            <p:cNvSpPr/>
            <p:nvPr/>
          </p:nvSpPr>
          <p:spPr>
            <a:xfrm>
              <a:off x="6413532" y="2015877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Shape 2774"/>
            <p:cNvSpPr/>
            <p:nvPr/>
          </p:nvSpPr>
          <p:spPr>
            <a:xfrm>
              <a:off x="6064846" y="216285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440041" y="2126004"/>
            <a:ext cx="1661046" cy="661912"/>
            <a:chOff x="8002514" y="2015877"/>
            <a:chExt cx="1575004" cy="627625"/>
          </a:xfrm>
        </p:grpSpPr>
        <p:sp>
          <p:nvSpPr>
            <p:cNvPr id="46" name="Rectangle 45"/>
            <p:cNvSpPr/>
            <p:nvPr/>
          </p:nvSpPr>
          <p:spPr>
            <a:xfrm>
              <a:off x="8349927" y="2015877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Shape 2784"/>
            <p:cNvSpPr/>
            <p:nvPr/>
          </p:nvSpPr>
          <p:spPr>
            <a:xfrm>
              <a:off x="8002514" y="21682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35263" y="5753430"/>
            <a:ext cx="1687214" cy="661912"/>
            <a:chOff x="3162162" y="5455402"/>
            <a:chExt cx="1599817" cy="627625"/>
          </a:xfrm>
        </p:grpSpPr>
        <p:sp>
          <p:nvSpPr>
            <p:cNvPr id="49" name="Rectangle 48"/>
            <p:cNvSpPr/>
            <p:nvPr/>
          </p:nvSpPr>
          <p:spPr>
            <a:xfrm>
              <a:off x="3534388" y="5455402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Shape 2554"/>
            <p:cNvSpPr/>
            <p:nvPr/>
          </p:nvSpPr>
          <p:spPr>
            <a:xfrm>
              <a:off x="3162162" y="5587597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87250" y="5753429"/>
            <a:ext cx="1731003" cy="661912"/>
            <a:chOff x="5107857" y="5455401"/>
            <a:chExt cx="1641337" cy="627625"/>
          </a:xfrm>
        </p:grpSpPr>
        <p:sp>
          <p:nvSpPr>
            <p:cNvPr id="52" name="Rectangle 51"/>
            <p:cNvSpPr/>
            <p:nvPr/>
          </p:nvSpPr>
          <p:spPr>
            <a:xfrm>
              <a:off x="5521603" y="5455401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Shape 2543"/>
            <p:cNvSpPr/>
            <p:nvPr/>
          </p:nvSpPr>
          <p:spPr>
            <a:xfrm>
              <a:off x="5107857" y="558697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16936" y="5753429"/>
            <a:ext cx="1797093" cy="661912"/>
            <a:chOff x="7032405" y="5455401"/>
            <a:chExt cx="1704004" cy="627625"/>
          </a:xfrm>
        </p:grpSpPr>
        <p:sp>
          <p:nvSpPr>
            <p:cNvPr id="55" name="Rectangle 54"/>
            <p:cNvSpPr/>
            <p:nvPr/>
          </p:nvSpPr>
          <p:spPr>
            <a:xfrm>
              <a:off x="7508818" y="5455401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6" name="Shape 2588"/>
            <p:cNvSpPr/>
            <p:nvPr/>
          </p:nvSpPr>
          <p:spPr>
            <a:xfrm>
              <a:off x="7032405" y="5619265"/>
              <a:ext cx="279328" cy="25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453760" y="5753429"/>
            <a:ext cx="1851948" cy="661912"/>
            <a:chOff x="8963722" y="5455401"/>
            <a:chExt cx="1756017" cy="627625"/>
          </a:xfrm>
        </p:grpSpPr>
        <p:sp>
          <p:nvSpPr>
            <p:cNvPr id="58" name="Rectangle 57"/>
            <p:cNvSpPr/>
            <p:nvPr/>
          </p:nvSpPr>
          <p:spPr>
            <a:xfrm>
              <a:off x="9492148" y="5455401"/>
              <a:ext cx="1227591" cy="62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Synth chartreuse XOXO, tacos </a:t>
              </a:r>
              <a:r>
                <a:rPr lang="en-US" sz="949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brooklyn</a:t>
              </a:r>
              <a:r>
                <a:rPr lang="en-US" sz="94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VHS plaid.</a:t>
              </a:r>
              <a:endParaRPr lang="en-US" sz="949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9" name="Shape 2604"/>
            <p:cNvSpPr/>
            <p:nvPr/>
          </p:nvSpPr>
          <p:spPr>
            <a:xfrm>
              <a:off x="8963722" y="5612370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20085" tIns="20085" rIns="20085" bIns="20085" anchor="ctr"/>
            <a:lstStyle/>
            <a:p>
              <a:pPr defTabSz="24101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2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/>
          </p:nvPr>
        </p:nvGraphicFramePr>
        <p:xfrm>
          <a:off x="1098002" y="1745291"/>
          <a:ext cx="10581743" cy="34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1332081" y="3453989"/>
            <a:ext cx="2051165" cy="1346951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dolor sit amet, consectetur adipiscing elit. Curabitur elementum posuere pretium. Quisque nibh dolor, dignissim ac dignissim ut, luctus ac urna. Aliquam aliquet non massa quis </a:t>
            </a:r>
            <a:r>
              <a:rPr lang="en-US" sz="1160" dirty="0" err="1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tincidunt</a:t>
            </a:r>
            <a:r>
              <a:rPr lang="en-US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489365" y="2494022"/>
            <a:ext cx="371670" cy="40773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Freeform 31"/>
          <p:cNvSpPr>
            <a:spLocks noEditPoints="1"/>
          </p:cNvSpPr>
          <p:nvPr/>
        </p:nvSpPr>
        <p:spPr bwMode="auto">
          <a:xfrm>
            <a:off x="3873531" y="2971498"/>
            <a:ext cx="365813" cy="513715"/>
          </a:xfrm>
          <a:custGeom>
            <a:avLst/>
            <a:gdLst>
              <a:gd name="T0" fmla="*/ 90 w 293"/>
              <a:gd name="T1" fmla="*/ 383 h 400"/>
              <a:gd name="T2" fmla="*/ 147 w 293"/>
              <a:gd name="T3" fmla="*/ 400 h 400"/>
              <a:gd name="T4" fmla="*/ 203 w 293"/>
              <a:gd name="T5" fmla="*/ 383 h 400"/>
              <a:gd name="T6" fmla="*/ 203 w 293"/>
              <a:gd name="T7" fmla="*/ 342 h 400"/>
              <a:gd name="T8" fmla="*/ 90 w 293"/>
              <a:gd name="T9" fmla="*/ 342 h 400"/>
              <a:gd name="T10" fmla="*/ 90 w 293"/>
              <a:gd name="T11" fmla="*/ 383 h 400"/>
              <a:gd name="T12" fmla="*/ 201 w 293"/>
              <a:gd name="T13" fmla="*/ 318 h 400"/>
              <a:gd name="T14" fmla="*/ 286 w 293"/>
              <a:gd name="T15" fmla="*/ 116 h 400"/>
              <a:gd name="T16" fmla="*/ 147 w 293"/>
              <a:gd name="T17" fmla="*/ 0 h 400"/>
              <a:gd name="T18" fmla="*/ 7 w 293"/>
              <a:gd name="T19" fmla="*/ 116 h 400"/>
              <a:gd name="T20" fmla="*/ 93 w 293"/>
              <a:gd name="T21" fmla="*/ 318 h 400"/>
              <a:gd name="T22" fmla="*/ 201 w 293"/>
              <a:gd name="T23" fmla="*/ 318 h 400"/>
              <a:gd name="T24" fmla="*/ 50 w 293"/>
              <a:gd name="T25" fmla="*/ 119 h 400"/>
              <a:gd name="T26" fmla="*/ 147 w 293"/>
              <a:gd name="T27" fmla="*/ 41 h 400"/>
              <a:gd name="T28" fmla="*/ 244 w 293"/>
              <a:gd name="T29" fmla="*/ 119 h 400"/>
              <a:gd name="T30" fmla="*/ 208 w 293"/>
              <a:gd name="T31" fmla="*/ 198 h 400"/>
              <a:gd name="T32" fmla="*/ 163 w 293"/>
              <a:gd name="T33" fmla="*/ 283 h 400"/>
              <a:gd name="T34" fmla="*/ 130 w 293"/>
              <a:gd name="T35" fmla="*/ 283 h 400"/>
              <a:gd name="T36" fmla="*/ 86 w 293"/>
              <a:gd name="T37" fmla="*/ 198 h 400"/>
              <a:gd name="T38" fmla="*/ 50 w 293"/>
              <a:gd name="T39" fmla="*/ 11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400">
                <a:moveTo>
                  <a:pt x="90" y="383"/>
                </a:moveTo>
                <a:cubicBezTo>
                  <a:pt x="106" y="393"/>
                  <a:pt x="125" y="400"/>
                  <a:pt x="147" y="400"/>
                </a:cubicBezTo>
                <a:cubicBezTo>
                  <a:pt x="169" y="400"/>
                  <a:pt x="187" y="393"/>
                  <a:pt x="203" y="383"/>
                </a:cubicBezTo>
                <a:cubicBezTo>
                  <a:pt x="203" y="342"/>
                  <a:pt x="203" y="342"/>
                  <a:pt x="203" y="342"/>
                </a:cubicBezTo>
                <a:cubicBezTo>
                  <a:pt x="90" y="342"/>
                  <a:pt x="90" y="342"/>
                  <a:pt x="90" y="342"/>
                </a:cubicBezTo>
                <a:lnTo>
                  <a:pt x="90" y="383"/>
                </a:lnTo>
                <a:close/>
                <a:moveTo>
                  <a:pt x="201" y="318"/>
                </a:moveTo>
                <a:cubicBezTo>
                  <a:pt x="201" y="231"/>
                  <a:pt x="293" y="203"/>
                  <a:pt x="286" y="116"/>
                </a:cubicBezTo>
                <a:cubicBezTo>
                  <a:pt x="282" y="61"/>
                  <a:pt x="245" y="0"/>
                  <a:pt x="147" y="0"/>
                </a:cubicBezTo>
                <a:cubicBezTo>
                  <a:pt x="49" y="0"/>
                  <a:pt x="12" y="61"/>
                  <a:pt x="7" y="116"/>
                </a:cubicBezTo>
                <a:cubicBezTo>
                  <a:pt x="0" y="203"/>
                  <a:pt x="93" y="231"/>
                  <a:pt x="93" y="318"/>
                </a:cubicBezTo>
                <a:lnTo>
                  <a:pt x="201" y="318"/>
                </a:lnTo>
                <a:close/>
                <a:moveTo>
                  <a:pt x="50" y="119"/>
                </a:moveTo>
                <a:cubicBezTo>
                  <a:pt x="54" y="67"/>
                  <a:pt x="89" y="41"/>
                  <a:pt x="147" y="41"/>
                </a:cubicBezTo>
                <a:cubicBezTo>
                  <a:pt x="204" y="41"/>
                  <a:pt x="240" y="67"/>
                  <a:pt x="244" y="119"/>
                </a:cubicBezTo>
                <a:cubicBezTo>
                  <a:pt x="246" y="148"/>
                  <a:pt x="230" y="167"/>
                  <a:pt x="208" y="198"/>
                </a:cubicBezTo>
                <a:cubicBezTo>
                  <a:pt x="192" y="221"/>
                  <a:pt x="172" y="248"/>
                  <a:pt x="163" y="283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21" y="248"/>
                  <a:pt x="102" y="221"/>
                  <a:pt x="86" y="198"/>
                </a:cubicBezTo>
                <a:cubicBezTo>
                  <a:pt x="64" y="167"/>
                  <a:pt x="47" y="148"/>
                  <a:pt x="50" y="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6347601" y="3535748"/>
            <a:ext cx="452287" cy="396703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8744285" y="4123277"/>
            <a:ext cx="510153" cy="294408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766859" y="3932451"/>
            <a:ext cx="2051165" cy="116844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dolor sit amet, consectetur adipiscing elit. Curabitur elementum posuere pretium. Quisque nibh dolor, dignissim ac dignissim ut, luctus ac </a:t>
            </a:r>
            <a:r>
              <a:rPr lang="en-US" sz="1160" dirty="0" err="1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urna</a:t>
            </a:r>
            <a:r>
              <a:rPr lang="id-ID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endParaRPr lang="en-US" sz="1160" dirty="0">
              <a:solidFill>
                <a:prstClr val="white">
                  <a:lumMod val="6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201637" y="4381585"/>
            <a:ext cx="2051165" cy="116844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dolor sit amet, consectetur adipiscing elit. Curabitur elementum posuere pretium. Quisque nibh dolor, dignissim ac dignissim ut, luctus ac </a:t>
            </a:r>
            <a:r>
              <a:rPr lang="en-US" sz="1160" dirty="0" err="1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urna</a:t>
            </a:r>
            <a:r>
              <a:rPr lang="en-US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636415" y="4915575"/>
            <a:ext cx="2948927" cy="98993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60" dirty="0"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dolor sit amet, consectetur adipiscing elit. Curabitur elementum posuere pretium. Quisque nibh dolor, dignissim ac dignissim ut, luctus ac urna. Aliquam aliquet non massa quis tincidunt. </a:t>
            </a: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2036363" y="2589172"/>
            <a:ext cx="97045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1687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  <a:sym typeface="Times New Roman" panose="02020603050405020304" pitchFamily="18" charset="0"/>
              </a:rPr>
              <a:t>Brainstorm</a:t>
            </a:r>
            <a:endParaRPr lang="en-US" sz="4218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  <a:sym typeface="Times New Roman" panose="02020603050405020304" pitchFamily="18" charset="0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4299693" y="3104354"/>
            <a:ext cx="1570815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1687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  <a:sym typeface="Times New Roman" panose="02020603050405020304" pitchFamily="18" charset="0"/>
              </a:rPr>
              <a:t>Conseptualization</a:t>
            </a:r>
            <a:endParaRPr lang="en-US" sz="4218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  <a:sym typeface="Times New Roman" panose="02020603050405020304" pitchFamily="18" charset="0"/>
            </a:endParaRPr>
          </a:p>
        </p:txBody>
      </p:sp>
      <p:sp>
        <p:nvSpPr>
          <p:cNvPr id="32" name="Rectangle 1436"/>
          <p:cNvSpPr>
            <a:spLocks noChangeArrowheads="1"/>
          </p:cNvSpPr>
          <p:nvPr/>
        </p:nvSpPr>
        <p:spPr bwMode="auto">
          <a:xfrm>
            <a:off x="6934491" y="3627668"/>
            <a:ext cx="764375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1687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  <a:sym typeface="Times New Roman" panose="02020603050405020304" pitchFamily="18" charset="0"/>
              </a:rPr>
              <a:t>Proposal</a:t>
            </a:r>
            <a:endParaRPr lang="en-US" sz="4218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  <a:sym typeface="Times New Roman" panose="02020603050405020304" pitchFamily="18" charset="0"/>
            </a:endParaRPr>
          </a:p>
        </p:txBody>
      </p:sp>
      <p:sp>
        <p:nvSpPr>
          <p:cNvPr id="33" name="Rectangle 1436"/>
          <p:cNvSpPr>
            <a:spLocks noChangeArrowheads="1"/>
          </p:cNvSpPr>
          <p:nvPr/>
        </p:nvSpPr>
        <p:spPr bwMode="auto">
          <a:xfrm>
            <a:off x="9381551" y="4129736"/>
            <a:ext cx="851195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1687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  <a:sym typeface="Times New Roman" panose="02020603050405020304" pitchFamily="18" charset="0"/>
              </a:rPr>
              <a:t>Revisions</a:t>
            </a:r>
            <a:endParaRPr lang="en-US" sz="4218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  <a:sym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H="1">
            <a:off x="1021940" y="5984141"/>
            <a:ext cx="1062462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61" y="397"/>
            <a:ext cx="12856633" cy="102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59" y="397"/>
            <a:ext cx="516916" cy="10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862" y="280083"/>
            <a:ext cx="2092296" cy="3690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30328" y="509831"/>
            <a:ext cx="2108310" cy="22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1474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</a:t>
            </a:r>
            <a:r>
              <a:rPr lang="en-US" altLang="zh-CN" sz="1474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daiyongming.com</a:t>
            </a:r>
            <a:endParaRPr lang="zh-CN" altLang="en-US" sz="1474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862" y="693077"/>
            <a:ext cx="3138790" cy="2151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3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占位符 4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852343" y="-312672"/>
            <a:ext cx="3154066" cy="80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52301">
                <a:solidFill>
                  <a:schemeClr val="accent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52301">
              <a:solidFill>
                <a:schemeClr val="accent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1228" y="3495558"/>
            <a:ext cx="5256295" cy="1368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00396" y="3584469"/>
            <a:ext cx="4257961" cy="729469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217" ker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6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00396" y="4314035"/>
            <a:ext cx="4257961" cy="391615"/>
          </a:xfrm>
          <a:prstGeom prst="rect">
            <a:avLst/>
          </a:prstGeom>
          <a:noFill/>
        </p:spPr>
        <p:txBody>
          <a:bodyPr wrap="square" lIns="0" tIns="71996" rIns="0" bIns="71996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altLang="zh-CN" sz="1686" ker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9862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102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ENTRY"/>
  <p:tag name="ID" val="545816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OTHERS"/>
  <p:tag name="ID" val="5458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OTHERS"/>
  <p:tag name="ID" val="5458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OTHERS"/>
  <p:tag name="ID" val="5458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AUTOCOLOR" val="TRUE"/>
  <p:tag name="MH_TYPE" val="CONTENTS"/>
  <p:tag name="ID" val="5458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NUMBER"/>
  <p:tag name="ID" val="54581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ENTRY"/>
  <p:tag name="ID" val="545816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NUMBER"/>
  <p:tag name="ID" val="545816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ENTRY"/>
  <p:tag name="ID" val="545816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NUMBER"/>
  <p:tag name="ID" val="545816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ENTRY"/>
  <p:tag name="ID" val="545816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4710"/>
  <p:tag name="MH_LIBRARY" val="CONTENTS"/>
  <p:tag name="MH_TYPE" val="NUMBER"/>
  <p:tag name="ID" val="545816"/>
  <p:tag name="MH_ORDER" val="4"/>
</p:tagLst>
</file>

<file path=ppt/theme/theme1.xml><?xml version="1.0" encoding="utf-8"?>
<a:theme xmlns:a="http://schemas.openxmlformats.org/drawingml/2006/main" name="Office Theme">
  <a:themeElements>
    <a:clrScheme name="自定义 448">
      <a:dk1>
        <a:sysClr val="windowText" lastClr="000000"/>
      </a:dk1>
      <a:lt1>
        <a:sysClr val="window" lastClr="FFFFFF"/>
      </a:lt1>
      <a:dk2>
        <a:srgbClr val="6DB416"/>
      </a:dk2>
      <a:lt2>
        <a:srgbClr val="E7E6E6"/>
      </a:lt2>
      <a:accent1>
        <a:srgbClr val="0C6AC7"/>
      </a:accent1>
      <a:accent2>
        <a:srgbClr val="6DB416"/>
      </a:accent2>
      <a:accent3>
        <a:srgbClr val="0C6AC7"/>
      </a:accent3>
      <a:accent4>
        <a:srgbClr val="6DB416"/>
      </a:accent4>
      <a:accent5>
        <a:srgbClr val="0C6AC7"/>
      </a:accent5>
      <a:accent6>
        <a:srgbClr val="6DB416"/>
      </a:accent6>
      <a:hlink>
        <a:srgbClr val="0C6AC7"/>
      </a:hlink>
      <a:folHlink>
        <a:srgbClr val="6DB416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1635</Words>
  <Application>Microsoft Office PowerPoint</Application>
  <PresentationFormat>自定义</PresentationFormat>
  <Paragraphs>325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2017-02-12T12:53:16Z</dcterms:created>
  <dcterms:modified xsi:type="dcterms:W3CDTF">2017-09-24T05:43:33Z</dcterms:modified>
</cp:coreProperties>
</file>