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43" r:id="rId2"/>
    <p:sldId id="3138" r:id="rId3"/>
    <p:sldId id="3133" r:id="rId4"/>
    <p:sldId id="3144" r:id="rId5"/>
    <p:sldId id="3145" r:id="rId6"/>
    <p:sldId id="3146" r:id="rId7"/>
    <p:sldId id="3147" r:id="rId8"/>
    <p:sldId id="3139" r:id="rId9"/>
    <p:sldId id="3148" r:id="rId10"/>
    <p:sldId id="3149" r:id="rId11"/>
    <p:sldId id="3150" r:id="rId12"/>
    <p:sldId id="3140" r:id="rId13"/>
    <p:sldId id="3151" r:id="rId14"/>
    <p:sldId id="3152" r:id="rId15"/>
    <p:sldId id="3153" r:id="rId16"/>
    <p:sldId id="3154" r:id="rId17"/>
    <p:sldId id="3141" r:id="rId18"/>
    <p:sldId id="3155" r:id="rId19"/>
    <p:sldId id="3156" r:id="rId20"/>
    <p:sldId id="3157" r:id="rId21"/>
    <p:sldId id="3158" r:id="rId22"/>
    <p:sldId id="314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686"/>
    <a:srgbClr val="00B369"/>
    <a:srgbClr val="1A8CE1"/>
    <a:srgbClr val="FFFFFF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1" autoAdjust="0"/>
    <p:restoredTop sz="92972" autoAdjust="0"/>
  </p:normalViewPr>
  <p:slideViewPr>
    <p:cSldViewPr>
      <p:cViewPr varScale="1">
        <p:scale>
          <a:sx n="62" d="100"/>
          <a:sy n="62" d="100"/>
        </p:scale>
        <p:origin x="-984" y="-90"/>
      </p:cViewPr>
      <p:guideLst>
        <p:guide orient="horz" pos="328"/>
        <p:guide orient="horz" pos="4183"/>
        <p:guide pos="4050"/>
        <p:guide pos="557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04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2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859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876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27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1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14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3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70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6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518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97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80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5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32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0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0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6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44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378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11889237" y="2403609"/>
            <a:ext cx="979980" cy="2808233"/>
          </a:xfrm>
          <a:custGeom>
            <a:avLst/>
            <a:gdLst>
              <a:gd name="T0" fmla="*/ 439 w 439"/>
              <a:gd name="T1" fmla="*/ 0 h 1258"/>
              <a:gd name="T2" fmla="*/ 439 w 439"/>
              <a:gd name="T3" fmla="*/ 948 h 1258"/>
              <a:gd name="T4" fmla="*/ 0 w 439"/>
              <a:gd name="T5" fmla="*/ 1258 h 1258"/>
              <a:gd name="T6" fmla="*/ 439 w 439"/>
              <a:gd name="T7" fmla="*/ 0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" h="1258">
                <a:moveTo>
                  <a:pt x="439" y="0"/>
                </a:moveTo>
                <a:lnTo>
                  <a:pt x="439" y="948"/>
                </a:lnTo>
                <a:lnTo>
                  <a:pt x="0" y="1258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0" y="8088"/>
            <a:ext cx="9277436" cy="2919848"/>
          </a:xfrm>
          <a:custGeom>
            <a:avLst/>
            <a:gdLst>
              <a:gd name="T0" fmla="*/ 4156 w 4156"/>
              <a:gd name="T1" fmla="*/ 0 h 1308"/>
              <a:gd name="T2" fmla="*/ 0 w 4156"/>
              <a:gd name="T3" fmla="*/ 1308 h 1308"/>
              <a:gd name="T4" fmla="*/ 0 w 4156"/>
              <a:gd name="T5" fmla="*/ 1153 h 1308"/>
              <a:gd name="T6" fmla="*/ 1762 w 4156"/>
              <a:gd name="T7" fmla="*/ 0 h 1308"/>
              <a:gd name="T8" fmla="*/ 4156 w 4156"/>
              <a:gd name="T9" fmla="*/ 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6" h="1308">
                <a:moveTo>
                  <a:pt x="4156" y="0"/>
                </a:moveTo>
                <a:lnTo>
                  <a:pt x="0" y="1308"/>
                </a:lnTo>
                <a:lnTo>
                  <a:pt x="0" y="1153"/>
                </a:lnTo>
                <a:lnTo>
                  <a:pt x="1762" y="0"/>
                </a:lnTo>
                <a:lnTo>
                  <a:pt x="415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941064" y="4519829"/>
            <a:ext cx="3917686" cy="2736799"/>
          </a:xfrm>
          <a:custGeom>
            <a:avLst/>
            <a:gdLst>
              <a:gd name="T0" fmla="*/ 1755 w 1755"/>
              <a:gd name="T1" fmla="*/ 0 h 1226"/>
              <a:gd name="T2" fmla="*/ 1755 w 1755"/>
              <a:gd name="T3" fmla="*/ 674 h 1226"/>
              <a:gd name="T4" fmla="*/ 0 w 1755"/>
              <a:gd name="T5" fmla="*/ 1226 h 1226"/>
              <a:gd name="T6" fmla="*/ 1755 w 1755"/>
              <a:gd name="T7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5" h="1226">
                <a:moveTo>
                  <a:pt x="1755" y="0"/>
                </a:moveTo>
                <a:lnTo>
                  <a:pt x="1755" y="674"/>
                </a:lnTo>
                <a:lnTo>
                  <a:pt x="0" y="1226"/>
                </a:lnTo>
                <a:lnTo>
                  <a:pt x="175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0" y="1459083"/>
            <a:ext cx="4667739" cy="2776980"/>
          </a:xfrm>
          <a:custGeom>
            <a:avLst/>
            <a:gdLst>
              <a:gd name="T0" fmla="*/ 2091 w 2091"/>
              <a:gd name="T1" fmla="*/ 0 h 1244"/>
              <a:gd name="T2" fmla="*/ 0 w 2091"/>
              <a:gd name="T3" fmla="*/ 1244 h 1244"/>
              <a:gd name="T4" fmla="*/ 0 w 2091"/>
              <a:gd name="T5" fmla="*/ 658 h 1244"/>
              <a:gd name="T6" fmla="*/ 2091 w 2091"/>
              <a:gd name="T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1" h="1244">
                <a:moveTo>
                  <a:pt x="2091" y="0"/>
                </a:moveTo>
                <a:lnTo>
                  <a:pt x="0" y="1244"/>
                </a:lnTo>
                <a:lnTo>
                  <a:pt x="0" y="658"/>
                </a:lnTo>
                <a:lnTo>
                  <a:pt x="209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0" y="8088"/>
            <a:ext cx="3933312" cy="2573842"/>
          </a:xfrm>
          <a:custGeom>
            <a:avLst/>
            <a:gdLst>
              <a:gd name="T0" fmla="*/ 0 w 1762"/>
              <a:gd name="T1" fmla="*/ 0 h 1153"/>
              <a:gd name="T2" fmla="*/ 1762 w 1762"/>
              <a:gd name="T3" fmla="*/ 0 h 1153"/>
              <a:gd name="T4" fmla="*/ 244 w 1762"/>
              <a:gd name="T5" fmla="*/ 993 h 1153"/>
              <a:gd name="T6" fmla="*/ 0 w 1762"/>
              <a:gd name="T7" fmla="*/ 1153 h 1153"/>
              <a:gd name="T8" fmla="*/ 0 w 1762"/>
              <a:gd name="T9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1153">
                <a:moveTo>
                  <a:pt x="0" y="0"/>
                </a:moveTo>
                <a:lnTo>
                  <a:pt x="1762" y="0"/>
                </a:lnTo>
                <a:lnTo>
                  <a:pt x="244" y="993"/>
                </a:lnTo>
                <a:lnTo>
                  <a:pt x="0" y="11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941064" y="6024398"/>
            <a:ext cx="3917686" cy="1232229"/>
          </a:xfrm>
          <a:custGeom>
            <a:avLst/>
            <a:gdLst>
              <a:gd name="T0" fmla="*/ 1755 w 1755"/>
              <a:gd name="T1" fmla="*/ 0 h 552"/>
              <a:gd name="T2" fmla="*/ 1755 w 1755"/>
              <a:gd name="T3" fmla="*/ 552 h 552"/>
              <a:gd name="T4" fmla="*/ 0 w 1755"/>
              <a:gd name="T5" fmla="*/ 552 h 552"/>
              <a:gd name="T6" fmla="*/ 1115 w 1755"/>
              <a:gd name="T7" fmla="*/ 202 h 552"/>
              <a:gd name="T8" fmla="*/ 1755 w 1755"/>
              <a:gd name="T9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5" h="552">
                <a:moveTo>
                  <a:pt x="1755" y="0"/>
                </a:moveTo>
                <a:lnTo>
                  <a:pt x="1755" y="552"/>
                </a:lnTo>
                <a:lnTo>
                  <a:pt x="0" y="552"/>
                </a:lnTo>
                <a:lnTo>
                  <a:pt x="1115" y="202"/>
                </a:lnTo>
                <a:lnTo>
                  <a:pt x="175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838059" y="3242705"/>
            <a:ext cx="92170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800" b="1" spc="600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个人求职简历</a:t>
            </a:r>
            <a:endParaRPr lang="zh-CN" altLang="en-US" sz="8800" b="1" spc="6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361213" y="4704904"/>
            <a:ext cx="3828516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竞聘求职</a:t>
            </a:r>
            <a:r>
              <a:rPr lang="en-US" altLang="zh-CN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应聘简历</a:t>
            </a:r>
            <a:endParaRPr lang="zh-CN" altLang="en-US" sz="1400" cap="all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491520" y="5055539"/>
            <a:ext cx="187571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竞聘人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</a:t>
            </a: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509308" y="2571240"/>
            <a:ext cx="3769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MY RESUME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300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6975951" y="1790"/>
            <a:ext cx="5879631" cy="7229787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45293" tIns="22647" rIns="45293" bIns="2264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3" y="3292468"/>
            <a:ext cx="6188983" cy="16193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2512" y="3651675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4086"/>
            <a:r>
              <a:rPr lang="zh-CN" altLang="en-US" sz="32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职业定位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575588" y="4099669"/>
            <a:ext cx="3400942" cy="9734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9576" y="347226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562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>
                <a:spLocks/>
              </p:cNvSpPr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668162" y="1168053"/>
            <a:ext cx="0" cy="6064597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5295367" y="2104157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6"/>
          <p:cNvGrpSpPr>
            <a:grpSpLocks/>
          </p:cNvGrpSpPr>
          <p:nvPr/>
        </p:nvGrpSpPr>
        <p:grpSpPr bwMode="auto">
          <a:xfrm>
            <a:off x="5295367" y="5122226"/>
            <a:ext cx="774609" cy="77684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95891" y="1764848"/>
            <a:ext cx="6462859" cy="4620860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7"/>
          <p:cNvGrpSpPr>
            <a:grpSpLocks/>
          </p:cNvGrpSpPr>
          <p:nvPr/>
        </p:nvGrpSpPr>
        <p:grpSpPr bwMode="auto">
          <a:xfrm>
            <a:off x="1666663" y="2085909"/>
            <a:ext cx="3264840" cy="934192"/>
            <a:chOff x="4267635" y="880115"/>
            <a:chExt cx="2320294" cy="664445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5" y="1101274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23" name="组合 7"/>
          <p:cNvGrpSpPr>
            <a:grpSpLocks/>
          </p:cNvGrpSpPr>
          <p:nvPr/>
        </p:nvGrpSpPr>
        <p:grpSpPr bwMode="auto">
          <a:xfrm>
            <a:off x="1666663" y="4813066"/>
            <a:ext cx="3264840" cy="999775"/>
            <a:chOff x="4267635" y="880115"/>
            <a:chExt cx="2320294" cy="711092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4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6975951" y="1790"/>
            <a:ext cx="5879631" cy="7229787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45293" tIns="22647" rIns="45293" bIns="2264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3" y="3292468"/>
            <a:ext cx="6188983" cy="16193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2512" y="3651675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4086"/>
            <a:r>
              <a:rPr lang="zh-CN" altLang="en-US" sz="32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执行计划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575588" y="4099669"/>
            <a:ext cx="3400942" cy="9734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9576" y="347226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562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63575" y="2204680"/>
            <a:ext cx="3000210" cy="300021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40591" y="2204680"/>
            <a:ext cx="3000210" cy="300021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17607" y="2204680"/>
            <a:ext cx="3000210" cy="300021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29"/>
          <p:cNvGrpSpPr>
            <a:grpSpLocks/>
          </p:cNvGrpSpPr>
          <p:nvPr/>
        </p:nvGrpSpPr>
        <p:grpSpPr bwMode="auto">
          <a:xfrm>
            <a:off x="2532184" y="1789553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82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30"/>
          <p:cNvGrpSpPr>
            <a:grpSpLocks/>
          </p:cNvGrpSpPr>
          <p:nvPr/>
        </p:nvGrpSpPr>
        <p:grpSpPr bwMode="auto">
          <a:xfrm>
            <a:off x="6109200" y="1789553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82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31"/>
          <p:cNvGrpSpPr>
            <a:grpSpLocks/>
          </p:cNvGrpSpPr>
          <p:nvPr/>
        </p:nvGrpSpPr>
        <p:grpSpPr bwMode="auto">
          <a:xfrm>
            <a:off x="9686216" y="1789553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2632" cy="2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69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82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6796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955578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256120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5643927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8821992" y="5748578"/>
            <a:ext cx="23914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9109610" y="542784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48" y="448"/>
            <a:ext cx="4484011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2831" y="1010321"/>
            <a:ext cx="1752531" cy="422187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8816" y="1885123"/>
            <a:ext cx="841118" cy="841118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01</a:t>
              </a:r>
              <a:endParaRPr lang="zh-CN" altLang="en-US" sz="3937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54009" y="2032543"/>
            <a:ext cx="251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086"/>
            <a:r>
              <a:rPr lang="zh-CN" altLang="en-US" sz="24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认识自我</a:t>
            </a:r>
          </a:p>
          <a:p>
            <a:r>
              <a:rPr lang="en-US" altLang="zh-CN" sz="1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</a:t>
            </a:r>
            <a:r>
              <a:rPr lang="en-US" altLang="zh-CN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TO ADD CAPTION TEXT</a:t>
            </a:r>
            <a:endParaRPr lang="zh-CN" altLang="en-US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54009" y="3091469"/>
            <a:ext cx="251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086"/>
            <a:r>
              <a:rPr lang="zh-CN" altLang="en-US" sz="24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环境分析</a:t>
            </a:r>
          </a:p>
          <a:p>
            <a:r>
              <a:rPr lang="en-US" altLang="zh-CN" sz="1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</a:t>
            </a:r>
            <a:r>
              <a:rPr lang="en-US" altLang="zh-CN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TO ADD CAPTION TEXT</a:t>
            </a:r>
            <a:endParaRPr lang="zh-CN" altLang="en-US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2270" y="5209323"/>
            <a:ext cx="251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086"/>
            <a:r>
              <a:rPr lang="zh-CN" altLang="en-US" sz="24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执行计划</a:t>
            </a:r>
          </a:p>
          <a:p>
            <a:r>
              <a:rPr lang="en-US" altLang="zh-CN" sz="1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</a:t>
            </a:r>
            <a:r>
              <a:rPr lang="en-US" altLang="zh-CN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TO ADD CAPTION TEXT</a:t>
            </a:r>
            <a:endParaRPr lang="zh-CN" altLang="en-US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56977" y="2993996"/>
            <a:ext cx="841118" cy="841118"/>
            <a:chOff x="3529981" y="507683"/>
            <a:chExt cx="598350" cy="598350"/>
          </a:xfrm>
        </p:grpSpPr>
        <p:sp>
          <p:nvSpPr>
            <p:cNvPr id="21" name="椭圆 2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02</a:t>
              </a:r>
              <a:endParaRPr lang="zh-CN" altLang="en-US" sz="3937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64959" y="5091466"/>
            <a:ext cx="841118" cy="841118"/>
            <a:chOff x="3529981" y="507683"/>
            <a:chExt cx="598350" cy="598350"/>
          </a:xfrm>
        </p:grpSpPr>
        <p:sp>
          <p:nvSpPr>
            <p:cNvPr id="24" name="椭圆 2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04</a:t>
              </a:r>
              <a:endParaRPr lang="zh-CN" altLang="en-US" sz="3937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3879" y="4050823"/>
            <a:ext cx="841118" cy="841118"/>
            <a:chOff x="3529981" y="507683"/>
            <a:chExt cx="598350" cy="598350"/>
          </a:xfrm>
        </p:grpSpPr>
        <p:sp>
          <p:nvSpPr>
            <p:cNvPr id="27" name="椭圆 2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03</a:t>
              </a:r>
              <a:endParaRPr lang="zh-CN" altLang="en-US" sz="3937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312269" y="4150397"/>
            <a:ext cx="251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086"/>
            <a:r>
              <a:rPr lang="zh-CN" altLang="en-US" sz="24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职业定位</a:t>
            </a:r>
          </a:p>
          <a:p>
            <a:r>
              <a:rPr lang="en-US" altLang="zh-CN" sz="1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</a:t>
            </a:r>
            <a:r>
              <a:rPr lang="en-US" altLang="zh-CN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TO ADD CAPTION TEXT</a:t>
            </a:r>
            <a:endParaRPr lang="zh-CN" altLang="en-US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6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11889237" y="2403609"/>
            <a:ext cx="979980" cy="2808233"/>
          </a:xfrm>
          <a:custGeom>
            <a:avLst/>
            <a:gdLst>
              <a:gd name="T0" fmla="*/ 439 w 439"/>
              <a:gd name="T1" fmla="*/ 0 h 1258"/>
              <a:gd name="T2" fmla="*/ 439 w 439"/>
              <a:gd name="T3" fmla="*/ 948 h 1258"/>
              <a:gd name="T4" fmla="*/ 0 w 439"/>
              <a:gd name="T5" fmla="*/ 1258 h 1258"/>
              <a:gd name="T6" fmla="*/ 439 w 439"/>
              <a:gd name="T7" fmla="*/ 0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" h="1258">
                <a:moveTo>
                  <a:pt x="439" y="0"/>
                </a:moveTo>
                <a:lnTo>
                  <a:pt x="439" y="948"/>
                </a:lnTo>
                <a:lnTo>
                  <a:pt x="0" y="1258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0" y="8088"/>
            <a:ext cx="9277436" cy="2919848"/>
          </a:xfrm>
          <a:custGeom>
            <a:avLst/>
            <a:gdLst>
              <a:gd name="T0" fmla="*/ 4156 w 4156"/>
              <a:gd name="T1" fmla="*/ 0 h 1308"/>
              <a:gd name="T2" fmla="*/ 0 w 4156"/>
              <a:gd name="T3" fmla="*/ 1308 h 1308"/>
              <a:gd name="T4" fmla="*/ 0 w 4156"/>
              <a:gd name="T5" fmla="*/ 1153 h 1308"/>
              <a:gd name="T6" fmla="*/ 1762 w 4156"/>
              <a:gd name="T7" fmla="*/ 0 h 1308"/>
              <a:gd name="T8" fmla="*/ 4156 w 4156"/>
              <a:gd name="T9" fmla="*/ 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6" h="1308">
                <a:moveTo>
                  <a:pt x="4156" y="0"/>
                </a:moveTo>
                <a:lnTo>
                  <a:pt x="0" y="1308"/>
                </a:lnTo>
                <a:lnTo>
                  <a:pt x="0" y="1153"/>
                </a:lnTo>
                <a:lnTo>
                  <a:pt x="1762" y="0"/>
                </a:lnTo>
                <a:lnTo>
                  <a:pt x="415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941064" y="4519829"/>
            <a:ext cx="3917686" cy="2736799"/>
          </a:xfrm>
          <a:custGeom>
            <a:avLst/>
            <a:gdLst>
              <a:gd name="T0" fmla="*/ 1755 w 1755"/>
              <a:gd name="T1" fmla="*/ 0 h 1226"/>
              <a:gd name="T2" fmla="*/ 1755 w 1755"/>
              <a:gd name="T3" fmla="*/ 674 h 1226"/>
              <a:gd name="T4" fmla="*/ 0 w 1755"/>
              <a:gd name="T5" fmla="*/ 1226 h 1226"/>
              <a:gd name="T6" fmla="*/ 1755 w 1755"/>
              <a:gd name="T7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5" h="1226">
                <a:moveTo>
                  <a:pt x="1755" y="0"/>
                </a:moveTo>
                <a:lnTo>
                  <a:pt x="1755" y="674"/>
                </a:lnTo>
                <a:lnTo>
                  <a:pt x="0" y="1226"/>
                </a:lnTo>
                <a:lnTo>
                  <a:pt x="175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0" y="1459083"/>
            <a:ext cx="4667739" cy="2776980"/>
          </a:xfrm>
          <a:custGeom>
            <a:avLst/>
            <a:gdLst>
              <a:gd name="T0" fmla="*/ 2091 w 2091"/>
              <a:gd name="T1" fmla="*/ 0 h 1244"/>
              <a:gd name="T2" fmla="*/ 0 w 2091"/>
              <a:gd name="T3" fmla="*/ 1244 h 1244"/>
              <a:gd name="T4" fmla="*/ 0 w 2091"/>
              <a:gd name="T5" fmla="*/ 658 h 1244"/>
              <a:gd name="T6" fmla="*/ 2091 w 2091"/>
              <a:gd name="T7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1" h="1244">
                <a:moveTo>
                  <a:pt x="2091" y="0"/>
                </a:moveTo>
                <a:lnTo>
                  <a:pt x="0" y="1244"/>
                </a:lnTo>
                <a:lnTo>
                  <a:pt x="0" y="658"/>
                </a:lnTo>
                <a:lnTo>
                  <a:pt x="209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0" y="8088"/>
            <a:ext cx="3933312" cy="2573842"/>
          </a:xfrm>
          <a:custGeom>
            <a:avLst/>
            <a:gdLst>
              <a:gd name="T0" fmla="*/ 0 w 1762"/>
              <a:gd name="T1" fmla="*/ 0 h 1153"/>
              <a:gd name="T2" fmla="*/ 1762 w 1762"/>
              <a:gd name="T3" fmla="*/ 0 h 1153"/>
              <a:gd name="T4" fmla="*/ 244 w 1762"/>
              <a:gd name="T5" fmla="*/ 993 h 1153"/>
              <a:gd name="T6" fmla="*/ 0 w 1762"/>
              <a:gd name="T7" fmla="*/ 1153 h 1153"/>
              <a:gd name="T8" fmla="*/ 0 w 1762"/>
              <a:gd name="T9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1153">
                <a:moveTo>
                  <a:pt x="0" y="0"/>
                </a:moveTo>
                <a:lnTo>
                  <a:pt x="1762" y="0"/>
                </a:lnTo>
                <a:lnTo>
                  <a:pt x="244" y="993"/>
                </a:lnTo>
                <a:lnTo>
                  <a:pt x="0" y="11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941064" y="6024398"/>
            <a:ext cx="3917686" cy="1232229"/>
          </a:xfrm>
          <a:custGeom>
            <a:avLst/>
            <a:gdLst>
              <a:gd name="T0" fmla="*/ 1755 w 1755"/>
              <a:gd name="T1" fmla="*/ 0 h 552"/>
              <a:gd name="T2" fmla="*/ 1755 w 1755"/>
              <a:gd name="T3" fmla="*/ 552 h 552"/>
              <a:gd name="T4" fmla="*/ 0 w 1755"/>
              <a:gd name="T5" fmla="*/ 552 h 552"/>
              <a:gd name="T6" fmla="*/ 1115 w 1755"/>
              <a:gd name="T7" fmla="*/ 202 h 552"/>
              <a:gd name="T8" fmla="*/ 1755 w 1755"/>
              <a:gd name="T9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5" h="552">
                <a:moveTo>
                  <a:pt x="1755" y="0"/>
                </a:moveTo>
                <a:lnTo>
                  <a:pt x="1755" y="552"/>
                </a:lnTo>
                <a:lnTo>
                  <a:pt x="0" y="552"/>
                </a:lnTo>
                <a:lnTo>
                  <a:pt x="1115" y="202"/>
                </a:lnTo>
                <a:lnTo>
                  <a:pt x="175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098494" y="3372726"/>
            <a:ext cx="66617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THANK YOU</a:t>
            </a:r>
            <a:endParaRPr lang="zh-CN" altLang="en-US" sz="8000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515117" y="4579683"/>
            <a:ext cx="3828516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竞聘求职</a:t>
            </a:r>
            <a:r>
              <a:rPr lang="en-US" altLang="zh-CN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sz="1400" cap="all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应聘简历</a:t>
            </a:r>
            <a:endParaRPr lang="zh-CN" altLang="en-US" sz="1400" cap="all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5491520" y="5055539"/>
            <a:ext cx="187571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竞聘人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</a:t>
            </a: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544785" y="2842878"/>
            <a:ext cx="3769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MY RESUME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6975951" y="1790"/>
            <a:ext cx="5879631" cy="7229787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45293" tIns="22647" rIns="45293" bIns="2264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3" y="3292468"/>
            <a:ext cx="6188983" cy="16193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2512" y="3651675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4086"/>
            <a:r>
              <a:rPr lang="zh-CN" altLang="en-US" sz="32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认识自我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575588" y="4099669"/>
            <a:ext cx="3400942" cy="9734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9576" y="347226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234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2"/>
            <p:cNvSpPr>
              <a:spLocks/>
            </p:cNvSpPr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4"/>
            <p:cNvSpPr>
              <a:spLocks/>
            </p:cNvSpPr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36"/>
            <p:cNvSpPr>
              <a:spLocks/>
            </p:cNvSpPr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>
              <a:spLocks/>
            </p:cNvSpPr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>
              <a:spLocks/>
            </p:cNvSpPr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>
              <a:spLocks/>
            </p:cNvSpPr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>
              <a:spLocks/>
            </p:cNvSpPr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50"/>
            <p:cNvSpPr>
              <a:spLocks/>
            </p:cNvSpPr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>
            <a:spLocks/>
          </p:cNvSpPr>
          <p:nvPr/>
        </p:nvSpPr>
        <p:spPr bwMode="auto">
          <a:xfrm>
            <a:off x="6975951" y="1790"/>
            <a:ext cx="5879631" cy="7229787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45293" tIns="22647" rIns="45293" bIns="2264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533" y="3292468"/>
            <a:ext cx="6188983" cy="16193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09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2512" y="3651675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4086"/>
            <a:r>
              <a:rPr lang="zh-CN" altLang="en-US" sz="32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环境分析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4575588" y="4099669"/>
            <a:ext cx="3400942" cy="9734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313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but the majority </a:t>
            </a:r>
            <a:r>
              <a:rPr lang="en-US" sz="1406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havesuffered</a:t>
            </a:r>
            <a:r>
              <a:rPr lang="en-US" sz="140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alteration in some form, by injected.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9576" y="3472269"/>
            <a:ext cx="1043131" cy="9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621" dirty="0" smtClean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562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573878" y="1975586"/>
            <a:ext cx="4192258" cy="5257064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307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8969745" y="2484866"/>
            <a:ext cx="2997979" cy="1095314"/>
            <a:chOff x="6597339" y="1985092"/>
            <a:chExt cx="2133080" cy="778278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75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8949655" y="4768454"/>
            <a:ext cx="3018069" cy="1180141"/>
            <a:chOff x="6597339" y="3205806"/>
            <a:chExt cx="2145995" cy="838848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75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812800" y="2484865"/>
            <a:ext cx="3093967" cy="1115404"/>
            <a:chOff x="189578" y="1980213"/>
            <a:chExt cx="2200182" cy="793261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75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812800" y="4788543"/>
            <a:ext cx="3093967" cy="1160051"/>
            <a:chOff x="189578" y="3201419"/>
            <a:chExt cx="2200182" cy="825889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755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D86570D-BD1F-430A-8A4D-F4076215104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411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4425D"/>
      </a:accent1>
      <a:accent2>
        <a:srgbClr val="C00000"/>
      </a:accent2>
      <a:accent3>
        <a:srgbClr val="1B587C"/>
      </a:accent3>
      <a:accent4>
        <a:srgbClr val="C00000"/>
      </a:accent4>
      <a:accent5>
        <a:srgbClr val="14425D"/>
      </a:accent5>
      <a:accent6>
        <a:srgbClr val="C00000"/>
      </a:accent6>
      <a:hlink>
        <a:srgbClr val="14425D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2517</Words>
  <Application>Microsoft Office PowerPoint</Application>
  <PresentationFormat>自定义</PresentationFormat>
  <Paragraphs>251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bt411.pptx</dc:title>
  <dc:creator/>
  <cp:lastModifiedBy/>
  <cp:revision>1</cp:revision>
  <dcterms:created xsi:type="dcterms:W3CDTF">2016-10-17T14:00:15Z</dcterms:created>
  <dcterms:modified xsi:type="dcterms:W3CDTF">2017-08-04T03:04:44Z</dcterms:modified>
</cp:coreProperties>
</file>