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62" r:id="rId4"/>
    <p:sldId id="267" r:id="rId5"/>
    <p:sldId id="268" r:id="rId6"/>
    <p:sldId id="269" r:id="rId7"/>
    <p:sldId id="270" r:id="rId8"/>
    <p:sldId id="263" r:id="rId9"/>
    <p:sldId id="271" r:id="rId10"/>
    <p:sldId id="272" r:id="rId11"/>
    <p:sldId id="273" r:id="rId12"/>
    <p:sldId id="264" r:id="rId13"/>
    <p:sldId id="274" r:id="rId14"/>
    <p:sldId id="275" r:id="rId15"/>
    <p:sldId id="276" r:id="rId16"/>
    <p:sldId id="265" r:id="rId17"/>
    <p:sldId id="277" r:id="rId18"/>
    <p:sldId id="278" r:id="rId19"/>
    <p:sldId id="279" r:id="rId20"/>
    <p:sldId id="280" r:id="rId21"/>
    <p:sldId id="266" r:id="rId22"/>
    <p:sldId id="281" r:id="rId23"/>
    <p:sldId id="282" r:id="rId24"/>
    <p:sldId id="283" r:id="rId25"/>
    <p:sldId id="284" r:id="rId26"/>
  </p:sldIdLst>
  <p:sldSz cx="9144000" cy="5143500" type="screen16x9"/>
  <p:notesSz cx="6858000" cy="9144000"/>
  <p:custDataLst>
    <p:tags r:id="rId28"/>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5F66"/>
    <a:srgbClr val="404040"/>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2" d="100"/>
          <a:sy n="92" d="100"/>
        </p:scale>
        <p:origin x="-762" y="-9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E13639-DE3E-4187-BCE3-CDB074C165ED}" type="datetimeFigureOut">
              <a:rPr lang="zh-CN" altLang="en-US" smtClean="0"/>
              <a:t>2017/7/29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780C7C-F28B-4EF5-8F7D-CAB9A91B846A}" type="slidenum">
              <a:rPr lang="zh-CN" altLang="en-US" smtClean="0"/>
              <a:t>‹#›</a:t>
            </a:fld>
            <a:endParaRPr lang="zh-CN" altLang="en-US"/>
          </a:p>
        </p:txBody>
      </p:sp>
    </p:spTree>
    <p:extLst>
      <p:ext uri="{BB962C8B-B14F-4D97-AF65-F5344CB8AC3E}">
        <p14:creationId xmlns:p14="http://schemas.microsoft.com/office/powerpoint/2010/main" val="712245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80C7C-F28B-4EF5-8F7D-CAB9A91B846A}" type="slidenum">
              <a:rPr lang="zh-CN" altLang="en-US" smtClean="0"/>
              <a:t>1</a:t>
            </a:fld>
            <a:endParaRPr lang="zh-CN" altLang="en-US"/>
          </a:p>
        </p:txBody>
      </p:sp>
    </p:spTree>
    <p:extLst>
      <p:ext uri="{BB962C8B-B14F-4D97-AF65-F5344CB8AC3E}">
        <p14:creationId xmlns:p14="http://schemas.microsoft.com/office/powerpoint/2010/main" val="1302136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80C7C-F28B-4EF5-8F7D-CAB9A91B846A}" type="slidenum">
              <a:rPr lang="zh-CN" altLang="en-US" smtClean="0"/>
              <a:t>10</a:t>
            </a:fld>
            <a:endParaRPr lang="zh-CN" altLang="en-US"/>
          </a:p>
        </p:txBody>
      </p:sp>
    </p:spTree>
    <p:extLst>
      <p:ext uri="{BB962C8B-B14F-4D97-AF65-F5344CB8AC3E}">
        <p14:creationId xmlns:p14="http://schemas.microsoft.com/office/powerpoint/2010/main" val="4239743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80C7C-F28B-4EF5-8F7D-CAB9A91B846A}" type="slidenum">
              <a:rPr lang="zh-CN" altLang="en-US" smtClean="0"/>
              <a:t>11</a:t>
            </a:fld>
            <a:endParaRPr lang="zh-CN" altLang="en-US"/>
          </a:p>
        </p:txBody>
      </p:sp>
    </p:spTree>
    <p:extLst>
      <p:ext uri="{BB962C8B-B14F-4D97-AF65-F5344CB8AC3E}">
        <p14:creationId xmlns:p14="http://schemas.microsoft.com/office/powerpoint/2010/main" val="1446792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80C7C-F28B-4EF5-8F7D-CAB9A91B846A}" type="slidenum">
              <a:rPr lang="zh-CN" altLang="en-US" smtClean="0"/>
              <a:t>12</a:t>
            </a:fld>
            <a:endParaRPr lang="zh-CN" altLang="en-US"/>
          </a:p>
        </p:txBody>
      </p:sp>
    </p:spTree>
    <p:extLst>
      <p:ext uri="{BB962C8B-B14F-4D97-AF65-F5344CB8AC3E}">
        <p14:creationId xmlns:p14="http://schemas.microsoft.com/office/powerpoint/2010/main" val="315704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80C7C-F28B-4EF5-8F7D-CAB9A91B846A}" type="slidenum">
              <a:rPr lang="zh-CN" altLang="en-US" smtClean="0"/>
              <a:t>13</a:t>
            </a:fld>
            <a:endParaRPr lang="zh-CN" altLang="en-US"/>
          </a:p>
        </p:txBody>
      </p:sp>
    </p:spTree>
    <p:extLst>
      <p:ext uri="{BB962C8B-B14F-4D97-AF65-F5344CB8AC3E}">
        <p14:creationId xmlns:p14="http://schemas.microsoft.com/office/powerpoint/2010/main" val="3512517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80C7C-F28B-4EF5-8F7D-CAB9A91B846A}" type="slidenum">
              <a:rPr lang="zh-CN" altLang="en-US" smtClean="0"/>
              <a:t>14</a:t>
            </a:fld>
            <a:endParaRPr lang="zh-CN" altLang="en-US"/>
          </a:p>
        </p:txBody>
      </p:sp>
    </p:spTree>
    <p:extLst>
      <p:ext uri="{BB962C8B-B14F-4D97-AF65-F5344CB8AC3E}">
        <p14:creationId xmlns:p14="http://schemas.microsoft.com/office/powerpoint/2010/main" val="3757773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80C7C-F28B-4EF5-8F7D-CAB9A91B846A}" type="slidenum">
              <a:rPr lang="zh-CN" altLang="en-US" smtClean="0"/>
              <a:t>15</a:t>
            </a:fld>
            <a:endParaRPr lang="zh-CN" altLang="en-US"/>
          </a:p>
        </p:txBody>
      </p:sp>
    </p:spTree>
    <p:extLst>
      <p:ext uri="{BB962C8B-B14F-4D97-AF65-F5344CB8AC3E}">
        <p14:creationId xmlns:p14="http://schemas.microsoft.com/office/powerpoint/2010/main" val="3603901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80C7C-F28B-4EF5-8F7D-CAB9A91B846A}" type="slidenum">
              <a:rPr lang="zh-CN" altLang="en-US" smtClean="0"/>
              <a:t>16</a:t>
            </a:fld>
            <a:endParaRPr lang="zh-CN" altLang="en-US"/>
          </a:p>
        </p:txBody>
      </p:sp>
    </p:spTree>
    <p:extLst>
      <p:ext uri="{BB962C8B-B14F-4D97-AF65-F5344CB8AC3E}">
        <p14:creationId xmlns:p14="http://schemas.microsoft.com/office/powerpoint/2010/main" val="1803222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80C7C-F28B-4EF5-8F7D-CAB9A91B846A}" type="slidenum">
              <a:rPr lang="zh-CN" altLang="en-US" smtClean="0"/>
              <a:t>17</a:t>
            </a:fld>
            <a:endParaRPr lang="zh-CN" altLang="en-US"/>
          </a:p>
        </p:txBody>
      </p:sp>
    </p:spTree>
    <p:extLst>
      <p:ext uri="{BB962C8B-B14F-4D97-AF65-F5344CB8AC3E}">
        <p14:creationId xmlns:p14="http://schemas.microsoft.com/office/powerpoint/2010/main" val="721021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80C7C-F28B-4EF5-8F7D-CAB9A91B846A}" type="slidenum">
              <a:rPr lang="zh-CN" altLang="en-US" smtClean="0"/>
              <a:t>18</a:t>
            </a:fld>
            <a:endParaRPr lang="zh-CN" altLang="en-US"/>
          </a:p>
        </p:txBody>
      </p:sp>
    </p:spTree>
    <p:extLst>
      <p:ext uri="{BB962C8B-B14F-4D97-AF65-F5344CB8AC3E}">
        <p14:creationId xmlns:p14="http://schemas.microsoft.com/office/powerpoint/2010/main" val="3825239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80C7C-F28B-4EF5-8F7D-CAB9A91B846A}" type="slidenum">
              <a:rPr lang="zh-CN" altLang="en-US" smtClean="0"/>
              <a:t>19</a:t>
            </a:fld>
            <a:endParaRPr lang="zh-CN" altLang="en-US"/>
          </a:p>
        </p:txBody>
      </p:sp>
    </p:spTree>
    <p:extLst>
      <p:ext uri="{BB962C8B-B14F-4D97-AF65-F5344CB8AC3E}">
        <p14:creationId xmlns:p14="http://schemas.microsoft.com/office/powerpoint/2010/main" val="2197358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80C7C-F28B-4EF5-8F7D-CAB9A91B846A}" type="slidenum">
              <a:rPr lang="zh-CN" altLang="en-US" smtClean="0"/>
              <a:t>2</a:t>
            </a:fld>
            <a:endParaRPr lang="zh-CN" altLang="en-US"/>
          </a:p>
        </p:txBody>
      </p:sp>
    </p:spTree>
    <p:extLst>
      <p:ext uri="{BB962C8B-B14F-4D97-AF65-F5344CB8AC3E}">
        <p14:creationId xmlns:p14="http://schemas.microsoft.com/office/powerpoint/2010/main" val="2000969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80C7C-F28B-4EF5-8F7D-CAB9A91B846A}" type="slidenum">
              <a:rPr lang="zh-CN" altLang="en-US" smtClean="0"/>
              <a:t>20</a:t>
            </a:fld>
            <a:endParaRPr lang="zh-CN" altLang="en-US"/>
          </a:p>
        </p:txBody>
      </p:sp>
    </p:spTree>
    <p:extLst>
      <p:ext uri="{BB962C8B-B14F-4D97-AF65-F5344CB8AC3E}">
        <p14:creationId xmlns:p14="http://schemas.microsoft.com/office/powerpoint/2010/main" val="2887796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80C7C-F28B-4EF5-8F7D-CAB9A91B846A}" type="slidenum">
              <a:rPr lang="zh-CN" altLang="en-US" smtClean="0"/>
              <a:t>21</a:t>
            </a:fld>
            <a:endParaRPr lang="zh-CN" altLang="en-US"/>
          </a:p>
        </p:txBody>
      </p:sp>
    </p:spTree>
    <p:extLst>
      <p:ext uri="{BB962C8B-B14F-4D97-AF65-F5344CB8AC3E}">
        <p14:creationId xmlns:p14="http://schemas.microsoft.com/office/powerpoint/2010/main" val="35048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80C7C-F28B-4EF5-8F7D-CAB9A91B846A}" type="slidenum">
              <a:rPr lang="zh-CN" altLang="en-US" smtClean="0"/>
              <a:t>22</a:t>
            </a:fld>
            <a:endParaRPr lang="zh-CN" altLang="en-US"/>
          </a:p>
        </p:txBody>
      </p:sp>
    </p:spTree>
    <p:extLst>
      <p:ext uri="{BB962C8B-B14F-4D97-AF65-F5344CB8AC3E}">
        <p14:creationId xmlns:p14="http://schemas.microsoft.com/office/powerpoint/2010/main" val="991976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80C7C-F28B-4EF5-8F7D-CAB9A91B846A}" type="slidenum">
              <a:rPr lang="zh-CN" altLang="en-US" smtClean="0"/>
              <a:t>23</a:t>
            </a:fld>
            <a:endParaRPr lang="zh-CN" altLang="en-US"/>
          </a:p>
        </p:txBody>
      </p:sp>
    </p:spTree>
    <p:extLst>
      <p:ext uri="{BB962C8B-B14F-4D97-AF65-F5344CB8AC3E}">
        <p14:creationId xmlns:p14="http://schemas.microsoft.com/office/powerpoint/2010/main" val="1705637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80C7C-F28B-4EF5-8F7D-CAB9A91B846A}" type="slidenum">
              <a:rPr lang="zh-CN" altLang="en-US" smtClean="0"/>
              <a:t>24</a:t>
            </a:fld>
            <a:endParaRPr lang="zh-CN" altLang="en-US"/>
          </a:p>
        </p:txBody>
      </p:sp>
    </p:spTree>
    <p:extLst>
      <p:ext uri="{BB962C8B-B14F-4D97-AF65-F5344CB8AC3E}">
        <p14:creationId xmlns:p14="http://schemas.microsoft.com/office/powerpoint/2010/main" val="308890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80C7C-F28B-4EF5-8F7D-CAB9A91B846A}" type="slidenum">
              <a:rPr lang="zh-CN" altLang="en-US" smtClean="0"/>
              <a:t>25</a:t>
            </a:fld>
            <a:endParaRPr lang="zh-CN" altLang="en-US"/>
          </a:p>
        </p:txBody>
      </p:sp>
    </p:spTree>
    <p:extLst>
      <p:ext uri="{BB962C8B-B14F-4D97-AF65-F5344CB8AC3E}">
        <p14:creationId xmlns:p14="http://schemas.microsoft.com/office/powerpoint/2010/main" val="3895234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80C7C-F28B-4EF5-8F7D-CAB9A91B846A}" type="slidenum">
              <a:rPr lang="zh-CN" altLang="en-US" smtClean="0"/>
              <a:t>3</a:t>
            </a:fld>
            <a:endParaRPr lang="zh-CN" altLang="en-US"/>
          </a:p>
        </p:txBody>
      </p:sp>
    </p:spTree>
    <p:extLst>
      <p:ext uri="{BB962C8B-B14F-4D97-AF65-F5344CB8AC3E}">
        <p14:creationId xmlns:p14="http://schemas.microsoft.com/office/powerpoint/2010/main" val="2503815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80C7C-F28B-4EF5-8F7D-CAB9A91B846A}" type="slidenum">
              <a:rPr lang="zh-CN" altLang="en-US" smtClean="0"/>
              <a:t>4</a:t>
            </a:fld>
            <a:endParaRPr lang="zh-CN" altLang="en-US"/>
          </a:p>
        </p:txBody>
      </p:sp>
    </p:spTree>
    <p:extLst>
      <p:ext uri="{BB962C8B-B14F-4D97-AF65-F5344CB8AC3E}">
        <p14:creationId xmlns:p14="http://schemas.microsoft.com/office/powerpoint/2010/main" val="4060072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80C7C-F28B-4EF5-8F7D-CAB9A91B846A}" type="slidenum">
              <a:rPr lang="zh-CN" altLang="en-US" smtClean="0"/>
              <a:t>5</a:t>
            </a:fld>
            <a:endParaRPr lang="zh-CN" altLang="en-US"/>
          </a:p>
        </p:txBody>
      </p:sp>
    </p:spTree>
    <p:extLst>
      <p:ext uri="{BB962C8B-B14F-4D97-AF65-F5344CB8AC3E}">
        <p14:creationId xmlns:p14="http://schemas.microsoft.com/office/powerpoint/2010/main" val="1721699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80C7C-F28B-4EF5-8F7D-CAB9A91B846A}" type="slidenum">
              <a:rPr lang="zh-CN" altLang="en-US" smtClean="0"/>
              <a:t>6</a:t>
            </a:fld>
            <a:endParaRPr lang="zh-CN" altLang="en-US"/>
          </a:p>
        </p:txBody>
      </p:sp>
    </p:spTree>
    <p:extLst>
      <p:ext uri="{BB962C8B-B14F-4D97-AF65-F5344CB8AC3E}">
        <p14:creationId xmlns:p14="http://schemas.microsoft.com/office/powerpoint/2010/main" val="400592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80C7C-F28B-4EF5-8F7D-CAB9A91B846A}" type="slidenum">
              <a:rPr lang="zh-CN" altLang="en-US" smtClean="0"/>
              <a:t>7</a:t>
            </a:fld>
            <a:endParaRPr lang="zh-CN" altLang="en-US"/>
          </a:p>
        </p:txBody>
      </p:sp>
    </p:spTree>
    <p:extLst>
      <p:ext uri="{BB962C8B-B14F-4D97-AF65-F5344CB8AC3E}">
        <p14:creationId xmlns:p14="http://schemas.microsoft.com/office/powerpoint/2010/main" val="1358799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80C7C-F28B-4EF5-8F7D-CAB9A91B846A}" type="slidenum">
              <a:rPr lang="zh-CN" altLang="en-US" smtClean="0"/>
              <a:t>8</a:t>
            </a:fld>
            <a:endParaRPr lang="zh-CN" altLang="en-US"/>
          </a:p>
        </p:txBody>
      </p:sp>
    </p:spTree>
    <p:extLst>
      <p:ext uri="{BB962C8B-B14F-4D97-AF65-F5344CB8AC3E}">
        <p14:creationId xmlns:p14="http://schemas.microsoft.com/office/powerpoint/2010/main" val="1733271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80C7C-F28B-4EF5-8F7D-CAB9A91B846A}" type="slidenum">
              <a:rPr lang="zh-CN" altLang="en-US" smtClean="0"/>
              <a:t>9</a:t>
            </a:fld>
            <a:endParaRPr lang="zh-CN" altLang="en-US"/>
          </a:p>
        </p:txBody>
      </p:sp>
    </p:spTree>
    <p:extLst>
      <p:ext uri="{BB962C8B-B14F-4D97-AF65-F5344CB8AC3E}">
        <p14:creationId xmlns:p14="http://schemas.microsoft.com/office/powerpoint/2010/main" val="1407309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DDA92858-BDD1-4F75-B427-4B9D1D20AE6E}" type="datetimeFigureOut">
              <a:rPr lang="zh-CN" altLang="en-US" smtClean="0"/>
              <a:t>2017/7/29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C598DB-195E-4BE5-961F-A895DECB8B5E}" type="slidenum">
              <a:rPr lang="zh-CN" altLang="en-US" smtClean="0"/>
              <a:t>‹#›</a:t>
            </a:fld>
            <a:endParaRPr lang="zh-CN" altLang="en-US"/>
          </a:p>
        </p:txBody>
      </p:sp>
    </p:spTree>
    <p:extLst>
      <p:ext uri="{BB962C8B-B14F-4D97-AF65-F5344CB8AC3E}">
        <p14:creationId xmlns:p14="http://schemas.microsoft.com/office/powerpoint/2010/main" val="8999136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DA92858-BDD1-4F75-B427-4B9D1D20AE6E}" type="datetimeFigureOut">
              <a:rPr lang="zh-CN" altLang="en-US" smtClean="0"/>
              <a:t>2017/7/29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C598DB-195E-4BE5-961F-A895DECB8B5E}" type="slidenum">
              <a:rPr lang="zh-CN" altLang="en-US" smtClean="0"/>
              <a:t>‹#›</a:t>
            </a:fld>
            <a:endParaRPr lang="zh-CN" altLang="en-US"/>
          </a:p>
        </p:txBody>
      </p:sp>
    </p:spTree>
    <p:extLst>
      <p:ext uri="{BB962C8B-B14F-4D97-AF65-F5344CB8AC3E}">
        <p14:creationId xmlns:p14="http://schemas.microsoft.com/office/powerpoint/2010/main" val="350861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DA92858-BDD1-4F75-B427-4B9D1D20AE6E}" type="datetimeFigureOut">
              <a:rPr lang="zh-CN" altLang="en-US" smtClean="0"/>
              <a:t>2017/7/29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C598DB-195E-4BE5-961F-A895DECB8B5E}" type="slidenum">
              <a:rPr lang="zh-CN" altLang="en-US" smtClean="0"/>
              <a:t>‹#›</a:t>
            </a:fld>
            <a:endParaRPr lang="zh-CN" altLang="en-US"/>
          </a:p>
        </p:txBody>
      </p:sp>
    </p:spTree>
    <p:extLst>
      <p:ext uri="{BB962C8B-B14F-4D97-AF65-F5344CB8AC3E}">
        <p14:creationId xmlns:p14="http://schemas.microsoft.com/office/powerpoint/2010/main" val="4096127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DA92858-BDD1-4F75-B427-4B9D1D20AE6E}" type="datetimeFigureOut">
              <a:rPr lang="zh-CN" altLang="en-US" smtClean="0"/>
              <a:t>2017/7/29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C598DB-195E-4BE5-961F-A895DECB8B5E}" type="slidenum">
              <a:rPr lang="zh-CN" altLang="en-US" smtClean="0"/>
              <a:t>‹#›</a:t>
            </a:fld>
            <a:endParaRPr lang="zh-CN" altLang="en-US"/>
          </a:p>
        </p:txBody>
      </p:sp>
    </p:spTree>
    <p:extLst>
      <p:ext uri="{BB962C8B-B14F-4D97-AF65-F5344CB8AC3E}">
        <p14:creationId xmlns:p14="http://schemas.microsoft.com/office/powerpoint/2010/main" val="22009389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DDA92858-BDD1-4F75-B427-4B9D1D20AE6E}" type="datetimeFigureOut">
              <a:rPr lang="zh-CN" altLang="en-US" smtClean="0"/>
              <a:t>2017/7/29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C598DB-195E-4BE5-961F-A895DECB8B5E}" type="slidenum">
              <a:rPr lang="zh-CN" altLang="en-US" smtClean="0"/>
              <a:t>‹#›</a:t>
            </a:fld>
            <a:endParaRPr lang="zh-CN" altLang="en-US"/>
          </a:p>
        </p:txBody>
      </p:sp>
    </p:spTree>
    <p:extLst>
      <p:ext uri="{BB962C8B-B14F-4D97-AF65-F5344CB8AC3E}">
        <p14:creationId xmlns:p14="http://schemas.microsoft.com/office/powerpoint/2010/main" val="279907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DDA92858-BDD1-4F75-B427-4B9D1D20AE6E}" type="datetimeFigureOut">
              <a:rPr lang="zh-CN" altLang="en-US" smtClean="0"/>
              <a:t>2017/7/29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C598DB-195E-4BE5-961F-A895DECB8B5E}" type="slidenum">
              <a:rPr lang="zh-CN" altLang="en-US" smtClean="0"/>
              <a:t>‹#›</a:t>
            </a:fld>
            <a:endParaRPr lang="zh-CN" altLang="en-US"/>
          </a:p>
        </p:txBody>
      </p:sp>
    </p:spTree>
    <p:extLst>
      <p:ext uri="{BB962C8B-B14F-4D97-AF65-F5344CB8AC3E}">
        <p14:creationId xmlns:p14="http://schemas.microsoft.com/office/powerpoint/2010/main" val="376272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DDA92858-BDD1-4F75-B427-4B9D1D20AE6E}" type="datetimeFigureOut">
              <a:rPr lang="zh-CN" altLang="en-US" smtClean="0"/>
              <a:t>2017/7/29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C598DB-195E-4BE5-961F-A895DECB8B5E}" type="slidenum">
              <a:rPr lang="zh-CN" altLang="en-US" smtClean="0"/>
              <a:t>‹#›</a:t>
            </a:fld>
            <a:endParaRPr lang="zh-CN" altLang="en-US"/>
          </a:p>
        </p:txBody>
      </p:sp>
    </p:spTree>
    <p:extLst>
      <p:ext uri="{BB962C8B-B14F-4D97-AF65-F5344CB8AC3E}">
        <p14:creationId xmlns:p14="http://schemas.microsoft.com/office/powerpoint/2010/main" val="1511156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DDA92858-BDD1-4F75-B427-4B9D1D20AE6E}" type="datetimeFigureOut">
              <a:rPr lang="zh-CN" altLang="en-US" smtClean="0"/>
              <a:t>2017/7/29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C598DB-195E-4BE5-961F-A895DECB8B5E}" type="slidenum">
              <a:rPr lang="zh-CN" altLang="en-US" smtClean="0"/>
              <a:t>‹#›</a:t>
            </a:fld>
            <a:endParaRPr lang="zh-CN" altLang="en-US"/>
          </a:p>
        </p:txBody>
      </p:sp>
    </p:spTree>
    <p:extLst>
      <p:ext uri="{BB962C8B-B14F-4D97-AF65-F5344CB8AC3E}">
        <p14:creationId xmlns:p14="http://schemas.microsoft.com/office/powerpoint/2010/main" val="2136626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A92858-BDD1-4F75-B427-4B9D1D20AE6E}" type="datetimeFigureOut">
              <a:rPr lang="zh-CN" altLang="en-US" smtClean="0"/>
              <a:t>2017/7/29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C598DB-195E-4BE5-961F-A895DECB8B5E}" type="slidenum">
              <a:rPr lang="zh-CN" altLang="en-US" smtClean="0"/>
              <a:t>‹#›</a:t>
            </a:fld>
            <a:endParaRPr lang="zh-CN" altLang="en-US"/>
          </a:p>
        </p:txBody>
      </p:sp>
    </p:spTree>
    <p:extLst>
      <p:ext uri="{BB962C8B-B14F-4D97-AF65-F5344CB8AC3E}">
        <p14:creationId xmlns:p14="http://schemas.microsoft.com/office/powerpoint/2010/main" val="3339188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DDA92858-BDD1-4F75-B427-4B9D1D20AE6E}" type="datetimeFigureOut">
              <a:rPr lang="zh-CN" altLang="en-US" smtClean="0"/>
              <a:t>2017/7/29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C598DB-195E-4BE5-961F-A895DECB8B5E}" type="slidenum">
              <a:rPr lang="zh-CN" altLang="en-US" smtClean="0"/>
              <a:t>‹#›</a:t>
            </a:fld>
            <a:endParaRPr lang="zh-CN" altLang="en-US"/>
          </a:p>
        </p:txBody>
      </p:sp>
    </p:spTree>
    <p:extLst>
      <p:ext uri="{BB962C8B-B14F-4D97-AF65-F5344CB8AC3E}">
        <p14:creationId xmlns:p14="http://schemas.microsoft.com/office/powerpoint/2010/main" val="3998734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DDA92858-BDD1-4F75-B427-4B9D1D20AE6E}" type="datetimeFigureOut">
              <a:rPr lang="zh-CN" altLang="en-US" smtClean="0"/>
              <a:t>2017/7/29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C598DB-195E-4BE5-961F-A895DECB8B5E}" type="slidenum">
              <a:rPr lang="zh-CN" altLang="en-US" smtClean="0"/>
              <a:t>‹#›</a:t>
            </a:fld>
            <a:endParaRPr lang="zh-CN" altLang="en-US"/>
          </a:p>
        </p:txBody>
      </p:sp>
    </p:spTree>
    <p:extLst>
      <p:ext uri="{BB962C8B-B14F-4D97-AF65-F5344CB8AC3E}">
        <p14:creationId xmlns:p14="http://schemas.microsoft.com/office/powerpoint/2010/main" val="1663158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DA92858-BDD1-4F75-B427-4B9D1D20AE6E}" type="datetimeFigureOut">
              <a:rPr lang="zh-CN" altLang="en-US" smtClean="0"/>
              <a:t>2017/7/29</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6C598DB-195E-4BE5-961F-A895DECB8B5E}" type="slidenum">
              <a:rPr lang="zh-CN" altLang="en-US" smtClean="0"/>
              <a:t>‹#›</a:t>
            </a:fld>
            <a:endParaRPr lang="zh-CN" altLang="en-US"/>
          </a:p>
        </p:txBody>
      </p:sp>
    </p:spTree>
    <p:extLst>
      <p:ext uri="{BB962C8B-B14F-4D97-AF65-F5344CB8AC3E}">
        <p14:creationId xmlns:p14="http://schemas.microsoft.com/office/powerpoint/2010/main" val="621468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file:///D:\&#20010;&#20154;&#36164;&#26009;\PPT&#32456;&#26497;&#27169;&#26495;&#19979;&#36733;&#21253;\&#32463;&#20856;&#27169;&#26495;&#22270;&#34920;&#32032;&#26448;&#31561;\&#12304;18&#12305;PPT&#32463;&#20856;&#32972;&#26223;&#38899;&#20048;&#24211;\&#32972;&#26223;&#38899;&#20048;\%5b%5dCarnavals%20-%20&#23578;.wma" TargetMode="External"/><Relationship Id="rId1" Type="http://schemas.microsoft.com/office/2007/relationships/media" Target="file:///D:\&#20010;&#20154;&#36164;&#26009;\PPT&#32456;&#26497;&#27169;&#26495;&#19979;&#36733;&#21253;\&#32463;&#20856;&#27169;&#26495;&#22270;&#34920;&#32032;&#26448;&#31561;\&#12304;18&#12305;PPT&#32463;&#20856;&#32972;&#26223;&#38899;&#20048;&#24211;\&#32972;&#26223;&#38899;&#20048;\%5b%5dCarnavals%20-%20&#23578;.wma" TargetMode="Externa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notesSlide" Target="../notesSlides/notesSlide10.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2.xml"/><Relationship Id="rId5" Type="http://schemas.openxmlformats.org/officeDocument/2006/relationships/tags" Target="../tags/tag10.xml"/><Relationship Id="rId4"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18" Type="http://schemas.openxmlformats.org/officeDocument/2006/relationships/tags" Target="../tags/tag32.xml"/><Relationship Id="rId3" Type="http://schemas.openxmlformats.org/officeDocument/2006/relationships/tags" Target="../tags/tag17.xml"/><Relationship Id="rId21" Type="http://schemas.openxmlformats.org/officeDocument/2006/relationships/tags" Target="../tags/tag35.xml"/><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tags" Target="../tags/tag31.xml"/><Relationship Id="rId25" Type="http://schemas.openxmlformats.org/officeDocument/2006/relationships/notesSlide" Target="../notesSlides/notesSlide18.xml"/><Relationship Id="rId2" Type="http://schemas.openxmlformats.org/officeDocument/2006/relationships/tags" Target="../tags/tag16.xml"/><Relationship Id="rId16" Type="http://schemas.openxmlformats.org/officeDocument/2006/relationships/tags" Target="../tags/tag30.xml"/><Relationship Id="rId20" Type="http://schemas.openxmlformats.org/officeDocument/2006/relationships/tags" Target="../tags/tag34.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24" Type="http://schemas.openxmlformats.org/officeDocument/2006/relationships/slideLayout" Target="../slideLayouts/slideLayout2.xml"/><Relationship Id="rId5" Type="http://schemas.openxmlformats.org/officeDocument/2006/relationships/tags" Target="../tags/tag19.xml"/><Relationship Id="rId15" Type="http://schemas.openxmlformats.org/officeDocument/2006/relationships/tags" Target="../tags/tag29.xml"/><Relationship Id="rId23" Type="http://schemas.openxmlformats.org/officeDocument/2006/relationships/tags" Target="../tags/tag37.xml"/><Relationship Id="rId10" Type="http://schemas.openxmlformats.org/officeDocument/2006/relationships/tags" Target="../tags/tag24.xml"/><Relationship Id="rId19" Type="http://schemas.openxmlformats.org/officeDocument/2006/relationships/tags" Target="../tags/tag33.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 Id="rId22" Type="http://schemas.openxmlformats.org/officeDocument/2006/relationships/tags" Target="../tags/tag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9.jp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0" y="-285750"/>
            <a:ext cx="9144000" cy="5715000"/>
          </a:xfrm>
          <a:prstGeom prst="rect">
            <a:avLst/>
          </a:prstGeom>
        </p:spPr>
      </p:pic>
      <p:pic>
        <p:nvPicPr>
          <p:cNvPr id="12" name="图片 11"/>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a:xfrm flipH="1">
            <a:off x="0" y="-285750"/>
            <a:ext cx="9144000" cy="5715000"/>
          </a:xfrm>
          <a:prstGeom prst="rect">
            <a:avLst/>
          </a:prstGeom>
        </p:spPr>
      </p:pic>
      <p:sp>
        <p:nvSpPr>
          <p:cNvPr id="13" name="五边形 12"/>
          <p:cNvSpPr/>
          <p:nvPr/>
        </p:nvSpPr>
        <p:spPr>
          <a:xfrm>
            <a:off x="0" y="-292196"/>
            <a:ext cx="5507088" cy="5721446"/>
          </a:xfrm>
          <a:prstGeom prst="homePlate">
            <a:avLst>
              <a:gd name="adj" fmla="val 54213"/>
            </a:avLst>
          </a:prstGeom>
          <a:solidFill>
            <a:srgbClr val="D8343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4"/>
          <p:cNvSpPr txBox="1"/>
          <p:nvPr/>
        </p:nvSpPr>
        <p:spPr>
          <a:xfrm>
            <a:off x="404235" y="61144"/>
            <a:ext cx="1534394" cy="861774"/>
          </a:xfrm>
          <a:prstGeom prst="rect">
            <a:avLst/>
          </a:prstGeom>
          <a:noFill/>
        </p:spPr>
        <p:txBody>
          <a:bodyPr wrap="none" rtlCol="0">
            <a:spAutoFit/>
          </a:bodyPr>
          <a:lstStyle/>
          <a:p>
            <a:pPr algn="ctr"/>
            <a:r>
              <a:rPr lang="en-US" altLang="zh-CN" sz="3600" b="1" dirty="0">
                <a:solidFill>
                  <a:schemeClr val="bg1"/>
                </a:solidFill>
                <a:latin typeface="微软雅黑" panose="020B0503020204020204" pitchFamily="34" charset="-122"/>
                <a:ea typeface="微软雅黑" panose="020B0503020204020204" pitchFamily="34" charset="-122"/>
              </a:rPr>
              <a:t>LOGO</a:t>
            </a:r>
          </a:p>
          <a:p>
            <a:pPr algn="ctr"/>
            <a:r>
              <a:rPr lang="en-US" altLang="zh-CN" sz="1400" b="1" dirty="0">
                <a:solidFill>
                  <a:schemeClr val="bg1"/>
                </a:solidFill>
              </a:rPr>
              <a:t>COMPANY LOGO</a:t>
            </a:r>
            <a:endParaRPr lang="zh-CN" altLang="en-US" sz="1400" b="1" dirty="0">
              <a:solidFill>
                <a:schemeClr val="bg1"/>
              </a:solidFill>
            </a:endParaRPr>
          </a:p>
        </p:txBody>
      </p:sp>
      <p:sp>
        <p:nvSpPr>
          <p:cNvPr id="15" name="TextBox 8"/>
          <p:cNvSpPr txBox="1"/>
          <p:nvPr/>
        </p:nvSpPr>
        <p:spPr>
          <a:xfrm>
            <a:off x="-36512" y="1995688"/>
            <a:ext cx="4895528" cy="584775"/>
          </a:xfrm>
          <a:prstGeom prst="rect">
            <a:avLst/>
          </a:prstGeom>
          <a:noFill/>
        </p:spPr>
        <p:txBody>
          <a:bodyPr wrap="squar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cs typeface="经典特宋简" panose="02010609010101010101" pitchFamily="49" charset="-122"/>
              </a:rPr>
              <a:t>精品室内设计</a:t>
            </a:r>
            <a:r>
              <a:rPr lang="en-US" altLang="zh-CN" sz="3200" b="1" dirty="0">
                <a:solidFill>
                  <a:schemeClr val="bg1"/>
                </a:solidFill>
                <a:latin typeface="微软雅黑" panose="020B0503020204020204" pitchFamily="34" charset="-122"/>
                <a:ea typeface="微软雅黑" panose="020B0503020204020204" pitchFamily="34" charset="-122"/>
                <a:cs typeface="经典特宋简" panose="02010609010101010101" pitchFamily="49" charset="-122"/>
              </a:rPr>
              <a:t>PPT</a:t>
            </a:r>
            <a:r>
              <a:rPr lang="zh-CN" altLang="en-US" sz="3200" b="1" dirty="0">
                <a:solidFill>
                  <a:schemeClr val="bg1"/>
                </a:solidFill>
                <a:latin typeface="微软雅黑" panose="020B0503020204020204" pitchFamily="34" charset="-122"/>
                <a:ea typeface="微软雅黑" panose="020B0503020204020204" pitchFamily="34" charset="-122"/>
                <a:cs typeface="经典特宋简" panose="02010609010101010101" pitchFamily="49" charset="-122"/>
              </a:rPr>
              <a:t>模板</a:t>
            </a:r>
          </a:p>
        </p:txBody>
      </p:sp>
      <p:sp>
        <p:nvSpPr>
          <p:cNvPr id="16" name="矩形 15"/>
          <p:cNvSpPr/>
          <p:nvPr/>
        </p:nvSpPr>
        <p:spPr>
          <a:xfrm>
            <a:off x="328024" y="2665245"/>
            <a:ext cx="3954929" cy="338554"/>
          </a:xfrm>
          <a:prstGeom prst="rect">
            <a:avLst/>
          </a:prstGeom>
          <a:effectLst/>
        </p:spPr>
        <p:txBody>
          <a:bodyPr wrap="non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室内设计   案例展示   品牌宣传  公司介绍</a:t>
            </a:r>
          </a:p>
        </p:txBody>
      </p:sp>
      <p:sp>
        <p:nvSpPr>
          <p:cNvPr id="17" name="TextBox 13"/>
          <p:cNvSpPr txBox="1"/>
          <p:nvPr/>
        </p:nvSpPr>
        <p:spPr>
          <a:xfrm>
            <a:off x="411775" y="4853067"/>
            <a:ext cx="2108269" cy="307777"/>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汇报人：</a:t>
            </a:r>
            <a:r>
              <a:rPr lang="en-US" altLang="zh-CN" sz="1400" dirty="0">
                <a:solidFill>
                  <a:schemeClr val="bg1"/>
                </a:solidFill>
                <a:latin typeface="微软雅黑" panose="020B0503020204020204" pitchFamily="34" charset="-122"/>
                <a:ea typeface="微软雅黑" panose="020B0503020204020204" pitchFamily="34" charset="-122"/>
              </a:rPr>
              <a:t>chenying0907</a:t>
            </a:r>
            <a:endParaRPr lang="zh-CN" altLang="en-US" sz="1400" dirty="0">
              <a:solidFill>
                <a:schemeClr val="bg1"/>
              </a:solidFill>
              <a:latin typeface="微软雅黑" panose="020B0503020204020204" pitchFamily="34" charset="-122"/>
              <a:ea typeface="微软雅黑" panose="020B0503020204020204" pitchFamily="34" charset="-122"/>
            </a:endParaRPr>
          </a:p>
        </p:txBody>
      </p:sp>
      <p:pic>
        <p:nvPicPr>
          <p:cNvPr id="18" name="[]Carnavals - 尚.wma">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6"/>
          <a:srcRect/>
          <a:stretch>
            <a:fillRect/>
          </a:stretch>
        </p:blipFill>
        <p:spPr bwMode="auto">
          <a:xfrm>
            <a:off x="9668954" y="-1114798"/>
            <a:ext cx="1426841" cy="142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8846538"/>
      </p:ext>
    </p:extLst>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par>
                          <p:cTn id="7" fill="hold">
                            <p:stCondLst>
                              <p:cond delay="0"/>
                            </p:stCondLst>
                            <p:childTnLst>
                              <p:par>
                                <p:cTn id="8" presetID="45"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anim calcmode="lin" valueType="num">
                                      <p:cBhvr>
                                        <p:cTn id="11" dur="2000" fill="hold"/>
                                        <p:tgtEl>
                                          <p:spTgt spid="12"/>
                                        </p:tgtEl>
                                        <p:attrNameLst>
                                          <p:attrName>ppt_w</p:attrName>
                                        </p:attrNameLst>
                                      </p:cBhvr>
                                      <p:tavLst>
                                        <p:tav tm="0" fmla="#ppt_w*sin(2.5*pi*$)">
                                          <p:val>
                                            <p:fltVal val="0"/>
                                          </p:val>
                                        </p:tav>
                                        <p:tav tm="100000">
                                          <p:val>
                                            <p:fltVal val="1"/>
                                          </p:val>
                                        </p:tav>
                                      </p:tavLst>
                                    </p:anim>
                                    <p:anim calcmode="lin" valueType="num">
                                      <p:cBhvr>
                                        <p:cTn id="12" dur="2000" fill="hold"/>
                                        <p:tgtEl>
                                          <p:spTgt spid="12"/>
                                        </p:tgtEl>
                                        <p:attrNameLst>
                                          <p:attrName>ppt_h</p:attrName>
                                        </p:attrNameLst>
                                      </p:cBhvr>
                                      <p:tavLst>
                                        <p:tav tm="0">
                                          <p:val>
                                            <p:strVal val="#ppt_h"/>
                                          </p:val>
                                        </p:tav>
                                        <p:tav tm="100000">
                                          <p:val>
                                            <p:strVal val="#ppt_h"/>
                                          </p:val>
                                        </p:tav>
                                      </p:tavLst>
                                    </p:anim>
                                  </p:childTnLst>
                                </p:cTn>
                              </p:par>
                            </p:childTnLst>
                          </p:cTn>
                        </p:par>
                        <p:par>
                          <p:cTn id="13" fill="hold">
                            <p:stCondLst>
                              <p:cond delay="2000"/>
                            </p:stCondLst>
                            <p:childTnLst>
                              <p:par>
                                <p:cTn id="14" presetID="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0-#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0-#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9" repeatCount="indefinite" fill="remove" display="0">
                  <p:stCondLst>
                    <p:cond delay="indefinite"/>
                  </p:stCondLst>
                  <p:endCondLst>
                    <p:cond evt="onStopAudio" delay="0">
                      <p:tgtEl>
                        <p:sldTgt/>
                      </p:tgtEl>
                    </p:cond>
                  </p:endCondLst>
                </p:cTn>
                <p:tgtEl>
                  <p:spTgt spid="18"/>
                </p:tgtEl>
              </p:cMediaNode>
            </p:audio>
          </p:childTnLst>
        </p:cTn>
      </p:par>
    </p:tnLst>
    <p:bldLst>
      <p:bldP spid="13" grpId="0" animBg="1"/>
      <p:bldP spid="14" grpId="0"/>
      <p:bldP spid="15" grpId="0"/>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521" y="123478"/>
            <a:ext cx="179512" cy="432048"/>
          </a:xfrm>
          <a:prstGeom prst="rect">
            <a:avLst/>
          </a:prstGeom>
          <a:solidFill>
            <a:srgbClr val="D83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9"/>
          <p:cNvSpPr txBox="1"/>
          <p:nvPr/>
        </p:nvSpPr>
        <p:spPr>
          <a:xfrm>
            <a:off x="460380" y="155415"/>
            <a:ext cx="1210588" cy="400110"/>
          </a:xfrm>
          <a:prstGeom prst="rect">
            <a:avLst/>
          </a:prstGeom>
          <a:noFill/>
        </p:spPr>
        <p:txBody>
          <a:bodyPr wrap="none" rtlCol="0">
            <a:spAutoFit/>
          </a:bodyPr>
          <a:lstStyle/>
          <a:p>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42267" y="1221600"/>
            <a:ext cx="3573687" cy="1273179"/>
            <a:chOff x="-57150" y="1628800"/>
            <a:chExt cx="4764916" cy="1697572"/>
          </a:xfrm>
        </p:grpSpPr>
        <p:sp>
          <p:nvSpPr>
            <p:cNvPr id="7" name="任意多边形 6"/>
            <p:cNvSpPr/>
            <p:nvPr/>
          </p:nvSpPr>
          <p:spPr>
            <a:xfrm>
              <a:off x="-57150" y="1916832"/>
              <a:ext cx="4509741" cy="1409540"/>
            </a:xfrm>
            <a:custGeom>
              <a:avLst/>
              <a:gdLst>
                <a:gd name="connsiteX0" fmla="*/ 0 w 6248400"/>
                <a:gd name="connsiteY0" fmla="*/ 1009650 h 1116572"/>
                <a:gd name="connsiteX1" fmla="*/ 838200 w 6248400"/>
                <a:gd name="connsiteY1" fmla="*/ 1104900 h 1116572"/>
                <a:gd name="connsiteX2" fmla="*/ 3638550 w 6248400"/>
                <a:gd name="connsiteY2" fmla="*/ 990600 h 1116572"/>
                <a:gd name="connsiteX3" fmla="*/ 6248400 w 6248400"/>
                <a:gd name="connsiteY3" fmla="*/ 0 h 1116572"/>
              </a:gdLst>
              <a:ahLst/>
              <a:cxnLst>
                <a:cxn ang="0">
                  <a:pos x="connsiteX0" y="connsiteY0"/>
                </a:cxn>
                <a:cxn ang="0">
                  <a:pos x="connsiteX1" y="connsiteY1"/>
                </a:cxn>
                <a:cxn ang="0">
                  <a:pos x="connsiteX2" y="connsiteY2"/>
                </a:cxn>
                <a:cxn ang="0">
                  <a:pos x="connsiteX3" y="connsiteY3"/>
                </a:cxn>
              </a:cxnLst>
              <a:rect l="l" t="t" r="r" b="b"/>
              <a:pathLst>
                <a:path w="6248400" h="1116572">
                  <a:moveTo>
                    <a:pt x="0" y="1009650"/>
                  </a:moveTo>
                  <a:cubicBezTo>
                    <a:pt x="115887" y="1058862"/>
                    <a:pt x="231775" y="1108075"/>
                    <a:pt x="838200" y="1104900"/>
                  </a:cubicBezTo>
                  <a:cubicBezTo>
                    <a:pt x="1444625" y="1101725"/>
                    <a:pt x="2736850" y="1174750"/>
                    <a:pt x="3638550" y="990600"/>
                  </a:cubicBezTo>
                  <a:cubicBezTo>
                    <a:pt x="4540250" y="806450"/>
                    <a:pt x="6248400" y="0"/>
                    <a:pt x="6248400" y="0"/>
                  </a:cubicBezTo>
                </a:path>
              </a:pathLst>
            </a:custGeom>
            <a:ln>
              <a:solidFill>
                <a:srgbClr val="DA5F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solidFill>
                  <a:schemeClr val="tx1">
                    <a:lumMod val="75000"/>
                    <a:lumOff val="25000"/>
                  </a:schemeClr>
                </a:solidFill>
              </a:endParaRPr>
            </a:p>
          </p:txBody>
        </p:sp>
        <p:grpSp>
          <p:nvGrpSpPr>
            <p:cNvPr id="8" name="组合 7"/>
            <p:cNvGrpSpPr/>
            <p:nvPr/>
          </p:nvGrpSpPr>
          <p:grpSpPr>
            <a:xfrm>
              <a:off x="3934966" y="1628800"/>
              <a:ext cx="772800" cy="772800"/>
              <a:chOff x="3934966" y="1628800"/>
              <a:chExt cx="772800" cy="772800"/>
            </a:xfrm>
          </p:grpSpPr>
          <p:sp>
            <p:nvSpPr>
              <p:cNvPr id="9" name="椭圆 8"/>
              <p:cNvSpPr/>
              <p:nvPr/>
            </p:nvSpPr>
            <p:spPr>
              <a:xfrm>
                <a:off x="3934966" y="1628800"/>
                <a:ext cx="772800" cy="772800"/>
              </a:xfrm>
              <a:prstGeom prst="ellipse">
                <a:avLst/>
              </a:prstGeom>
              <a:solidFill>
                <a:srgbClr val="DA5F66"/>
              </a:solidFill>
              <a:ln w="76200">
                <a:solidFill>
                  <a:srgbClr val="DA5F6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lumMod val="75000"/>
                      <a:lumOff val="25000"/>
                    </a:schemeClr>
                  </a:solidFill>
                </a:endParaRPr>
              </a:p>
            </p:txBody>
          </p:sp>
          <p:grpSp>
            <p:nvGrpSpPr>
              <p:cNvPr id="10" name="组合 9"/>
              <p:cNvGrpSpPr/>
              <p:nvPr/>
            </p:nvGrpSpPr>
            <p:grpSpPr>
              <a:xfrm>
                <a:off x="4090264" y="1811085"/>
                <a:ext cx="422941" cy="408230"/>
                <a:chOff x="5730875" y="3074988"/>
                <a:chExt cx="730250" cy="704850"/>
              </a:xfrm>
              <a:solidFill>
                <a:srgbClr val="ECBA88"/>
              </a:solidFill>
            </p:grpSpPr>
            <p:sp>
              <p:nvSpPr>
                <p:cNvPr id="11" name="Oval 312"/>
                <p:cNvSpPr>
                  <a:spLocks noChangeArrowheads="1"/>
                </p:cNvSpPr>
                <p:nvPr/>
              </p:nvSpPr>
              <p:spPr bwMode="auto">
                <a:xfrm>
                  <a:off x="5864225" y="3094038"/>
                  <a:ext cx="101600" cy="125413"/>
                </a:xfrm>
                <a:prstGeom prst="ellipse">
                  <a:avLst/>
                </a:prstGeom>
                <a:solidFill>
                  <a:schemeClr val="bg1"/>
                </a:solidFill>
                <a:ln w="9525">
                  <a:solidFill>
                    <a:srgbClr val="DA5F66"/>
                  </a:solidFill>
                  <a:round/>
                  <a:headEnd/>
                  <a:tailEnd/>
                </a:ln>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12" name="Oval 313"/>
                <p:cNvSpPr>
                  <a:spLocks noChangeArrowheads="1"/>
                </p:cNvSpPr>
                <p:nvPr/>
              </p:nvSpPr>
              <p:spPr bwMode="auto">
                <a:xfrm>
                  <a:off x="6270625" y="3094038"/>
                  <a:ext cx="98425" cy="125413"/>
                </a:xfrm>
                <a:prstGeom prst="ellipse">
                  <a:avLst/>
                </a:prstGeom>
                <a:solidFill>
                  <a:schemeClr val="bg1"/>
                </a:solidFill>
                <a:ln w="9525">
                  <a:solidFill>
                    <a:srgbClr val="DA5F66"/>
                  </a:solidFill>
                  <a:round/>
                  <a:headEnd/>
                  <a:tailEnd/>
                </a:ln>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13" name="Freeform 314"/>
                <p:cNvSpPr>
                  <a:spLocks noEditPoints="1"/>
                </p:cNvSpPr>
                <p:nvPr/>
              </p:nvSpPr>
              <p:spPr bwMode="auto">
                <a:xfrm>
                  <a:off x="5730875" y="3230563"/>
                  <a:ext cx="266700" cy="511175"/>
                </a:xfrm>
                <a:custGeom>
                  <a:avLst/>
                  <a:gdLst>
                    <a:gd name="T0" fmla="*/ 65 w 70"/>
                    <a:gd name="T1" fmla="*/ 79 h 134"/>
                    <a:gd name="T2" fmla="*/ 60 w 70"/>
                    <a:gd name="T3" fmla="*/ 79 h 134"/>
                    <a:gd name="T4" fmla="*/ 66 w 70"/>
                    <a:gd name="T5" fmla="*/ 7 h 134"/>
                    <a:gd name="T6" fmla="*/ 68 w 70"/>
                    <a:gd name="T7" fmla="*/ 2 h 134"/>
                    <a:gd name="T8" fmla="*/ 67 w 70"/>
                    <a:gd name="T9" fmla="*/ 1 h 134"/>
                    <a:gd name="T10" fmla="*/ 66 w 70"/>
                    <a:gd name="T11" fmla="*/ 1 h 134"/>
                    <a:gd name="T12" fmla="*/ 60 w 70"/>
                    <a:gd name="T13" fmla="*/ 1 h 134"/>
                    <a:gd name="T14" fmla="*/ 60 w 70"/>
                    <a:gd name="T15" fmla="*/ 1 h 134"/>
                    <a:gd name="T16" fmla="*/ 65 w 70"/>
                    <a:gd name="T17" fmla="*/ 6 h 134"/>
                    <a:gd name="T18" fmla="*/ 58 w 70"/>
                    <a:gd name="T19" fmla="*/ 9 h 134"/>
                    <a:gd name="T20" fmla="*/ 62 w 70"/>
                    <a:gd name="T21" fmla="*/ 14 h 134"/>
                    <a:gd name="T22" fmla="*/ 53 w 70"/>
                    <a:gd name="T23" fmla="*/ 33 h 134"/>
                    <a:gd name="T24" fmla="*/ 52 w 70"/>
                    <a:gd name="T25" fmla="*/ 6 h 134"/>
                    <a:gd name="T26" fmla="*/ 53 w 70"/>
                    <a:gd name="T27" fmla="*/ 5 h 134"/>
                    <a:gd name="T28" fmla="*/ 51 w 70"/>
                    <a:gd name="T29" fmla="*/ 0 h 134"/>
                    <a:gd name="T30" fmla="*/ 46 w 70"/>
                    <a:gd name="T31" fmla="*/ 0 h 134"/>
                    <a:gd name="T32" fmla="*/ 44 w 70"/>
                    <a:gd name="T33" fmla="*/ 5 h 134"/>
                    <a:gd name="T34" fmla="*/ 45 w 70"/>
                    <a:gd name="T35" fmla="*/ 6 h 134"/>
                    <a:gd name="T36" fmla="*/ 44 w 70"/>
                    <a:gd name="T37" fmla="*/ 33 h 134"/>
                    <a:gd name="T38" fmla="*/ 35 w 70"/>
                    <a:gd name="T39" fmla="*/ 14 h 134"/>
                    <a:gd name="T40" fmla="*/ 39 w 70"/>
                    <a:gd name="T41" fmla="*/ 9 h 134"/>
                    <a:gd name="T42" fmla="*/ 32 w 70"/>
                    <a:gd name="T43" fmla="*/ 6 h 134"/>
                    <a:gd name="T44" fmla="*/ 37 w 70"/>
                    <a:gd name="T45" fmla="*/ 1 h 134"/>
                    <a:gd name="T46" fmla="*/ 37 w 70"/>
                    <a:gd name="T47" fmla="*/ 1 h 134"/>
                    <a:gd name="T48" fmla="*/ 31 w 70"/>
                    <a:gd name="T49" fmla="*/ 1 h 134"/>
                    <a:gd name="T50" fmla="*/ 30 w 70"/>
                    <a:gd name="T51" fmla="*/ 1 h 134"/>
                    <a:gd name="T52" fmla="*/ 25 w 70"/>
                    <a:gd name="T53" fmla="*/ 4 h 134"/>
                    <a:gd name="T54" fmla="*/ 2 w 70"/>
                    <a:gd name="T55" fmla="*/ 28 h 134"/>
                    <a:gd name="T56" fmla="*/ 2 w 70"/>
                    <a:gd name="T57" fmla="*/ 28 h 134"/>
                    <a:gd name="T58" fmla="*/ 2 w 70"/>
                    <a:gd name="T59" fmla="*/ 28 h 134"/>
                    <a:gd name="T60" fmla="*/ 1 w 70"/>
                    <a:gd name="T61" fmla="*/ 38 h 134"/>
                    <a:gd name="T62" fmla="*/ 1 w 70"/>
                    <a:gd name="T63" fmla="*/ 38 h 134"/>
                    <a:gd name="T64" fmla="*/ 1 w 70"/>
                    <a:gd name="T65" fmla="*/ 38 h 134"/>
                    <a:gd name="T66" fmla="*/ 1 w 70"/>
                    <a:gd name="T67" fmla="*/ 38 h 134"/>
                    <a:gd name="T68" fmla="*/ 2 w 70"/>
                    <a:gd name="T69" fmla="*/ 38 h 134"/>
                    <a:gd name="T70" fmla="*/ 2 w 70"/>
                    <a:gd name="T71" fmla="*/ 39 h 134"/>
                    <a:gd name="T72" fmla="*/ 3 w 70"/>
                    <a:gd name="T73" fmla="*/ 41 h 134"/>
                    <a:gd name="T74" fmla="*/ 5 w 70"/>
                    <a:gd name="T75" fmla="*/ 45 h 134"/>
                    <a:gd name="T76" fmla="*/ 9 w 70"/>
                    <a:gd name="T77" fmla="*/ 52 h 134"/>
                    <a:gd name="T78" fmla="*/ 16 w 70"/>
                    <a:gd name="T79" fmla="*/ 67 h 134"/>
                    <a:gd name="T80" fmla="*/ 26 w 70"/>
                    <a:gd name="T81" fmla="*/ 61 h 134"/>
                    <a:gd name="T82" fmla="*/ 26 w 70"/>
                    <a:gd name="T83" fmla="*/ 71 h 134"/>
                    <a:gd name="T84" fmla="*/ 26 w 70"/>
                    <a:gd name="T85" fmla="*/ 71 h 134"/>
                    <a:gd name="T86" fmla="*/ 28 w 70"/>
                    <a:gd name="T87" fmla="*/ 71 h 134"/>
                    <a:gd name="T88" fmla="*/ 29 w 70"/>
                    <a:gd name="T89" fmla="*/ 134 h 134"/>
                    <a:gd name="T90" fmla="*/ 47 w 70"/>
                    <a:gd name="T91" fmla="*/ 134 h 134"/>
                    <a:gd name="T92" fmla="*/ 48 w 70"/>
                    <a:gd name="T93" fmla="*/ 71 h 134"/>
                    <a:gd name="T94" fmla="*/ 49 w 70"/>
                    <a:gd name="T95" fmla="*/ 71 h 134"/>
                    <a:gd name="T96" fmla="*/ 51 w 70"/>
                    <a:gd name="T97" fmla="*/ 134 h 134"/>
                    <a:gd name="T98" fmla="*/ 69 w 70"/>
                    <a:gd name="T99" fmla="*/ 134 h 134"/>
                    <a:gd name="T100" fmla="*/ 70 w 70"/>
                    <a:gd name="T101" fmla="*/ 79 h 134"/>
                    <a:gd name="T102" fmla="*/ 65 w 70"/>
                    <a:gd name="T103" fmla="*/ 79 h 134"/>
                    <a:gd name="T104" fmla="*/ 26 w 70"/>
                    <a:gd name="T105" fmla="*/ 47 h 134"/>
                    <a:gd name="T106" fmla="*/ 24 w 70"/>
                    <a:gd name="T107" fmla="*/ 44 h 134"/>
                    <a:gd name="T108" fmla="*/ 20 w 70"/>
                    <a:gd name="T109" fmla="*/ 37 h 134"/>
                    <a:gd name="T110" fmla="*/ 19 w 70"/>
                    <a:gd name="T111" fmla="*/ 35 h 134"/>
                    <a:gd name="T112" fmla="*/ 27 w 70"/>
                    <a:gd name="T113" fmla="*/ 25 h 134"/>
                    <a:gd name="T114" fmla="*/ 26 w 70"/>
                    <a:gd name="T115" fmla="*/ 4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 h="134">
                      <a:moveTo>
                        <a:pt x="65" y="79"/>
                      </a:moveTo>
                      <a:cubicBezTo>
                        <a:pt x="60" y="79"/>
                        <a:pt x="60" y="79"/>
                        <a:pt x="60" y="79"/>
                      </a:cubicBezTo>
                      <a:cubicBezTo>
                        <a:pt x="66" y="7"/>
                        <a:pt x="66" y="7"/>
                        <a:pt x="66" y="7"/>
                      </a:cubicBezTo>
                      <a:cubicBezTo>
                        <a:pt x="66" y="5"/>
                        <a:pt x="67" y="3"/>
                        <a:pt x="68" y="2"/>
                      </a:cubicBezTo>
                      <a:cubicBezTo>
                        <a:pt x="67" y="1"/>
                        <a:pt x="67" y="1"/>
                        <a:pt x="67" y="1"/>
                      </a:cubicBezTo>
                      <a:cubicBezTo>
                        <a:pt x="66" y="1"/>
                        <a:pt x="66" y="1"/>
                        <a:pt x="66" y="1"/>
                      </a:cubicBezTo>
                      <a:cubicBezTo>
                        <a:pt x="64" y="1"/>
                        <a:pt x="62" y="1"/>
                        <a:pt x="60" y="1"/>
                      </a:cubicBezTo>
                      <a:cubicBezTo>
                        <a:pt x="60" y="1"/>
                        <a:pt x="60" y="1"/>
                        <a:pt x="60" y="1"/>
                      </a:cubicBezTo>
                      <a:cubicBezTo>
                        <a:pt x="65" y="6"/>
                        <a:pt x="65" y="6"/>
                        <a:pt x="65" y="6"/>
                      </a:cubicBezTo>
                      <a:cubicBezTo>
                        <a:pt x="58" y="9"/>
                        <a:pt x="58" y="9"/>
                        <a:pt x="58" y="9"/>
                      </a:cubicBezTo>
                      <a:cubicBezTo>
                        <a:pt x="62" y="14"/>
                        <a:pt x="62" y="14"/>
                        <a:pt x="62" y="14"/>
                      </a:cubicBezTo>
                      <a:cubicBezTo>
                        <a:pt x="53" y="33"/>
                        <a:pt x="53" y="33"/>
                        <a:pt x="53" y="33"/>
                      </a:cubicBezTo>
                      <a:cubicBezTo>
                        <a:pt x="52" y="6"/>
                        <a:pt x="52" y="6"/>
                        <a:pt x="52" y="6"/>
                      </a:cubicBezTo>
                      <a:cubicBezTo>
                        <a:pt x="53" y="5"/>
                        <a:pt x="53" y="5"/>
                        <a:pt x="53" y="5"/>
                      </a:cubicBezTo>
                      <a:cubicBezTo>
                        <a:pt x="51" y="0"/>
                        <a:pt x="51" y="0"/>
                        <a:pt x="51" y="0"/>
                      </a:cubicBezTo>
                      <a:cubicBezTo>
                        <a:pt x="46" y="0"/>
                        <a:pt x="46" y="0"/>
                        <a:pt x="46" y="0"/>
                      </a:cubicBezTo>
                      <a:cubicBezTo>
                        <a:pt x="44" y="5"/>
                        <a:pt x="44" y="5"/>
                        <a:pt x="44" y="5"/>
                      </a:cubicBezTo>
                      <a:cubicBezTo>
                        <a:pt x="45" y="6"/>
                        <a:pt x="45" y="6"/>
                        <a:pt x="45" y="6"/>
                      </a:cubicBezTo>
                      <a:cubicBezTo>
                        <a:pt x="44" y="33"/>
                        <a:pt x="44" y="33"/>
                        <a:pt x="44" y="33"/>
                      </a:cubicBezTo>
                      <a:cubicBezTo>
                        <a:pt x="35" y="14"/>
                        <a:pt x="35" y="14"/>
                        <a:pt x="35" y="14"/>
                      </a:cubicBezTo>
                      <a:cubicBezTo>
                        <a:pt x="39" y="9"/>
                        <a:pt x="39" y="9"/>
                        <a:pt x="39" y="9"/>
                      </a:cubicBezTo>
                      <a:cubicBezTo>
                        <a:pt x="32" y="6"/>
                        <a:pt x="32" y="6"/>
                        <a:pt x="32" y="6"/>
                      </a:cubicBezTo>
                      <a:cubicBezTo>
                        <a:pt x="37" y="1"/>
                        <a:pt x="37" y="1"/>
                        <a:pt x="37" y="1"/>
                      </a:cubicBezTo>
                      <a:cubicBezTo>
                        <a:pt x="37" y="1"/>
                        <a:pt x="37" y="1"/>
                        <a:pt x="37" y="1"/>
                      </a:cubicBezTo>
                      <a:cubicBezTo>
                        <a:pt x="35" y="1"/>
                        <a:pt x="33" y="1"/>
                        <a:pt x="31" y="1"/>
                      </a:cubicBezTo>
                      <a:cubicBezTo>
                        <a:pt x="31" y="1"/>
                        <a:pt x="31" y="1"/>
                        <a:pt x="30" y="1"/>
                      </a:cubicBezTo>
                      <a:cubicBezTo>
                        <a:pt x="28" y="1"/>
                        <a:pt x="26" y="2"/>
                        <a:pt x="25" y="4"/>
                      </a:cubicBezTo>
                      <a:cubicBezTo>
                        <a:pt x="2" y="28"/>
                        <a:pt x="2" y="28"/>
                        <a:pt x="2" y="28"/>
                      </a:cubicBezTo>
                      <a:cubicBezTo>
                        <a:pt x="2" y="28"/>
                        <a:pt x="2" y="28"/>
                        <a:pt x="2" y="28"/>
                      </a:cubicBezTo>
                      <a:cubicBezTo>
                        <a:pt x="2" y="28"/>
                        <a:pt x="2" y="28"/>
                        <a:pt x="2" y="28"/>
                      </a:cubicBezTo>
                      <a:cubicBezTo>
                        <a:pt x="0" y="47"/>
                        <a:pt x="2" y="33"/>
                        <a:pt x="1" y="38"/>
                      </a:cubicBezTo>
                      <a:cubicBezTo>
                        <a:pt x="1" y="38"/>
                        <a:pt x="1" y="38"/>
                        <a:pt x="1" y="38"/>
                      </a:cubicBezTo>
                      <a:cubicBezTo>
                        <a:pt x="1" y="38"/>
                        <a:pt x="1" y="38"/>
                        <a:pt x="1" y="38"/>
                      </a:cubicBezTo>
                      <a:cubicBezTo>
                        <a:pt x="1" y="38"/>
                        <a:pt x="1" y="38"/>
                        <a:pt x="1" y="38"/>
                      </a:cubicBezTo>
                      <a:cubicBezTo>
                        <a:pt x="2" y="38"/>
                        <a:pt x="2" y="38"/>
                        <a:pt x="2" y="38"/>
                      </a:cubicBezTo>
                      <a:cubicBezTo>
                        <a:pt x="2" y="39"/>
                        <a:pt x="2" y="39"/>
                        <a:pt x="2" y="39"/>
                      </a:cubicBezTo>
                      <a:cubicBezTo>
                        <a:pt x="3" y="41"/>
                        <a:pt x="3" y="41"/>
                        <a:pt x="3" y="41"/>
                      </a:cubicBezTo>
                      <a:cubicBezTo>
                        <a:pt x="5" y="45"/>
                        <a:pt x="5" y="45"/>
                        <a:pt x="5" y="45"/>
                      </a:cubicBezTo>
                      <a:cubicBezTo>
                        <a:pt x="9" y="52"/>
                        <a:pt x="9" y="52"/>
                        <a:pt x="9" y="52"/>
                      </a:cubicBezTo>
                      <a:cubicBezTo>
                        <a:pt x="16" y="67"/>
                        <a:pt x="16" y="67"/>
                        <a:pt x="16" y="67"/>
                      </a:cubicBezTo>
                      <a:cubicBezTo>
                        <a:pt x="19" y="65"/>
                        <a:pt x="23" y="63"/>
                        <a:pt x="26" y="61"/>
                      </a:cubicBezTo>
                      <a:cubicBezTo>
                        <a:pt x="26" y="64"/>
                        <a:pt x="26" y="68"/>
                        <a:pt x="26" y="71"/>
                      </a:cubicBezTo>
                      <a:cubicBezTo>
                        <a:pt x="26" y="71"/>
                        <a:pt x="26" y="71"/>
                        <a:pt x="26" y="71"/>
                      </a:cubicBezTo>
                      <a:cubicBezTo>
                        <a:pt x="26" y="71"/>
                        <a:pt x="27" y="71"/>
                        <a:pt x="28" y="71"/>
                      </a:cubicBezTo>
                      <a:cubicBezTo>
                        <a:pt x="29" y="134"/>
                        <a:pt x="29" y="134"/>
                        <a:pt x="29" y="134"/>
                      </a:cubicBezTo>
                      <a:cubicBezTo>
                        <a:pt x="47" y="134"/>
                        <a:pt x="47" y="134"/>
                        <a:pt x="47" y="134"/>
                      </a:cubicBezTo>
                      <a:cubicBezTo>
                        <a:pt x="48" y="116"/>
                        <a:pt x="48" y="84"/>
                        <a:pt x="48" y="71"/>
                      </a:cubicBezTo>
                      <a:cubicBezTo>
                        <a:pt x="48" y="71"/>
                        <a:pt x="49" y="71"/>
                        <a:pt x="49" y="71"/>
                      </a:cubicBezTo>
                      <a:cubicBezTo>
                        <a:pt x="51" y="134"/>
                        <a:pt x="51" y="134"/>
                        <a:pt x="51" y="134"/>
                      </a:cubicBezTo>
                      <a:cubicBezTo>
                        <a:pt x="69" y="134"/>
                        <a:pt x="69" y="134"/>
                        <a:pt x="69" y="134"/>
                      </a:cubicBezTo>
                      <a:cubicBezTo>
                        <a:pt x="70" y="119"/>
                        <a:pt x="70" y="95"/>
                        <a:pt x="70" y="79"/>
                      </a:cubicBezTo>
                      <a:cubicBezTo>
                        <a:pt x="68" y="79"/>
                        <a:pt x="66" y="79"/>
                        <a:pt x="65" y="79"/>
                      </a:cubicBezTo>
                      <a:close/>
                      <a:moveTo>
                        <a:pt x="26" y="47"/>
                      </a:moveTo>
                      <a:cubicBezTo>
                        <a:pt x="24" y="44"/>
                        <a:pt x="24" y="44"/>
                        <a:pt x="24" y="44"/>
                      </a:cubicBezTo>
                      <a:cubicBezTo>
                        <a:pt x="20" y="37"/>
                        <a:pt x="20" y="37"/>
                        <a:pt x="20" y="37"/>
                      </a:cubicBezTo>
                      <a:cubicBezTo>
                        <a:pt x="19" y="35"/>
                        <a:pt x="19" y="35"/>
                        <a:pt x="19" y="35"/>
                      </a:cubicBezTo>
                      <a:cubicBezTo>
                        <a:pt x="27" y="25"/>
                        <a:pt x="27" y="25"/>
                        <a:pt x="27" y="25"/>
                      </a:cubicBezTo>
                      <a:cubicBezTo>
                        <a:pt x="27" y="32"/>
                        <a:pt x="26" y="40"/>
                        <a:pt x="26" y="47"/>
                      </a:cubicBezTo>
                      <a:close/>
                    </a:path>
                  </a:pathLst>
                </a:custGeom>
                <a:solidFill>
                  <a:schemeClr val="bg1"/>
                </a:solidFill>
                <a:ln w="9525">
                  <a:solidFill>
                    <a:srgbClr val="DA5F66"/>
                  </a:solidFill>
                  <a:round/>
                  <a:headEnd/>
                  <a:tailEnd/>
                </a:ln>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14" name="Freeform 315"/>
                <p:cNvSpPr>
                  <a:spLocks/>
                </p:cNvSpPr>
                <p:nvPr/>
              </p:nvSpPr>
              <p:spPr bwMode="auto">
                <a:xfrm>
                  <a:off x="6232525" y="3230563"/>
                  <a:ext cx="228600" cy="511175"/>
                </a:xfrm>
                <a:custGeom>
                  <a:avLst/>
                  <a:gdLst>
                    <a:gd name="T0" fmla="*/ 60 w 60"/>
                    <a:gd name="T1" fmla="*/ 39 h 134"/>
                    <a:gd name="T2" fmla="*/ 60 w 60"/>
                    <a:gd name="T3" fmla="*/ 39 h 134"/>
                    <a:gd name="T4" fmla="*/ 60 w 60"/>
                    <a:gd name="T5" fmla="*/ 39 h 134"/>
                    <a:gd name="T6" fmla="*/ 60 w 60"/>
                    <a:gd name="T7" fmla="*/ 39 h 134"/>
                    <a:gd name="T8" fmla="*/ 60 w 60"/>
                    <a:gd name="T9" fmla="*/ 38 h 134"/>
                    <a:gd name="T10" fmla="*/ 48 w 60"/>
                    <a:gd name="T11" fmla="*/ 7 h 134"/>
                    <a:gd name="T12" fmla="*/ 41 w 60"/>
                    <a:gd name="T13" fmla="*/ 1 h 134"/>
                    <a:gd name="T14" fmla="*/ 41 w 60"/>
                    <a:gd name="T15" fmla="*/ 1 h 134"/>
                    <a:gd name="T16" fmla="*/ 34 w 60"/>
                    <a:gd name="T17" fmla="*/ 1 h 134"/>
                    <a:gd name="T18" fmla="*/ 34 w 60"/>
                    <a:gd name="T19" fmla="*/ 1 h 134"/>
                    <a:gd name="T20" fmla="*/ 40 w 60"/>
                    <a:gd name="T21" fmla="*/ 6 h 134"/>
                    <a:gd name="T22" fmla="*/ 33 w 60"/>
                    <a:gd name="T23" fmla="*/ 9 h 134"/>
                    <a:gd name="T24" fmla="*/ 36 w 60"/>
                    <a:gd name="T25" fmla="*/ 14 h 134"/>
                    <a:gd name="T26" fmla="*/ 28 w 60"/>
                    <a:gd name="T27" fmla="*/ 33 h 134"/>
                    <a:gd name="T28" fmla="*/ 26 w 60"/>
                    <a:gd name="T29" fmla="*/ 6 h 134"/>
                    <a:gd name="T30" fmla="*/ 27 w 60"/>
                    <a:gd name="T31" fmla="*/ 5 h 134"/>
                    <a:gd name="T32" fmla="*/ 26 w 60"/>
                    <a:gd name="T33" fmla="*/ 0 h 134"/>
                    <a:gd name="T34" fmla="*/ 20 w 60"/>
                    <a:gd name="T35" fmla="*/ 0 h 134"/>
                    <a:gd name="T36" fmla="*/ 19 w 60"/>
                    <a:gd name="T37" fmla="*/ 5 h 134"/>
                    <a:gd name="T38" fmla="*/ 20 w 60"/>
                    <a:gd name="T39" fmla="*/ 6 h 134"/>
                    <a:gd name="T40" fmla="*/ 19 w 60"/>
                    <a:gd name="T41" fmla="*/ 33 h 134"/>
                    <a:gd name="T42" fmla="*/ 10 w 60"/>
                    <a:gd name="T43" fmla="*/ 14 h 134"/>
                    <a:gd name="T44" fmla="*/ 13 w 60"/>
                    <a:gd name="T45" fmla="*/ 9 h 134"/>
                    <a:gd name="T46" fmla="*/ 6 w 60"/>
                    <a:gd name="T47" fmla="*/ 6 h 134"/>
                    <a:gd name="T48" fmla="*/ 12 w 60"/>
                    <a:gd name="T49" fmla="*/ 1 h 134"/>
                    <a:gd name="T50" fmla="*/ 12 w 60"/>
                    <a:gd name="T51" fmla="*/ 1 h 134"/>
                    <a:gd name="T52" fmla="*/ 6 w 60"/>
                    <a:gd name="T53" fmla="*/ 1 h 134"/>
                    <a:gd name="T54" fmla="*/ 5 w 60"/>
                    <a:gd name="T55" fmla="*/ 1 h 134"/>
                    <a:gd name="T56" fmla="*/ 0 w 60"/>
                    <a:gd name="T57" fmla="*/ 3 h 134"/>
                    <a:gd name="T58" fmla="*/ 1 w 60"/>
                    <a:gd name="T59" fmla="*/ 7 h 134"/>
                    <a:gd name="T60" fmla="*/ 7 w 60"/>
                    <a:gd name="T61" fmla="*/ 79 h 134"/>
                    <a:gd name="T62" fmla="*/ 2 w 60"/>
                    <a:gd name="T63" fmla="*/ 79 h 134"/>
                    <a:gd name="T64" fmla="*/ 4 w 60"/>
                    <a:gd name="T65" fmla="*/ 134 h 134"/>
                    <a:gd name="T66" fmla="*/ 22 w 60"/>
                    <a:gd name="T67" fmla="*/ 134 h 134"/>
                    <a:gd name="T68" fmla="*/ 22 w 60"/>
                    <a:gd name="T69" fmla="*/ 71 h 134"/>
                    <a:gd name="T70" fmla="*/ 24 w 60"/>
                    <a:gd name="T71" fmla="*/ 71 h 134"/>
                    <a:gd name="T72" fmla="*/ 26 w 60"/>
                    <a:gd name="T73" fmla="*/ 134 h 134"/>
                    <a:gd name="T74" fmla="*/ 44 w 60"/>
                    <a:gd name="T75" fmla="*/ 134 h 134"/>
                    <a:gd name="T76" fmla="*/ 44 w 60"/>
                    <a:gd name="T77" fmla="*/ 73 h 134"/>
                    <a:gd name="T78" fmla="*/ 47 w 60"/>
                    <a:gd name="T79" fmla="*/ 75 h 134"/>
                    <a:gd name="T80" fmla="*/ 54 w 60"/>
                    <a:gd name="T81" fmla="*/ 59 h 134"/>
                    <a:gd name="T82" fmla="*/ 57 w 60"/>
                    <a:gd name="T83" fmla="*/ 52 h 134"/>
                    <a:gd name="T84" fmla="*/ 59 w 60"/>
                    <a:gd name="T85" fmla="*/ 48 h 134"/>
                    <a:gd name="T86" fmla="*/ 59 w 60"/>
                    <a:gd name="T87" fmla="*/ 46 h 134"/>
                    <a:gd name="T88" fmla="*/ 60 w 60"/>
                    <a:gd name="T89" fmla="*/ 46 h 134"/>
                    <a:gd name="T90" fmla="*/ 60 w 60"/>
                    <a:gd name="T91" fmla="*/ 45 h 134"/>
                    <a:gd name="T92" fmla="*/ 60 w 60"/>
                    <a:gd name="T93" fmla="*/ 45 h 134"/>
                    <a:gd name="T94" fmla="*/ 60 w 60"/>
                    <a:gd name="T95" fmla="*/ 3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 h="134">
                      <a:moveTo>
                        <a:pt x="60" y="39"/>
                      </a:moveTo>
                      <a:cubicBezTo>
                        <a:pt x="60" y="39"/>
                        <a:pt x="60" y="39"/>
                        <a:pt x="60" y="39"/>
                      </a:cubicBezTo>
                      <a:cubicBezTo>
                        <a:pt x="60" y="39"/>
                        <a:pt x="60" y="39"/>
                        <a:pt x="60" y="39"/>
                      </a:cubicBezTo>
                      <a:cubicBezTo>
                        <a:pt x="60" y="39"/>
                        <a:pt x="60" y="39"/>
                        <a:pt x="60" y="39"/>
                      </a:cubicBezTo>
                      <a:cubicBezTo>
                        <a:pt x="60" y="38"/>
                        <a:pt x="60" y="38"/>
                        <a:pt x="60" y="38"/>
                      </a:cubicBezTo>
                      <a:cubicBezTo>
                        <a:pt x="48" y="7"/>
                        <a:pt x="48" y="7"/>
                        <a:pt x="48" y="7"/>
                      </a:cubicBezTo>
                      <a:cubicBezTo>
                        <a:pt x="47" y="4"/>
                        <a:pt x="44" y="2"/>
                        <a:pt x="41" y="1"/>
                      </a:cubicBezTo>
                      <a:cubicBezTo>
                        <a:pt x="41" y="1"/>
                        <a:pt x="41" y="1"/>
                        <a:pt x="41" y="1"/>
                      </a:cubicBezTo>
                      <a:cubicBezTo>
                        <a:pt x="39" y="1"/>
                        <a:pt x="36" y="1"/>
                        <a:pt x="34" y="1"/>
                      </a:cubicBezTo>
                      <a:cubicBezTo>
                        <a:pt x="34" y="1"/>
                        <a:pt x="34" y="1"/>
                        <a:pt x="34" y="1"/>
                      </a:cubicBezTo>
                      <a:cubicBezTo>
                        <a:pt x="40" y="6"/>
                        <a:pt x="40" y="6"/>
                        <a:pt x="40" y="6"/>
                      </a:cubicBezTo>
                      <a:cubicBezTo>
                        <a:pt x="33" y="9"/>
                        <a:pt x="33" y="9"/>
                        <a:pt x="33" y="9"/>
                      </a:cubicBezTo>
                      <a:cubicBezTo>
                        <a:pt x="36" y="14"/>
                        <a:pt x="36" y="14"/>
                        <a:pt x="36" y="14"/>
                      </a:cubicBezTo>
                      <a:cubicBezTo>
                        <a:pt x="28" y="33"/>
                        <a:pt x="28" y="33"/>
                        <a:pt x="28" y="33"/>
                      </a:cubicBezTo>
                      <a:cubicBezTo>
                        <a:pt x="26" y="6"/>
                        <a:pt x="26" y="6"/>
                        <a:pt x="26" y="6"/>
                      </a:cubicBezTo>
                      <a:cubicBezTo>
                        <a:pt x="27" y="5"/>
                        <a:pt x="27" y="5"/>
                        <a:pt x="27" y="5"/>
                      </a:cubicBezTo>
                      <a:cubicBezTo>
                        <a:pt x="26" y="0"/>
                        <a:pt x="26" y="0"/>
                        <a:pt x="26" y="0"/>
                      </a:cubicBezTo>
                      <a:cubicBezTo>
                        <a:pt x="20" y="0"/>
                        <a:pt x="20" y="0"/>
                        <a:pt x="20" y="0"/>
                      </a:cubicBezTo>
                      <a:cubicBezTo>
                        <a:pt x="19" y="5"/>
                        <a:pt x="19" y="5"/>
                        <a:pt x="19" y="5"/>
                      </a:cubicBezTo>
                      <a:cubicBezTo>
                        <a:pt x="20" y="6"/>
                        <a:pt x="20" y="6"/>
                        <a:pt x="20" y="6"/>
                      </a:cubicBezTo>
                      <a:cubicBezTo>
                        <a:pt x="19" y="33"/>
                        <a:pt x="19" y="33"/>
                        <a:pt x="19" y="33"/>
                      </a:cubicBezTo>
                      <a:cubicBezTo>
                        <a:pt x="10" y="14"/>
                        <a:pt x="10" y="14"/>
                        <a:pt x="10" y="14"/>
                      </a:cubicBezTo>
                      <a:cubicBezTo>
                        <a:pt x="13" y="9"/>
                        <a:pt x="13" y="9"/>
                        <a:pt x="13" y="9"/>
                      </a:cubicBezTo>
                      <a:cubicBezTo>
                        <a:pt x="6" y="6"/>
                        <a:pt x="6" y="6"/>
                        <a:pt x="6" y="6"/>
                      </a:cubicBezTo>
                      <a:cubicBezTo>
                        <a:pt x="12" y="1"/>
                        <a:pt x="12" y="1"/>
                        <a:pt x="12" y="1"/>
                      </a:cubicBezTo>
                      <a:cubicBezTo>
                        <a:pt x="12" y="1"/>
                        <a:pt x="12" y="1"/>
                        <a:pt x="12" y="1"/>
                      </a:cubicBezTo>
                      <a:cubicBezTo>
                        <a:pt x="10" y="1"/>
                        <a:pt x="8" y="1"/>
                        <a:pt x="6" y="1"/>
                      </a:cubicBezTo>
                      <a:cubicBezTo>
                        <a:pt x="5" y="1"/>
                        <a:pt x="5" y="1"/>
                        <a:pt x="5" y="1"/>
                      </a:cubicBezTo>
                      <a:cubicBezTo>
                        <a:pt x="3" y="1"/>
                        <a:pt x="2" y="2"/>
                        <a:pt x="0" y="3"/>
                      </a:cubicBezTo>
                      <a:cubicBezTo>
                        <a:pt x="0" y="5"/>
                        <a:pt x="1" y="6"/>
                        <a:pt x="1" y="7"/>
                      </a:cubicBezTo>
                      <a:cubicBezTo>
                        <a:pt x="7" y="79"/>
                        <a:pt x="7" y="79"/>
                        <a:pt x="7" y="79"/>
                      </a:cubicBezTo>
                      <a:cubicBezTo>
                        <a:pt x="2" y="79"/>
                        <a:pt x="2" y="79"/>
                        <a:pt x="2" y="79"/>
                      </a:cubicBezTo>
                      <a:cubicBezTo>
                        <a:pt x="4" y="134"/>
                        <a:pt x="4" y="134"/>
                        <a:pt x="4" y="134"/>
                      </a:cubicBezTo>
                      <a:cubicBezTo>
                        <a:pt x="22" y="134"/>
                        <a:pt x="22" y="134"/>
                        <a:pt x="22" y="134"/>
                      </a:cubicBezTo>
                      <a:cubicBezTo>
                        <a:pt x="23" y="116"/>
                        <a:pt x="22" y="84"/>
                        <a:pt x="22" y="71"/>
                      </a:cubicBezTo>
                      <a:cubicBezTo>
                        <a:pt x="23" y="71"/>
                        <a:pt x="23" y="71"/>
                        <a:pt x="24" y="71"/>
                      </a:cubicBezTo>
                      <a:cubicBezTo>
                        <a:pt x="26" y="134"/>
                        <a:pt x="26" y="134"/>
                        <a:pt x="26" y="134"/>
                      </a:cubicBezTo>
                      <a:cubicBezTo>
                        <a:pt x="44" y="134"/>
                        <a:pt x="44" y="134"/>
                        <a:pt x="44" y="134"/>
                      </a:cubicBezTo>
                      <a:cubicBezTo>
                        <a:pt x="45" y="117"/>
                        <a:pt x="44" y="87"/>
                        <a:pt x="44" y="73"/>
                      </a:cubicBezTo>
                      <a:cubicBezTo>
                        <a:pt x="45" y="74"/>
                        <a:pt x="46" y="74"/>
                        <a:pt x="47" y="75"/>
                      </a:cubicBezTo>
                      <a:cubicBezTo>
                        <a:pt x="54" y="59"/>
                        <a:pt x="54" y="59"/>
                        <a:pt x="54" y="59"/>
                      </a:cubicBezTo>
                      <a:cubicBezTo>
                        <a:pt x="57" y="52"/>
                        <a:pt x="57" y="52"/>
                        <a:pt x="57" y="52"/>
                      </a:cubicBezTo>
                      <a:cubicBezTo>
                        <a:pt x="59" y="48"/>
                        <a:pt x="59" y="48"/>
                        <a:pt x="59" y="48"/>
                      </a:cubicBezTo>
                      <a:cubicBezTo>
                        <a:pt x="59" y="46"/>
                        <a:pt x="59" y="46"/>
                        <a:pt x="59" y="46"/>
                      </a:cubicBezTo>
                      <a:cubicBezTo>
                        <a:pt x="60" y="46"/>
                        <a:pt x="60" y="46"/>
                        <a:pt x="60" y="46"/>
                      </a:cubicBezTo>
                      <a:cubicBezTo>
                        <a:pt x="60" y="45"/>
                        <a:pt x="60" y="45"/>
                        <a:pt x="60" y="45"/>
                      </a:cubicBezTo>
                      <a:cubicBezTo>
                        <a:pt x="60" y="45"/>
                        <a:pt x="60" y="45"/>
                        <a:pt x="60" y="45"/>
                      </a:cubicBezTo>
                      <a:cubicBezTo>
                        <a:pt x="60" y="43"/>
                        <a:pt x="59" y="52"/>
                        <a:pt x="60" y="39"/>
                      </a:cubicBezTo>
                      <a:close/>
                    </a:path>
                  </a:pathLst>
                </a:custGeom>
                <a:solidFill>
                  <a:schemeClr val="bg1"/>
                </a:solidFill>
                <a:ln w="9525">
                  <a:solidFill>
                    <a:srgbClr val="DA5F66"/>
                  </a:solidFill>
                  <a:round/>
                  <a:headEnd/>
                  <a:tailEnd/>
                </a:ln>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15" name="Oval 316"/>
                <p:cNvSpPr>
                  <a:spLocks noChangeArrowheads="1"/>
                </p:cNvSpPr>
                <p:nvPr/>
              </p:nvSpPr>
              <p:spPr bwMode="auto">
                <a:xfrm>
                  <a:off x="6054725" y="3074988"/>
                  <a:ext cx="109538" cy="136525"/>
                </a:xfrm>
                <a:prstGeom prst="ellipse">
                  <a:avLst/>
                </a:prstGeom>
                <a:solidFill>
                  <a:schemeClr val="bg1"/>
                </a:solidFill>
                <a:ln w="9525">
                  <a:solidFill>
                    <a:srgbClr val="DA5F66"/>
                  </a:solidFill>
                  <a:round/>
                  <a:headEnd/>
                  <a:tailEnd/>
                </a:ln>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16" name="Freeform 317"/>
                <p:cNvSpPr>
                  <a:spLocks/>
                </p:cNvSpPr>
                <p:nvPr/>
              </p:nvSpPr>
              <p:spPr bwMode="auto">
                <a:xfrm>
                  <a:off x="5978525" y="3224213"/>
                  <a:ext cx="261938" cy="555625"/>
                </a:xfrm>
                <a:custGeom>
                  <a:avLst/>
                  <a:gdLst>
                    <a:gd name="T0" fmla="*/ 54 w 69"/>
                    <a:gd name="T1" fmla="*/ 1 h 146"/>
                    <a:gd name="T2" fmla="*/ 54 w 69"/>
                    <a:gd name="T3" fmla="*/ 1 h 146"/>
                    <a:gd name="T4" fmla="*/ 47 w 69"/>
                    <a:gd name="T5" fmla="*/ 0 h 146"/>
                    <a:gd name="T6" fmla="*/ 46 w 69"/>
                    <a:gd name="T7" fmla="*/ 1 h 146"/>
                    <a:gd name="T8" fmla="*/ 53 w 69"/>
                    <a:gd name="T9" fmla="*/ 6 h 146"/>
                    <a:gd name="T10" fmla="*/ 45 w 69"/>
                    <a:gd name="T11" fmla="*/ 9 h 146"/>
                    <a:gd name="T12" fmla="*/ 49 w 69"/>
                    <a:gd name="T13" fmla="*/ 15 h 146"/>
                    <a:gd name="T14" fmla="*/ 39 w 69"/>
                    <a:gd name="T15" fmla="*/ 36 h 146"/>
                    <a:gd name="T16" fmla="*/ 38 w 69"/>
                    <a:gd name="T17" fmla="*/ 7 h 146"/>
                    <a:gd name="T18" fmla="*/ 39 w 69"/>
                    <a:gd name="T19" fmla="*/ 6 h 146"/>
                    <a:gd name="T20" fmla="*/ 37 w 69"/>
                    <a:gd name="T21" fmla="*/ 0 h 146"/>
                    <a:gd name="T22" fmla="*/ 32 w 69"/>
                    <a:gd name="T23" fmla="*/ 0 h 146"/>
                    <a:gd name="T24" fmla="*/ 30 w 69"/>
                    <a:gd name="T25" fmla="*/ 6 h 146"/>
                    <a:gd name="T26" fmla="*/ 31 w 69"/>
                    <a:gd name="T27" fmla="*/ 7 h 146"/>
                    <a:gd name="T28" fmla="*/ 30 w 69"/>
                    <a:gd name="T29" fmla="*/ 36 h 146"/>
                    <a:gd name="T30" fmla="*/ 20 w 69"/>
                    <a:gd name="T31" fmla="*/ 15 h 146"/>
                    <a:gd name="T32" fmla="*/ 24 w 69"/>
                    <a:gd name="T33" fmla="*/ 9 h 146"/>
                    <a:gd name="T34" fmla="*/ 16 w 69"/>
                    <a:gd name="T35" fmla="*/ 6 h 146"/>
                    <a:gd name="T36" fmla="*/ 22 w 69"/>
                    <a:gd name="T37" fmla="*/ 1 h 146"/>
                    <a:gd name="T38" fmla="*/ 22 w 69"/>
                    <a:gd name="T39" fmla="*/ 0 h 146"/>
                    <a:gd name="T40" fmla="*/ 15 w 69"/>
                    <a:gd name="T41" fmla="*/ 1 h 146"/>
                    <a:gd name="T42" fmla="*/ 15 w 69"/>
                    <a:gd name="T43" fmla="*/ 1 h 146"/>
                    <a:gd name="T44" fmla="*/ 7 w 69"/>
                    <a:gd name="T45" fmla="*/ 9 h 146"/>
                    <a:gd name="T46" fmla="*/ 0 w 69"/>
                    <a:gd name="T47" fmla="*/ 76 h 146"/>
                    <a:gd name="T48" fmla="*/ 10 w 69"/>
                    <a:gd name="T49" fmla="*/ 77 h 146"/>
                    <a:gd name="T50" fmla="*/ 10 w 69"/>
                    <a:gd name="T51" fmla="*/ 77 h 146"/>
                    <a:gd name="T52" fmla="*/ 11 w 69"/>
                    <a:gd name="T53" fmla="*/ 77 h 146"/>
                    <a:gd name="T54" fmla="*/ 12 w 69"/>
                    <a:gd name="T55" fmla="*/ 77 h 146"/>
                    <a:gd name="T56" fmla="*/ 14 w 69"/>
                    <a:gd name="T57" fmla="*/ 146 h 146"/>
                    <a:gd name="T58" fmla="*/ 33 w 69"/>
                    <a:gd name="T59" fmla="*/ 146 h 146"/>
                    <a:gd name="T60" fmla="*/ 33 w 69"/>
                    <a:gd name="T61" fmla="*/ 77 h 146"/>
                    <a:gd name="T62" fmla="*/ 35 w 69"/>
                    <a:gd name="T63" fmla="*/ 77 h 146"/>
                    <a:gd name="T64" fmla="*/ 38 w 69"/>
                    <a:gd name="T65" fmla="*/ 146 h 146"/>
                    <a:gd name="T66" fmla="*/ 57 w 69"/>
                    <a:gd name="T67" fmla="*/ 146 h 146"/>
                    <a:gd name="T68" fmla="*/ 57 w 69"/>
                    <a:gd name="T69" fmla="*/ 77 h 146"/>
                    <a:gd name="T70" fmla="*/ 59 w 69"/>
                    <a:gd name="T71" fmla="*/ 77 h 146"/>
                    <a:gd name="T72" fmla="*/ 59 w 69"/>
                    <a:gd name="T73" fmla="*/ 77 h 146"/>
                    <a:gd name="T74" fmla="*/ 59 w 69"/>
                    <a:gd name="T75" fmla="*/ 77 h 146"/>
                    <a:gd name="T76" fmla="*/ 69 w 69"/>
                    <a:gd name="T77" fmla="*/ 76 h 146"/>
                    <a:gd name="T78" fmla="*/ 62 w 69"/>
                    <a:gd name="T79" fmla="*/ 9 h 146"/>
                    <a:gd name="T80" fmla="*/ 54 w 69"/>
                    <a:gd name="T81" fmla="*/ 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 h="146">
                      <a:moveTo>
                        <a:pt x="54" y="1"/>
                      </a:moveTo>
                      <a:cubicBezTo>
                        <a:pt x="54" y="1"/>
                        <a:pt x="54" y="1"/>
                        <a:pt x="54" y="1"/>
                      </a:cubicBezTo>
                      <a:cubicBezTo>
                        <a:pt x="51" y="1"/>
                        <a:pt x="49" y="1"/>
                        <a:pt x="47" y="0"/>
                      </a:cubicBezTo>
                      <a:cubicBezTo>
                        <a:pt x="46" y="1"/>
                        <a:pt x="46" y="1"/>
                        <a:pt x="46" y="1"/>
                      </a:cubicBezTo>
                      <a:cubicBezTo>
                        <a:pt x="53" y="6"/>
                        <a:pt x="53" y="6"/>
                        <a:pt x="53" y="6"/>
                      </a:cubicBezTo>
                      <a:cubicBezTo>
                        <a:pt x="45" y="9"/>
                        <a:pt x="45" y="9"/>
                        <a:pt x="45" y="9"/>
                      </a:cubicBezTo>
                      <a:cubicBezTo>
                        <a:pt x="49" y="15"/>
                        <a:pt x="49" y="15"/>
                        <a:pt x="49" y="15"/>
                      </a:cubicBezTo>
                      <a:cubicBezTo>
                        <a:pt x="39" y="36"/>
                        <a:pt x="39" y="36"/>
                        <a:pt x="39" y="36"/>
                      </a:cubicBezTo>
                      <a:cubicBezTo>
                        <a:pt x="38" y="7"/>
                        <a:pt x="38" y="7"/>
                        <a:pt x="38" y="7"/>
                      </a:cubicBezTo>
                      <a:cubicBezTo>
                        <a:pt x="39" y="6"/>
                        <a:pt x="39" y="6"/>
                        <a:pt x="39" y="6"/>
                      </a:cubicBezTo>
                      <a:cubicBezTo>
                        <a:pt x="37" y="0"/>
                        <a:pt x="37" y="0"/>
                        <a:pt x="37" y="0"/>
                      </a:cubicBezTo>
                      <a:cubicBezTo>
                        <a:pt x="32" y="0"/>
                        <a:pt x="32" y="0"/>
                        <a:pt x="32" y="0"/>
                      </a:cubicBezTo>
                      <a:cubicBezTo>
                        <a:pt x="30" y="6"/>
                        <a:pt x="30" y="6"/>
                        <a:pt x="30" y="6"/>
                      </a:cubicBezTo>
                      <a:cubicBezTo>
                        <a:pt x="31" y="7"/>
                        <a:pt x="31" y="7"/>
                        <a:pt x="31" y="7"/>
                      </a:cubicBezTo>
                      <a:cubicBezTo>
                        <a:pt x="30" y="36"/>
                        <a:pt x="30" y="36"/>
                        <a:pt x="30" y="36"/>
                      </a:cubicBezTo>
                      <a:cubicBezTo>
                        <a:pt x="20" y="15"/>
                        <a:pt x="20" y="15"/>
                        <a:pt x="20" y="15"/>
                      </a:cubicBezTo>
                      <a:cubicBezTo>
                        <a:pt x="24" y="9"/>
                        <a:pt x="24" y="9"/>
                        <a:pt x="24" y="9"/>
                      </a:cubicBezTo>
                      <a:cubicBezTo>
                        <a:pt x="16" y="6"/>
                        <a:pt x="16" y="6"/>
                        <a:pt x="16" y="6"/>
                      </a:cubicBezTo>
                      <a:cubicBezTo>
                        <a:pt x="22" y="1"/>
                        <a:pt x="22" y="1"/>
                        <a:pt x="22" y="1"/>
                      </a:cubicBezTo>
                      <a:cubicBezTo>
                        <a:pt x="22" y="0"/>
                        <a:pt x="22" y="0"/>
                        <a:pt x="22" y="0"/>
                      </a:cubicBezTo>
                      <a:cubicBezTo>
                        <a:pt x="20" y="1"/>
                        <a:pt x="18" y="1"/>
                        <a:pt x="15" y="1"/>
                      </a:cubicBezTo>
                      <a:cubicBezTo>
                        <a:pt x="15" y="1"/>
                        <a:pt x="15" y="1"/>
                        <a:pt x="15" y="1"/>
                      </a:cubicBezTo>
                      <a:cubicBezTo>
                        <a:pt x="11" y="1"/>
                        <a:pt x="7" y="4"/>
                        <a:pt x="7" y="9"/>
                      </a:cubicBezTo>
                      <a:cubicBezTo>
                        <a:pt x="0" y="76"/>
                        <a:pt x="0" y="76"/>
                        <a:pt x="0" y="76"/>
                      </a:cubicBezTo>
                      <a:cubicBezTo>
                        <a:pt x="3" y="77"/>
                        <a:pt x="7" y="77"/>
                        <a:pt x="10" y="77"/>
                      </a:cubicBezTo>
                      <a:cubicBezTo>
                        <a:pt x="10" y="77"/>
                        <a:pt x="10" y="77"/>
                        <a:pt x="10" y="77"/>
                      </a:cubicBezTo>
                      <a:cubicBezTo>
                        <a:pt x="10" y="77"/>
                        <a:pt x="10" y="77"/>
                        <a:pt x="11" y="77"/>
                      </a:cubicBezTo>
                      <a:cubicBezTo>
                        <a:pt x="11" y="77"/>
                        <a:pt x="11" y="77"/>
                        <a:pt x="12" y="77"/>
                      </a:cubicBezTo>
                      <a:cubicBezTo>
                        <a:pt x="14" y="146"/>
                        <a:pt x="14" y="146"/>
                        <a:pt x="14" y="146"/>
                      </a:cubicBezTo>
                      <a:cubicBezTo>
                        <a:pt x="33" y="146"/>
                        <a:pt x="33" y="146"/>
                        <a:pt x="33" y="146"/>
                      </a:cubicBezTo>
                      <a:cubicBezTo>
                        <a:pt x="34" y="126"/>
                        <a:pt x="34" y="91"/>
                        <a:pt x="33" y="77"/>
                      </a:cubicBezTo>
                      <a:cubicBezTo>
                        <a:pt x="34" y="77"/>
                        <a:pt x="35" y="77"/>
                        <a:pt x="35" y="77"/>
                      </a:cubicBezTo>
                      <a:cubicBezTo>
                        <a:pt x="38" y="146"/>
                        <a:pt x="38" y="146"/>
                        <a:pt x="38" y="146"/>
                      </a:cubicBezTo>
                      <a:cubicBezTo>
                        <a:pt x="57" y="146"/>
                        <a:pt x="57" y="146"/>
                        <a:pt x="57" y="146"/>
                      </a:cubicBezTo>
                      <a:cubicBezTo>
                        <a:pt x="58" y="126"/>
                        <a:pt x="57" y="91"/>
                        <a:pt x="57" y="77"/>
                      </a:cubicBezTo>
                      <a:cubicBezTo>
                        <a:pt x="58" y="77"/>
                        <a:pt x="58" y="77"/>
                        <a:pt x="59" y="77"/>
                      </a:cubicBezTo>
                      <a:cubicBezTo>
                        <a:pt x="59" y="77"/>
                        <a:pt x="59" y="77"/>
                        <a:pt x="59" y="77"/>
                      </a:cubicBezTo>
                      <a:cubicBezTo>
                        <a:pt x="59" y="77"/>
                        <a:pt x="59" y="77"/>
                        <a:pt x="59" y="77"/>
                      </a:cubicBezTo>
                      <a:cubicBezTo>
                        <a:pt x="62" y="77"/>
                        <a:pt x="66" y="77"/>
                        <a:pt x="69" y="76"/>
                      </a:cubicBezTo>
                      <a:cubicBezTo>
                        <a:pt x="62" y="9"/>
                        <a:pt x="62" y="9"/>
                        <a:pt x="62" y="9"/>
                      </a:cubicBezTo>
                      <a:cubicBezTo>
                        <a:pt x="62" y="4"/>
                        <a:pt x="58" y="1"/>
                        <a:pt x="54" y="1"/>
                      </a:cubicBezTo>
                      <a:close/>
                    </a:path>
                  </a:pathLst>
                </a:custGeom>
                <a:solidFill>
                  <a:schemeClr val="bg1"/>
                </a:solidFill>
                <a:ln w="9525">
                  <a:solidFill>
                    <a:srgbClr val="DA5F66"/>
                  </a:solidFill>
                  <a:round/>
                  <a:headEnd/>
                  <a:tailEnd/>
                </a:ln>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grpSp>
        </p:grpSp>
      </p:grpSp>
      <p:grpSp>
        <p:nvGrpSpPr>
          <p:cNvPr id="17" name="组合 16"/>
          <p:cNvGrpSpPr/>
          <p:nvPr/>
        </p:nvGrpSpPr>
        <p:grpSpPr>
          <a:xfrm>
            <a:off x="-42267" y="3165816"/>
            <a:ext cx="4301196" cy="773091"/>
            <a:chOff x="-57150" y="4221088"/>
            <a:chExt cx="5734928" cy="1030788"/>
          </a:xfrm>
        </p:grpSpPr>
        <p:sp>
          <p:nvSpPr>
            <p:cNvPr id="18" name="任意多边形 17"/>
            <p:cNvSpPr/>
            <p:nvPr/>
          </p:nvSpPr>
          <p:spPr>
            <a:xfrm flipV="1">
              <a:off x="-57150" y="4221088"/>
              <a:ext cx="5197202" cy="641425"/>
            </a:xfrm>
            <a:custGeom>
              <a:avLst/>
              <a:gdLst>
                <a:gd name="connsiteX0" fmla="*/ 0 w 7200900"/>
                <a:gd name="connsiteY0" fmla="*/ 914400 h 974091"/>
                <a:gd name="connsiteX1" fmla="*/ 4438650 w 7200900"/>
                <a:gd name="connsiteY1" fmla="*/ 876300 h 974091"/>
                <a:gd name="connsiteX2" fmla="*/ 7200900 w 7200900"/>
                <a:gd name="connsiteY2" fmla="*/ 0 h 974091"/>
              </a:gdLst>
              <a:ahLst/>
              <a:cxnLst>
                <a:cxn ang="0">
                  <a:pos x="connsiteX0" y="connsiteY0"/>
                </a:cxn>
                <a:cxn ang="0">
                  <a:pos x="connsiteX1" y="connsiteY1"/>
                </a:cxn>
                <a:cxn ang="0">
                  <a:pos x="connsiteX2" y="connsiteY2"/>
                </a:cxn>
              </a:cxnLst>
              <a:rect l="l" t="t" r="r" b="b"/>
              <a:pathLst>
                <a:path w="7200900" h="974091">
                  <a:moveTo>
                    <a:pt x="0" y="914400"/>
                  </a:moveTo>
                  <a:cubicBezTo>
                    <a:pt x="1619250" y="971550"/>
                    <a:pt x="3238500" y="1028700"/>
                    <a:pt x="4438650" y="876300"/>
                  </a:cubicBezTo>
                  <a:cubicBezTo>
                    <a:pt x="5638800" y="723900"/>
                    <a:pt x="7200900" y="0"/>
                    <a:pt x="7200900" y="0"/>
                  </a:cubicBezTo>
                </a:path>
              </a:pathLst>
            </a:custGeom>
            <a:ln>
              <a:solidFill>
                <a:srgbClr val="DA5F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solidFill>
                  <a:schemeClr val="tx1">
                    <a:lumMod val="75000"/>
                    <a:lumOff val="25000"/>
                  </a:schemeClr>
                </a:solidFill>
              </a:endParaRPr>
            </a:p>
          </p:txBody>
        </p:sp>
        <p:grpSp>
          <p:nvGrpSpPr>
            <p:cNvPr id="19" name="组合 18"/>
            <p:cNvGrpSpPr/>
            <p:nvPr/>
          </p:nvGrpSpPr>
          <p:grpSpPr>
            <a:xfrm>
              <a:off x="4904978" y="4479076"/>
              <a:ext cx="772800" cy="772800"/>
              <a:chOff x="4904978" y="4479076"/>
              <a:chExt cx="772800" cy="772800"/>
            </a:xfrm>
          </p:grpSpPr>
          <p:sp>
            <p:nvSpPr>
              <p:cNvPr id="20" name="椭圆 19"/>
              <p:cNvSpPr/>
              <p:nvPr/>
            </p:nvSpPr>
            <p:spPr>
              <a:xfrm>
                <a:off x="4904978" y="4479076"/>
                <a:ext cx="772800" cy="772800"/>
              </a:xfrm>
              <a:prstGeom prst="ellipse">
                <a:avLst/>
              </a:prstGeom>
              <a:solidFill>
                <a:srgbClr val="DA5F66"/>
              </a:solidFill>
              <a:ln w="76200">
                <a:solidFill>
                  <a:srgbClr val="DA5F6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lumMod val="75000"/>
                      <a:lumOff val="25000"/>
                    </a:schemeClr>
                  </a:solidFill>
                </a:endParaRPr>
              </a:p>
            </p:txBody>
          </p:sp>
          <p:sp>
            <p:nvSpPr>
              <p:cNvPr id="21" name="Freeform 487"/>
              <p:cNvSpPr>
                <a:spLocks noEditPoints="1"/>
              </p:cNvSpPr>
              <p:nvPr/>
            </p:nvSpPr>
            <p:spPr bwMode="auto">
              <a:xfrm>
                <a:off x="5140052" y="4682200"/>
                <a:ext cx="360906" cy="404069"/>
              </a:xfrm>
              <a:custGeom>
                <a:avLst/>
                <a:gdLst>
                  <a:gd name="T0" fmla="*/ 200 w 291"/>
                  <a:gd name="T1" fmla="*/ 223 h 327"/>
                  <a:gd name="T2" fmla="*/ 168 w 291"/>
                  <a:gd name="T3" fmla="*/ 235 h 327"/>
                  <a:gd name="T4" fmla="*/ 151 w 291"/>
                  <a:gd name="T5" fmla="*/ 251 h 327"/>
                  <a:gd name="T6" fmla="*/ 145 w 291"/>
                  <a:gd name="T7" fmla="*/ 250 h 327"/>
                  <a:gd name="T8" fmla="*/ 60 w 291"/>
                  <a:gd name="T9" fmla="*/ 117 h 327"/>
                  <a:gd name="T10" fmla="*/ 87 w 291"/>
                  <a:gd name="T11" fmla="*/ 99 h 327"/>
                  <a:gd name="T12" fmla="*/ 106 w 291"/>
                  <a:gd name="T13" fmla="*/ 67 h 327"/>
                  <a:gd name="T14" fmla="*/ 74 w 291"/>
                  <a:gd name="T15" fmla="*/ 1 h 327"/>
                  <a:gd name="T16" fmla="*/ 49 w 291"/>
                  <a:gd name="T17" fmla="*/ 5 h 327"/>
                  <a:gd name="T18" fmla="*/ 47 w 291"/>
                  <a:gd name="T19" fmla="*/ 220 h 327"/>
                  <a:gd name="T20" fmla="*/ 166 w 291"/>
                  <a:gd name="T21" fmla="*/ 323 h 327"/>
                  <a:gd name="T22" fmla="*/ 245 w 291"/>
                  <a:gd name="T23" fmla="*/ 306 h 327"/>
                  <a:gd name="T24" fmla="*/ 244 w 291"/>
                  <a:gd name="T25" fmla="*/ 256 h 327"/>
                  <a:gd name="T26" fmla="*/ 140 w 291"/>
                  <a:gd name="T27" fmla="*/ 106 h 327"/>
                  <a:gd name="T28" fmla="*/ 201 w 291"/>
                  <a:gd name="T29" fmla="*/ 114 h 327"/>
                  <a:gd name="T30" fmla="*/ 194 w 291"/>
                  <a:gd name="T31" fmla="*/ 97 h 327"/>
                  <a:gd name="T32" fmla="*/ 227 w 291"/>
                  <a:gd name="T33" fmla="*/ 77 h 327"/>
                  <a:gd name="T34" fmla="*/ 207 w 291"/>
                  <a:gd name="T35" fmla="*/ 41 h 327"/>
                  <a:gd name="T36" fmla="*/ 202 w 291"/>
                  <a:gd name="T37" fmla="*/ 40 h 327"/>
                  <a:gd name="T38" fmla="*/ 163 w 291"/>
                  <a:gd name="T39" fmla="*/ 45 h 327"/>
                  <a:gd name="T40" fmla="*/ 159 w 291"/>
                  <a:gd name="T41" fmla="*/ 43 h 327"/>
                  <a:gd name="T42" fmla="*/ 137 w 291"/>
                  <a:gd name="T43" fmla="*/ 101 h 327"/>
                  <a:gd name="T44" fmla="*/ 140 w 291"/>
                  <a:gd name="T45" fmla="*/ 106 h 327"/>
                  <a:gd name="T46" fmla="*/ 287 w 291"/>
                  <a:gd name="T47" fmla="*/ 124 h 327"/>
                  <a:gd name="T48" fmla="*/ 226 w 291"/>
                  <a:gd name="T49" fmla="*/ 116 h 327"/>
                  <a:gd name="T50" fmla="*/ 233 w 291"/>
                  <a:gd name="T51" fmla="*/ 133 h 327"/>
                  <a:gd name="T52" fmla="*/ 200 w 291"/>
                  <a:gd name="T53" fmla="*/ 154 h 327"/>
                  <a:gd name="T54" fmla="*/ 220 w 291"/>
                  <a:gd name="T55" fmla="*/ 189 h 327"/>
                  <a:gd name="T56" fmla="*/ 225 w 291"/>
                  <a:gd name="T57" fmla="*/ 191 h 327"/>
                  <a:gd name="T58" fmla="*/ 264 w 291"/>
                  <a:gd name="T59" fmla="*/ 186 h 327"/>
                  <a:gd name="T60" fmla="*/ 268 w 291"/>
                  <a:gd name="T61" fmla="*/ 187 h 327"/>
                  <a:gd name="T62" fmla="*/ 290 w 291"/>
                  <a:gd name="T63" fmla="*/ 129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1" h="327">
                    <a:moveTo>
                      <a:pt x="208" y="228"/>
                    </a:moveTo>
                    <a:cubicBezTo>
                      <a:pt x="205" y="225"/>
                      <a:pt x="202" y="223"/>
                      <a:pt x="200" y="223"/>
                    </a:cubicBezTo>
                    <a:cubicBezTo>
                      <a:pt x="198" y="222"/>
                      <a:pt x="195" y="222"/>
                      <a:pt x="193" y="222"/>
                    </a:cubicBezTo>
                    <a:cubicBezTo>
                      <a:pt x="185" y="222"/>
                      <a:pt x="177" y="226"/>
                      <a:pt x="168" y="235"/>
                    </a:cubicBezTo>
                    <a:cubicBezTo>
                      <a:pt x="163" y="239"/>
                      <a:pt x="159" y="245"/>
                      <a:pt x="156" y="249"/>
                    </a:cubicBezTo>
                    <a:cubicBezTo>
                      <a:pt x="154" y="250"/>
                      <a:pt x="153" y="251"/>
                      <a:pt x="151" y="251"/>
                    </a:cubicBezTo>
                    <a:cubicBezTo>
                      <a:pt x="150" y="251"/>
                      <a:pt x="150" y="251"/>
                      <a:pt x="150" y="251"/>
                    </a:cubicBezTo>
                    <a:cubicBezTo>
                      <a:pt x="148" y="251"/>
                      <a:pt x="147" y="251"/>
                      <a:pt x="145" y="250"/>
                    </a:cubicBezTo>
                    <a:cubicBezTo>
                      <a:pt x="127" y="233"/>
                      <a:pt x="110" y="212"/>
                      <a:pt x="95" y="189"/>
                    </a:cubicBezTo>
                    <a:cubicBezTo>
                      <a:pt x="80" y="166"/>
                      <a:pt x="68" y="141"/>
                      <a:pt x="60" y="117"/>
                    </a:cubicBezTo>
                    <a:cubicBezTo>
                      <a:pt x="59" y="114"/>
                      <a:pt x="61" y="110"/>
                      <a:pt x="64" y="109"/>
                    </a:cubicBezTo>
                    <a:cubicBezTo>
                      <a:pt x="68" y="107"/>
                      <a:pt x="87" y="99"/>
                      <a:pt x="87" y="99"/>
                    </a:cubicBezTo>
                    <a:cubicBezTo>
                      <a:pt x="88" y="99"/>
                      <a:pt x="88" y="99"/>
                      <a:pt x="88" y="99"/>
                    </a:cubicBezTo>
                    <a:cubicBezTo>
                      <a:pt x="99" y="93"/>
                      <a:pt x="110" y="88"/>
                      <a:pt x="106" y="67"/>
                    </a:cubicBezTo>
                    <a:cubicBezTo>
                      <a:pt x="102" y="48"/>
                      <a:pt x="96" y="29"/>
                      <a:pt x="90" y="16"/>
                    </a:cubicBezTo>
                    <a:cubicBezTo>
                      <a:pt x="86" y="6"/>
                      <a:pt x="79" y="2"/>
                      <a:pt x="74" y="1"/>
                    </a:cubicBezTo>
                    <a:cubicBezTo>
                      <a:pt x="72" y="0"/>
                      <a:pt x="70" y="0"/>
                      <a:pt x="67" y="0"/>
                    </a:cubicBezTo>
                    <a:cubicBezTo>
                      <a:pt x="61" y="0"/>
                      <a:pt x="55" y="1"/>
                      <a:pt x="49" y="5"/>
                    </a:cubicBezTo>
                    <a:cubicBezTo>
                      <a:pt x="44" y="7"/>
                      <a:pt x="0" y="27"/>
                      <a:pt x="0" y="79"/>
                    </a:cubicBezTo>
                    <a:cubicBezTo>
                      <a:pt x="0" y="90"/>
                      <a:pt x="1" y="150"/>
                      <a:pt x="47" y="220"/>
                    </a:cubicBezTo>
                    <a:cubicBezTo>
                      <a:pt x="74" y="261"/>
                      <a:pt x="102" y="288"/>
                      <a:pt x="139" y="310"/>
                    </a:cubicBezTo>
                    <a:cubicBezTo>
                      <a:pt x="148" y="316"/>
                      <a:pt x="157" y="320"/>
                      <a:pt x="166" y="323"/>
                    </a:cubicBezTo>
                    <a:cubicBezTo>
                      <a:pt x="175" y="325"/>
                      <a:pt x="184" y="327"/>
                      <a:pt x="192" y="327"/>
                    </a:cubicBezTo>
                    <a:cubicBezTo>
                      <a:pt x="224" y="327"/>
                      <a:pt x="243" y="309"/>
                      <a:pt x="245" y="306"/>
                    </a:cubicBezTo>
                    <a:cubicBezTo>
                      <a:pt x="254" y="298"/>
                      <a:pt x="258" y="291"/>
                      <a:pt x="258" y="283"/>
                    </a:cubicBezTo>
                    <a:cubicBezTo>
                      <a:pt x="259" y="272"/>
                      <a:pt x="249" y="262"/>
                      <a:pt x="244" y="256"/>
                    </a:cubicBezTo>
                    <a:cubicBezTo>
                      <a:pt x="229" y="241"/>
                      <a:pt x="209" y="228"/>
                      <a:pt x="208" y="228"/>
                    </a:cubicBezTo>
                    <a:close/>
                    <a:moveTo>
                      <a:pt x="140" y="106"/>
                    </a:moveTo>
                    <a:cubicBezTo>
                      <a:pt x="198" y="116"/>
                      <a:pt x="198" y="116"/>
                      <a:pt x="198" y="116"/>
                    </a:cubicBezTo>
                    <a:cubicBezTo>
                      <a:pt x="199" y="116"/>
                      <a:pt x="201" y="115"/>
                      <a:pt x="201" y="114"/>
                    </a:cubicBezTo>
                    <a:cubicBezTo>
                      <a:pt x="202" y="113"/>
                      <a:pt x="202" y="111"/>
                      <a:pt x="202" y="110"/>
                    </a:cubicBezTo>
                    <a:cubicBezTo>
                      <a:pt x="194" y="97"/>
                      <a:pt x="194" y="97"/>
                      <a:pt x="194" y="97"/>
                    </a:cubicBezTo>
                    <a:cubicBezTo>
                      <a:pt x="225" y="79"/>
                      <a:pt x="225" y="79"/>
                      <a:pt x="225" y="79"/>
                    </a:cubicBezTo>
                    <a:cubicBezTo>
                      <a:pt x="226" y="79"/>
                      <a:pt x="226" y="78"/>
                      <a:pt x="227" y="77"/>
                    </a:cubicBezTo>
                    <a:cubicBezTo>
                      <a:pt x="227" y="76"/>
                      <a:pt x="227" y="75"/>
                      <a:pt x="226" y="74"/>
                    </a:cubicBezTo>
                    <a:cubicBezTo>
                      <a:pt x="207" y="41"/>
                      <a:pt x="207" y="41"/>
                      <a:pt x="207" y="41"/>
                    </a:cubicBezTo>
                    <a:cubicBezTo>
                      <a:pt x="206" y="40"/>
                      <a:pt x="205" y="39"/>
                      <a:pt x="204" y="39"/>
                    </a:cubicBezTo>
                    <a:cubicBezTo>
                      <a:pt x="203" y="39"/>
                      <a:pt x="202" y="39"/>
                      <a:pt x="202" y="40"/>
                    </a:cubicBezTo>
                    <a:cubicBezTo>
                      <a:pt x="171" y="58"/>
                      <a:pt x="171" y="58"/>
                      <a:pt x="171" y="58"/>
                    </a:cubicBezTo>
                    <a:cubicBezTo>
                      <a:pt x="163" y="45"/>
                      <a:pt x="163" y="45"/>
                      <a:pt x="163" y="45"/>
                    </a:cubicBezTo>
                    <a:cubicBezTo>
                      <a:pt x="162" y="44"/>
                      <a:pt x="161" y="43"/>
                      <a:pt x="160" y="43"/>
                    </a:cubicBezTo>
                    <a:cubicBezTo>
                      <a:pt x="159" y="43"/>
                      <a:pt x="159" y="43"/>
                      <a:pt x="159" y="43"/>
                    </a:cubicBezTo>
                    <a:cubicBezTo>
                      <a:pt x="158" y="43"/>
                      <a:pt x="157" y="44"/>
                      <a:pt x="156" y="45"/>
                    </a:cubicBezTo>
                    <a:cubicBezTo>
                      <a:pt x="137" y="101"/>
                      <a:pt x="137" y="101"/>
                      <a:pt x="137" y="101"/>
                    </a:cubicBezTo>
                    <a:cubicBezTo>
                      <a:pt x="136" y="102"/>
                      <a:pt x="136" y="103"/>
                      <a:pt x="137" y="104"/>
                    </a:cubicBezTo>
                    <a:cubicBezTo>
                      <a:pt x="137" y="105"/>
                      <a:pt x="138" y="106"/>
                      <a:pt x="140" y="106"/>
                    </a:cubicBezTo>
                    <a:close/>
                    <a:moveTo>
                      <a:pt x="290" y="126"/>
                    </a:moveTo>
                    <a:cubicBezTo>
                      <a:pt x="289" y="125"/>
                      <a:pt x="288" y="125"/>
                      <a:pt x="287" y="124"/>
                    </a:cubicBezTo>
                    <a:cubicBezTo>
                      <a:pt x="229" y="114"/>
                      <a:pt x="229" y="114"/>
                      <a:pt x="229" y="114"/>
                    </a:cubicBezTo>
                    <a:cubicBezTo>
                      <a:pt x="228" y="114"/>
                      <a:pt x="226" y="115"/>
                      <a:pt x="226" y="116"/>
                    </a:cubicBezTo>
                    <a:cubicBezTo>
                      <a:pt x="225" y="117"/>
                      <a:pt x="225" y="119"/>
                      <a:pt x="225" y="120"/>
                    </a:cubicBezTo>
                    <a:cubicBezTo>
                      <a:pt x="233" y="133"/>
                      <a:pt x="233" y="133"/>
                      <a:pt x="233" y="133"/>
                    </a:cubicBezTo>
                    <a:cubicBezTo>
                      <a:pt x="202" y="151"/>
                      <a:pt x="202" y="151"/>
                      <a:pt x="202" y="151"/>
                    </a:cubicBezTo>
                    <a:cubicBezTo>
                      <a:pt x="201" y="152"/>
                      <a:pt x="201" y="153"/>
                      <a:pt x="200" y="154"/>
                    </a:cubicBezTo>
                    <a:cubicBezTo>
                      <a:pt x="200" y="155"/>
                      <a:pt x="200" y="156"/>
                      <a:pt x="201" y="157"/>
                    </a:cubicBezTo>
                    <a:cubicBezTo>
                      <a:pt x="220" y="189"/>
                      <a:pt x="220" y="189"/>
                      <a:pt x="220" y="189"/>
                    </a:cubicBezTo>
                    <a:cubicBezTo>
                      <a:pt x="221" y="190"/>
                      <a:pt x="222" y="191"/>
                      <a:pt x="223" y="191"/>
                    </a:cubicBezTo>
                    <a:cubicBezTo>
                      <a:pt x="224" y="191"/>
                      <a:pt x="225" y="191"/>
                      <a:pt x="225" y="191"/>
                    </a:cubicBezTo>
                    <a:cubicBezTo>
                      <a:pt x="256" y="173"/>
                      <a:pt x="256" y="173"/>
                      <a:pt x="256" y="173"/>
                    </a:cubicBezTo>
                    <a:cubicBezTo>
                      <a:pt x="264" y="186"/>
                      <a:pt x="264" y="186"/>
                      <a:pt x="264" y="186"/>
                    </a:cubicBezTo>
                    <a:cubicBezTo>
                      <a:pt x="264" y="187"/>
                      <a:pt x="266" y="187"/>
                      <a:pt x="267" y="187"/>
                    </a:cubicBezTo>
                    <a:cubicBezTo>
                      <a:pt x="268" y="187"/>
                      <a:pt x="268" y="187"/>
                      <a:pt x="268" y="187"/>
                    </a:cubicBezTo>
                    <a:cubicBezTo>
                      <a:pt x="269" y="187"/>
                      <a:pt x="270" y="186"/>
                      <a:pt x="271" y="185"/>
                    </a:cubicBezTo>
                    <a:cubicBezTo>
                      <a:pt x="290" y="129"/>
                      <a:pt x="290" y="129"/>
                      <a:pt x="290" y="129"/>
                    </a:cubicBezTo>
                    <a:cubicBezTo>
                      <a:pt x="291" y="128"/>
                      <a:pt x="291" y="127"/>
                      <a:pt x="290" y="126"/>
                    </a:cubicBezTo>
                    <a:close/>
                  </a:path>
                </a:pathLst>
              </a:custGeom>
              <a:solidFill>
                <a:schemeClr val="bg1"/>
              </a:solidFill>
              <a:ln>
                <a:solidFill>
                  <a:srgbClr val="DA5F66"/>
                </a:solidFill>
              </a:ln>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grpSp>
      </p:grpSp>
      <p:grpSp>
        <p:nvGrpSpPr>
          <p:cNvPr id="22" name="组合 21"/>
          <p:cNvGrpSpPr/>
          <p:nvPr/>
        </p:nvGrpSpPr>
        <p:grpSpPr>
          <a:xfrm>
            <a:off x="-13692" y="2381963"/>
            <a:ext cx="4747500" cy="579600"/>
            <a:chOff x="-19050" y="3175950"/>
            <a:chExt cx="6330000" cy="772800"/>
          </a:xfrm>
        </p:grpSpPr>
        <p:sp>
          <p:nvSpPr>
            <p:cNvPr id="23" name="任意多边形 22"/>
            <p:cNvSpPr/>
            <p:nvPr/>
          </p:nvSpPr>
          <p:spPr>
            <a:xfrm>
              <a:off x="-19050" y="3562350"/>
              <a:ext cx="5943600" cy="386319"/>
            </a:xfrm>
            <a:custGeom>
              <a:avLst/>
              <a:gdLst>
                <a:gd name="connsiteX0" fmla="*/ 0 w 5943600"/>
                <a:gd name="connsiteY0" fmla="*/ 323850 h 386319"/>
                <a:gd name="connsiteX1" fmla="*/ 4057650 w 5943600"/>
                <a:gd name="connsiteY1" fmla="*/ 361950 h 386319"/>
                <a:gd name="connsiteX2" fmla="*/ 5943600 w 5943600"/>
                <a:gd name="connsiteY2" fmla="*/ 0 h 386319"/>
              </a:gdLst>
              <a:ahLst/>
              <a:cxnLst>
                <a:cxn ang="0">
                  <a:pos x="connsiteX0" y="connsiteY0"/>
                </a:cxn>
                <a:cxn ang="0">
                  <a:pos x="connsiteX1" y="connsiteY1"/>
                </a:cxn>
                <a:cxn ang="0">
                  <a:pos x="connsiteX2" y="connsiteY2"/>
                </a:cxn>
              </a:cxnLst>
              <a:rect l="l" t="t" r="r" b="b"/>
              <a:pathLst>
                <a:path w="5943600" h="386319">
                  <a:moveTo>
                    <a:pt x="0" y="323850"/>
                  </a:moveTo>
                  <a:cubicBezTo>
                    <a:pt x="1533525" y="369887"/>
                    <a:pt x="3067050" y="415925"/>
                    <a:pt x="4057650" y="361950"/>
                  </a:cubicBezTo>
                  <a:cubicBezTo>
                    <a:pt x="5048250" y="307975"/>
                    <a:pt x="5943600" y="0"/>
                    <a:pt x="5943600" y="0"/>
                  </a:cubicBezTo>
                </a:path>
              </a:pathLst>
            </a:custGeom>
            <a:ln>
              <a:solidFill>
                <a:srgbClr val="DA5F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solidFill>
                  <a:schemeClr val="tx1">
                    <a:lumMod val="75000"/>
                    <a:lumOff val="25000"/>
                  </a:schemeClr>
                </a:solidFill>
              </a:endParaRPr>
            </a:p>
          </p:txBody>
        </p:sp>
        <p:grpSp>
          <p:nvGrpSpPr>
            <p:cNvPr id="24" name="组合 23"/>
            <p:cNvGrpSpPr/>
            <p:nvPr/>
          </p:nvGrpSpPr>
          <p:grpSpPr>
            <a:xfrm>
              <a:off x="5538150" y="3175950"/>
              <a:ext cx="772800" cy="772800"/>
              <a:chOff x="5538150" y="3175950"/>
              <a:chExt cx="772800" cy="772800"/>
            </a:xfrm>
          </p:grpSpPr>
          <p:sp>
            <p:nvSpPr>
              <p:cNvPr id="25" name="椭圆 24"/>
              <p:cNvSpPr/>
              <p:nvPr/>
            </p:nvSpPr>
            <p:spPr>
              <a:xfrm>
                <a:off x="5538150" y="3175950"/>
                <a:ext cx="772800" cy="772800"/>
              </a:xfrm>
              <a:prstGeom prst="ellipse">
                <a:avLst/>
              </a:prstGeom>
              <a:solidFill>
                <a:srgbClr val="DA5F66"/>
              </a:solidFill>
              <a:ln w="76200">
                <a:solidFill>
                  <a:srgbClr val="DA5F6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lumMod val="75000"/>
                      <a:lumOff val="25000"/>
                    </a:schemeClr>
                  </a:solidFill>
                </a:endParaRPr>
              </a:p>
            </p:txBody>
          </p:sp>
          <p:sp>
            <p:nvSpPr>
              <p:cNvPr id="26" name="Freeform 502"/>
              <p:cNvSpPr>
                <a:spLocks noEditPoints="1"/>
              </p:cNvSpPr>
              <p:nvPr/>
            </p:nvSpPr>
            <p:spPr bwMode="auto">
              <a:xfrm>
                <a:off x="5715878" y="3345422"/>
                <a:ext cx="404590" cy="366107"/>
              </a:xfrm>
              <a:custGeom>
                <a:avLst/>
                <a:gdLst>
                  <a:gd name="T0" fmla="*/ 0 w 326"/>
                  <a:gd name="T1" fmla="*/ 296 h 296"/>
                  <a:gd name="T2" fmla="*/ 64 w 326"/>
                  <a:gd name="T3" fmla="*/ 296 h 296"/>
                  <a:gd name="T4" fmla="*/ 64 w 326"/>
                  <a:gd name="T5" fmla="*/ 109 h 296"/>
                  <a:gd name="T6" fmla="*/ 0 w 326"/>
                  <a:gd name="T7" fmla="*/ 109 h 296"/>
                  <a:gd name="T8" fmla="*/ 0 w 326"/>
                  <a:gd name="T9" fmla="*/ 296 h 296"/>
                  <a:gd name="T10" fmla="*/ 323 w 326"/>
                  <a:gd name="T11" fmla="*/ 172 h 296"/>
                  <a:gd name="T12" fmla="*/ 318 w 326"/>
                  <a:gd name="T13" fmla="*/ 158 h 296"/>
                  <a:gd name="T14" fmla="*/ 319 w 326"/>
                  <a:gd name="T15" fmla="*/ 148 h 296"/>
                  <a:gd name="T16" fmla="*/ 326 w 326"/>
                  <a:gd name="T17" fmla="*/ 130 h 296"/>
                  <a:gd name="T18" fmla="*/ 293 w 326"/>
                  <a:gd name="T19" fmla="*/ 106 h 296"/>
                  <a:gd name="T20" fmla="*/ 291 w 326"/>
                  <a:gd name="T21" fmla="*/ 106 h 296"/>
                  <a:gd name="T22" fmla="*/ 290 w 326"/>
                  <a:gd name="T23" fmla="*/ 106 h 296"/>
                  <a:gd name="T24" fmla="*/ 259 w 326"/>
                  <a:gd name="T25" fmla="*/ 94 h 296"/>
                  <a:gd name="T26" fmla="*/ 260 w 326"/>
                  <a:gd name="T27" fmla="*/ 65 h 296"/>
                  <a:gd name="T28" fmla="*/ 261 w 326"/>
                  <a:gd name="T29" fmla="*/ 13 h 296"/>
                  <a:gd name="T30" fmla="*/ 237 w 326"/>
                  <a:gd name="T31" fmla="*/ 0 h 296"/>
                  <a:gd name="T32" fmla="*/ 237 w 326"/>
                  <a:gd name="T33" fmla="*/ 0 h 296"/>
                  <a:gd name="T34" fmla="*/ 211 w 326"/>
                  <a:gd name="T35" fmla="*/ 41 h 296"/>
                  <a:gd name="T36" fmla="*/ 195 w 326"/>
                  <a:gd name="T37" fmla="*/ 72 h 296"/>
                  <a:gd name="T38" fmla="*/ 183 w 326"/>
                  <a:gd name="T39" fmla="*/ 83 h 296"/>
                  <a:gd name="T40" fmla="*/ 168 w 326"/>
                  <a:gd name="T41" fmla="*/ 96 h 296"/>
                  <a:gd name="T42" fmla="*/ 126 w 326"/>
                  <a:gd name="T43" fmla="*/ 117 h 296"/>
                  <a:gd name="T44" fmla="*/ 121 w 326"/>
                  <a:gd name="T45" fmla="*/ 117 h 296"/>
                  <a:gd name="T46" fmla="*/ 118 w 326"/>
                  <a:gd name="T47" fmla="*/ 117 h 296"/>
                  <a:gd name="T48" fmla="*/ 118 w 326"/>
                  <a:gd name="T49" fmla="*/ 109 h 296"/>
                  <a:gd name="T50" fmla="*/ 88 w 326"/>
                  <a:gd name="T51" fmla="*/ 109 h 296"/>
                  <a:gd name="T52" fmla="*/ 88 w 326"/>
                  <a:gd name="T53" fmla="*/ 296 h 296"/>
                  <a:gd name="T54" fmla="*/ 118 w 326"/>
                  <a:gd name="T55" fmla="*/ 296 h 296"/>
                  <a:gd name="T56" fmla="*/ 118 w 326"/>
                  <a:gd name="T57" fmla="*/ 271 h 296"/>
                  <a:gd name="T58" fmla="*/ 121 w 326"/>
                  <a:gd name="T59" fmla="*/ 271 h 296"/>
                  <a:gd name="T60" fmla="*/ 182 w 326"/>
                  <a:gd name="T61" fmla="*/ 272 h 296"/>
                  <a:gd name="T62" fmla="*/ 283 w 326"/>
                  <a:gd name="T63" fmla="*/ 268 h 296"/>
                  <a:gd name="T64" fmla="*/ 304 w 326"/>
                  <a:gd name="T65" fmla="*/ 256 h 296"/>
                  <a:gd name="T66" fmla="*/ 306 w 326"/>
                  <a:gd name="T67" fmla="*/ 238 h 296"/>
                  <a:gd name="T68" fmla="*/ 309 w 326"/>
                  <a:gd name="T69" fmla="*/ 231 h 296"/>
                  <a:gd name="T70" fmla="*/ 318 w 326"/>
                  <a:gd name="T71" fmla="*/ 213 h 296"/>
                  <a:gd name="T72" fmla="*/ 315 w 326"/>
                  <a:gd name="T73" fmla="*/ 199 h 296"/>
                  <a:gd name="T74" fmla="*/ 316 w 326"/>
                  <a:gd name="T75" fmla="*/ 190 h 296"/>
                  <a:gd name="T76" fmla="*/ 323 w 326"/>
                  <a:gd name="T77" fmla="*/ 17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6" h="296">
                    <a:moveTo>
                      <a:pt x="0" y="296"/>
                    </a:moveTo>
                    <a:cubicBezTo>
                      <a:pt x="64" y="296"/>
                      <a:pt x="64" y="296"/>
                      <a:pt x="64" y="296"/>
                    </a:cubicBezTo>
                    <a:cubicBezTo>
                      <a:pt x="64" y="109"/>
                      <a:pt x="64" y="109"/>
                      <a:pt x="64" y="109"/>
                    </a:cubicBezTo>
                    <a:cubicBezTo>
                      <a:pt x="0" y="109"/>
                      <a:pt x="0" y="109"/>
                      <a:pt x="0" y="109"/>
                    </a:cubicBezTo>
                    <a:lnTo>
                      <a:pt x="0" y="296"/>
                    </a:lnTo>
                    <a:close/>
                    <a:moveTo>
                      <a:pt x="323" y="172"/>
                    </a:moveTo>
                    <a:cubicBezTo>
                      <a:pt x="323" y="167"/>
                      <a:pt x="321" y="163"/>
                      <a:pt x="318" y="158"/>
                    </a:cubicBezTo>
                    <a:cubicBezTo>
                      <a:pt x="316" y="155"/>
                      <a:pt x="317" y="151"/>
                      <a:pt x="319" y="148"/>
                    </a:cubicBezTo>
                    <a:cubicBezTo>
                      <a:pt x="322" y="145"/>
                      <a:pt x="326" y="139"/>
                      <a:pt x="326" y="130"/>
                    </a:cubicBezTo>
                    <a:cubicBezTo>
                      <a:pt x="326" y="112"/>
                      <a:pt x="309" y="106"/>
                      <a:pt x="293" y="106"/>
                    </a:cubicBezTo>
                    <a:cubicBezTo>
                      <a:pt x="292" y="106"/>
                      <a:pt x="291" y="106"/>
                      <a:pt x="291" y="106"/>
                    </a:cubicBezTo>
                    <a:cubicBezTo>
                      <a:pt x="291" y="106"/>
                      <a:pt x="290" y="106"/>
                      <a:pt x="290" y="106"/>
                    </a:cubicBezTo>
                    <a:cubicBezTo>
                      <a:pt x="284" y="106"/>
                      <a:pt x="267" y="105"/>
                      <a:pt x="259" y="94"/>
                    </a:cubicBezTo>
                    <a:cubicBezTo>
                      <a:pt x="255" y="88"/>
                      <a:pt x="255" y="78"/>
                      <a:pt x="260" y="65"/>
                    </a:cubicBezTo>
                    <a:cubicBezTo>
                      <a:pt x="269" y="42"/>
                      <a:pt x="269" y="24"/>
                      <a:pt x="261" y="13"/>
                    </a:cubicBezTo>
                    <a:cubicBezTo>
                      <a:pt x="253" y="1"/>
                      <a:pt x="240" y="0"/>
                      <a:pt x="237" y="0"/>
                    </a:cubicBezTo>
                    <a:cubicBezTo>
                      <a:pt x="237" y="0"/>
                      <a:pt x="237" y="0"/>
                      <a:pt x="237" y="0"/>
                    </a:cubicBezTo>
                    <a:cubicBezTo>
                      <a:pt x="230" y="0"/>
                      <a:pt x="217" y="11"/>
                      <a:pt x="211" y="41"/>
                    </a:cubicBezTo>
                    <a:cubicBezTo>
                      <a:pt x="209" y="52"/>
                      <a:pt x="204" y="62"/>
                      <a:pt x="195" y="72"/>
                    </a:cubicBezTo>
                    <a:cubicBezTo>
                      <a:pt x="191" y="77"/>
                      <a:pt x="187" y="80"/>
                      <a:pt x="183" y="83"/>
                    </a:cubicBezTo>
                    <a:cubicBezTo>
                      <a:pt x="178" y="86"/>
                      <a:pt x="172" y="90"/>
                      <a:pt x="168" y="96"/>
                    </a:cubicBezTo>
                    <a:cubicBezTo>
                      <a:pt x="159" y="110"/>
                      <a:pt x="145" y="117"/>
                      <a:pt x="126" y="117"/>
                    </a:cubicBezTo>
                    <a:cubicBezTo>
                      <a:pt x="123" y="117"/>
                      <a:pt x="121" y="117"/>
                      <a:pt x="121" y="117"/>
                    </a:cubicBezTo>
                    <a:cubicBezTo>
                      <a:pt x="118" y="117"/>
                      <a:pt x="118" y="117"/>
                      <a:pt x="118" y="117"/>
                    </a:cubicBezTo>
                    <a:cubicBezTo>
                      <a:pt x="118" y="109"/>
                      <a:pt x="118" y="109"/>
                      <a:pt x="118" y="109"/>
                    </a:cubicBezTo>
                    <a:cubicBezTo>
                      <a:pt x="88" y="109"/>
                      <a:pt x="88" y="109"/>
                      <a:pt x="88" y="109"/>
                    </a:cubicBezTo>
                    <a:cubicBezTo>
                      <a:pt x="88" y="296"/>
                      <a:pt x="88" y="296"/>
                      <a:pt x="88" y="296"/>
                    </a:cubicBezTo>
                    <a:cubicBezTo>
                      <a:pt x="118" y="296"/>
                      <a:pt x="118" y="296"/>
                      <a:pt x="118" y="296"/>
                    </a:cubicBezTo>
                    <a:cubicBezTo>
                      <a:pt x="118" y="271"/>
                      <a:pt x="118" y="271"/>
                      <a:pt x="118" y="271"/>
                    </a:cubicBezTo>
                    <a:cubicBezTo>
                      <a:pt x="121" y="271"/>
                      <a:pt x="121" y="271"/>
                      <a:pt x="121" y="271"/>
                    </a:cubicBezTo>
                    <a:cubicBezTo>
                      <a:pt x="126" y="271"/>
                      <a:pt x="152" y="272"/>
                      <a:pt x="182" y="272"/>
                    </a:cubicBezTo>
                    <a:cubicBezTo>
                      <a:pt x="235" y="272"/>
                      <a:pt x="269" y="271"/>
                      <a:pt x="283" y="268"/>
                    </a:cubicBezTo>
                    <a:cubicBezTo>
                      <a:pt x="296" y="266"/>
                      <a:pt x="301" y="260"/>
                      <a:pt x="304" y="256"/>
                    </a:cubicBezTo>
                    <a:cubicBezTo>
                      <a:pt x="306" y="251"/>
                      <a:pt x="307" y="245"/>
                      <a:pt x="306" y="238"/>
                    </a:cubicBezTo>
                    <a:cubicBezTo>
                      <a:pt x="306" y="235"/>
                      <a:pt x="307" y="232"/>
                      <a:pt x="309" y="231"/>
                    </a:cubicBezTo>
                    <a:cubicBezTo>
                      <a:pt x="313" y="228"/>
                      <a:pt x="318" y="222"/>
                      <a:pt x="318" y="213"/>
                    </a:cubicBezTo>
                    <a:cubicBezTo>
                      <a:pt x="319" y="208"/>
                      <a:pt x="317" y="203"/>
                      <a:pt x="315" y="199"/>
                    </a:cubicBezTo>
                    <a:cubicBezTo>
                      <a:pt x="313" y="196"/>
                      <a:pt x="314" y="192"/>
                      <a:pt x="316" y="190"/>
                    </a:cubicBezTo>
                    <a:cubicBezTo>
                      <a:pt x="321" y="184"/>
                      <a:pt x="323" y="178"/>
                      <a:pt x="323" y="172"/>
                    </a:cubicBezTo>
                    <a:close/>
                  </a:path>
                </a:pathLst>
              </a:custGeom>
              <a:solidFill>
                <a:schemeClr val="bg1">
                  <a:lumMod val="95000"/>
                </a:schemeClr>
              </a:solidFill>
              <a:ln>
                <a:solidFill>
                  <a:srgbClr val="DA5F66"/>
                </a:solidFill>
              </a:ln>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grpSp>
      </p:grpSp>
      <p:grpSp>
        <p:nvGrpSpPr>
          <p:cNvPr id="27" name="组合 26"/>
          <p:cNvGrpSpPr/>
          <p:nvPr/>
        </p:nvGrpSpPr>
        <p:grpSpPr>
          <a:xfrm>
            <a:off x="-27980" y="1657350"/>
            <a:ext cx="4315484" cy="1087756"/>
            <a:chOff x="-38100" y="2209800"/>
            <a:chExt cx="5753978" cy="1450341"/>
          </a:xfrm>
        </p:grpSpPr>
        <p:sp>
          <p:nvSpPr>
            <p:cNvPr id="28" name="任意多边形 27"/>
            <p:cNvSpPr/>
            <p:nvPr/>
          </p:nvSpPr>
          <p:spPr>
            <a:xfrm>
              <a:off x="-38100" y="2686050"/>
              <a:ext cx="5197202" cy="974091"/>
            </a:xfrm>
            <a:custGeom>
              <a:avLst/>
              <a:gdLst>
                <a:gd name="connsiteX0" fmla="*/ 0 w 7200900"/>
                <a:gd name="connsiteY0" fmla="*/ 914400 h 974091"/>
                <a:gd name="connsiteX1" fmla="*/ 4438650 w 7200900"/>
                <a:gd name="connsiteY1" fmla="*/ 876300 h 974091"/>
                <a:gd name="connsiteX2" fmla="*/ 7200900 w 7200900"/>
                <a:gd name="connsiteY2" fmla="*/ 0 h 974091"/>
              </a:gdLst>
              <a:ahLst/>
              <a:cxnLst>
                <a:cxn ang="0">
                  <a:pos x="connsiteX0" y="connsiteY0"/>
                </a:cxn>
                <a:cxn ang="0">
                  <a:pos x="connsiteX1" y="connsiteY1"/>
                </a:cxn>
                <a:cxn ang="0">
                  <a:pos x="connsiteX2" y="connsiteY2"/>
                </a:cxn>
              </a:cxnLst>
              <a:rect l="l" t="t" r="r" b="b"/>
              <a:pathLst>
                <a:path w="7200900" h="974091">
                  <a:moveTo>
                    <a:pt x="0" y="914400"/>
                  </a:moveTo>
                  <a:cubicBezTo>
                    <a:pt x="1619250" y="971550"/>
                    <a:pt x="3238500" y="1028700"/>
                    <a:pt x="4438650" y="876300"/>
                  </a:cubicBezTo>
                  <a:cubicBezTo>
                    <a:pt x="5638800" y="723900"/>
                    <a:pt x="7200900" y="0"/>
                    <a:pt x="7200900" y="0"/>
                  </a:cubicBezTo>
                </a:path>
              </a:pathLst>
            </a:custGeom>
            <a:ln>
              <a:solidFill>
                <a:srgbClr val="DA5F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solidFill>
                  <a:schemeClr val="tx1">
                    <a:lumMod val="75000"/>
                    <a:lumOff val="25000"/>
                  </a:schemeClr>
                </a:solidFill>
              </a:endParaRPr>
            </a:p>
          </p:txBody>
        </p:sp>
        <p:grpSp>
          <p:nvGrpSpPr>
            <p:cNvPr id="29" name="组合 28"/>
            <p:cNvGrpSpPr/>
            <p:nvPr/>
          </p:nvGrpSpPr>
          <p:grpSpPr>
            <a:xfrm>
              <a:off x="4943078" y="2209800"/>
              <a:ext cx="772800" cy="772800"/>
              <a:chOff x="4943078" y="2209800"/>
              <a:chExt cx="772800" cy="772800"/>
            </a:xfrm>
          </p:grpSpPr>
          <p:sp>
            <p:nvSpPr>
              <p:cNvPr id="30" name="椭圆 29"/>
              <p:cNvSpPr/>
              <p:nvPr/>
            </p:nvSpPr>
            <p:spPr>
              <a:xfrm>
                <a:off x="4943078" y="2209800"/>
                <a:ext cx="772800" cy="772800"/>
              </a:xfrm>
              <a:prstGeom prst="ellipse">
                <a:avLst/>
              </a:prstGeom>
              <a:solidFill>
                <a:srgbClr val="DA5F66"/>
              </a:solidFill>
              <a:ln w="76200">
                <a:solidFill>
                  <a:srgbClr val="DA5F6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lumMod val="75000"/>
                      <a:lumOff val="25000"/>
                    </a:schemeClr>
                  </a:solidFill>
                </a:endParaRPr>
              </a:p>
            </p:txBody>
          </p:sp>
          <p:sp>
            <p:nvSpPr>
              <p:cNvPr id="31" name="Freeform 512"/>
              <p:cNvSpPr>
                <a:spLocks noEditPoints="1"/>
              </p:cNvSpPr>
              <p:nvPr/>
            </p:nvSpPr>
            <p:spPr bwMode="auto">
              <a:xfrm>
                <a:off x="5155071" y="2437129"/>
                <a:ext cx="330867" cy="318142"/>
              </a:xfrm>
              <a:custGeom>
                <a:avLst/>
                <a:gdLst>
                  <a:gd name="T0" fmla="*/ 261 w 327"/>
                  <a:gd name="T1" fmla="*/ 209 h 316"/>
                  <a:gd name="T2" fmla="*/ 261 w 327"/>
                  <a:gd name="T3" fmla="*/ 215 h 316"/>
                  <a:gd name="T4" fmla="*/ 254 w 327"/>
                  <a:gd name="T5" fmla="*/ 222 h 316"/>
                  <a:gd name="T6" fmla="*/ 208 w 327"/>
                  <a:gd name="T7" fmla="*/ 222 h 316"/>
                  <a:gd name="T8" fmla="*/ 201 w 327"/>
                  <a:gd name="T9" fmla="*/ 215 h 316"/>
                  <a:gd name="T10" fmla="*/ 201 w 327"/>
                  <a:gd name="T11" fmla="*/ 209 h 316"/>
                  <a:gd name="T12" fmla="*/ 118 w 327"/>
                  <a:gd name="T13" fmla="*/ 209 h 316"/>
                  <a:gd name="T14" fmla="*/ 118 w 327"/>
                  <a:gd name="T15" fmla="*/ 215 h 316"/>
                  <a:gd name="T16" fmla="*/ 111 w 327"/>
                  <a:gd name="T17" fmla="*/ 222 h 316"/>
                  <a:gd name="T18" fmla="*/ 64 w 327"/>
                  <a:gd name="T19" fmla="*/ 222 h 316"/>
                  <a:gd name="T20" fmla="*/ 57 w 327"/>
                  <a:gd name="T21" fmla="*/ 215 h 316"/>
                  <a:gd name="T22" fmla="*/ 57 w 327"/>
                  <a:gd name="T23" fmla="*/ 209 h 316"/>
                  <a:gd name="T24" fmla="*/ 39 w 327"/>
                  <a:gd name="T25" fmla="*/ 209 h 316"/>
                  <a:gd name="T26" fmla="*/ 0 w 327"/>
                  <a:gd name="T27" fmla="*/ 193 h 316"/>
                  <a:gd name="T28" fmla="*/ 0 w 327"/>
                  <a:gd name="T29" fmla="*/ 277 h 316"/>
                  <a:gd name="T30" fmla="*/ 39 w 327"/>
                  <a:gd name="T31" fmla="*/ 316 h 316"/>
                  <a:gd name="T32" fmla="*/ 289 w 327"/>
                  <a:gd name="T33" fmla="*/ 316 h 316"/>
                  <a:gd name="T34" fmla="*/ 327 w 327"/>
                  <a:gd name="T35" fmla="*/ 277 h 316"/>
                  <a:gd name="T36" fmla="*/ 327 w 327"/>
                  <a:gd name="T37" fmla="*/ 193 h 316"/>
                  <a:gd name="T38" fmla="*/ 289 w 327"/>
                  <a:gd name="T39" fmla="*/ 209 h 316"/>
                  <a:gd name="T40" fmla="*/ 261 w 327"/>
                  <a:gd name="T41" fmla="*/ 209 h 316"/>
                  <a:gd name="T42" fmla="*/ 289 w 327"/>
                  <a:gd name="T43" fmla="*/ 70 h 316"/>
                  <a:gd name="T44" fmla="*/ 246 w 327"/>
                  <a:gd name="T45" fmla="*/ 70 h 316"/>
                  <a:gd name="T46" fmla="*/ 246 w 327"/>
                  <a:gd name="T47" fmla="*/ 51 h 316"/>
                  <a:gd name="T48" fmla="*/ 196 w 327"/>
                  <a:gd name="T49" fmla="*/ 0 h 316"/>
                  <a:gd name="T50" fmla="*/ 132 w 327"/>
                  <a:gd name="T51" fmla="*/ 0 h 316"/>
                  <a:gd name="T52" fmla="*/ 81 w 327"/>
                  <a:gd name="T53" fmla="*/ 51 h 316"/>
                  <a:gd name="T54" fmla="*/ 81 w 327"/>
                  <a:gd name="T55" fmla="*/ 70 h 316"/>
                  <a:gd name="T56" fmla="*/ 39 w 327"/>
                  <a:gd name="T57" fmla="*/ 70 h 316"/>
                  <a:gd name="T58" fmla="*/ 0 w 327"/>
                  <a:gd name="T59" fmla="*/ 109 h 316"/>
                  <a:gd name="T60" fmla="*/ 0 w 327"/>
                  <a:gd name="T61" fmla="*/ 155 h 316"/>
                  <a:gd name="T62" fmla="*/ 39 w 327"/>
                  <a:gd name="T63" fmla="*/ 194 h 316"/>
                  <a:gd name="T64" fmla="*/ 57 w 327"/>
                  <a:gd name="T65" fmla="*/ 194 h 316"/>
                  <a:gd name="T66" fmla="*/ 57 w 327"/>
                  <a:gd name="T67" fmla="*/ 184 h 316"/>
                  <a:gd name="T68" fmla="*/ 64 w 327"/>
                  <a:gd name="T69" fmla="*/ 177 h 316"/>
                  <a:gd name="T70" fmla="*/ 111 w 327"/>
                  <a:gd name="T71" fmla="*/ 177 h 316"/>
                  <a:gd name="T72" fmla="*/ 118 w 327"/>
                  <a:gd name="T73" fmla="*/ 184 h 316"/>
                  <a:gd name="T74" fmla="*/ 118 w 327"/>
                  <a:gd name="T75" fmla="*/ 194 h 316"/>
                  <a:gd name="T76" fmla="*/ 201 w 327"/>
                  <a:gd name="T77" fmla="*/ 194 h 316"/>
                  <a:gd name="T78" fmla="*/ 201 w 327"/>
                  <a:gd name="T79" fmla="*/ 184 h 316"/>
                  <a:gd name="T80" fmla="*/ 208 w 327"/>
                  <a:gd name="T81" fmla="*/ 177 h 316"/>
                  <a:gd name="T82" fmla="*/ 254 w 327"/>
                  <a:gd name="T83" fmla="*/ 177 h 316"/>
                  <a:gd name="T84" fmla="*/ 261 w 327"/>
                  <a:gd name="T85" fmla="*/ 184 h 316"/>
                  <a:gd name="T86" fmla="*/ 261 w 327"/>
                  <a:gd name="T87" fmla="*/ 194 h 316"/>
                  <a:gd name="T88" fmla="*/ 289 w 327"/>
                  <a:gd name="T89" fmla="*/ 194 h 316"/>
                  <a:gd name="T90" fmla="*/ 327 w 327"/>
                  <a:gd name="T91" fmla="*/ 155 h 316"/>
                  <a:gd name="T92" fmla="*/ 327 w 327"/>
                  <a:gd name="T93" fmla="*/ 109 h 316"/>
                  <a:gd name="T94" fmla="*/ 289 w 327"/>
                  <a:gd name="T95" fmla="*/ 70 h 316"/>
                  <a:gd name="T96" fmla="*/ 220 w 327"/>
                  <a:gd name="T97" fmla="*/ 70 h 316"/>
                  <a:gd name="T98" fmla="*/ 108 w 327"/>
                  <a:gd name="T99" fmla="*/ 70 h 316"/>
                  <a:gd name="T100" fmla="*/ 108 w 327"/>
                  <a:gd name="T101" fmla="*/ 51 h 316"/>
                  <a:gd name="T102" fmla="*/ 132 w 327"/>
                  <a:gd name="T103" fmla="*/ 27 h 316"/>
                  <a:gd name="T104" fmla="*/ 196 w 327"/>
                  <a:gd name="T105" fmla="*/ 27 h 316"/>
                  <a:gd name="T106" fmla="*/ 220 w 327"/>
                  <a:gd name="T107" fmla="*/ 51 h 316"/>
                  <a:gd name="T108" fmla="*/ 220 w 327"/>
                  <a:gd name="T109" fmla="*/ 7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7" h="316">
                    <a:moveTo>
                      <a:pt x="261" y="209"/>
                    </a:moveTo>
                    <a:cubicBezTo>
                      <a:pt x="261" y="215"/>
                      <a:pt x="261" y="215"/>
                      <a:pt x="261" y="215"/>
                    </a:cubicBezTo>
                    <a:cubicBezTo>
                      <a:pt x="261" y="219"/>
                      <a:pt x="258" y="222"/>
                      <a:pt x="254" y="222"/>
                    </a:cubicBezTo>
                    <a:cubicBezTo>
                      <a:pt x="208" y="222"/>
                      <a:pt x="208" y="222"/>
                      <a:pt x="208" y="222"/>
                    </a:cubicBezTo>
                    <a:cubicBezTo>
                      <a:pt x="204" y="222"/>
                      <a:pt x="201" y="219"/>
                      <a:pt x="201" y="215"/>
                    </a:cubicBezTo>
                    <a:cubicBezTo>
                      <a:pt x="201" y="209"/>
                      <a:pt x="201" y="209"/>
                      <a:pt x="201" y="209"/>
                    </a:cubicBezTo>
                    <a:cubicBezTo>
                      <a:pt x="118" y="209"/>
                      <a:pt x="118" y="209"/>
                      <a:pt x="118" y="209"/>
                    </a:cubicBezTo>
                    <a:cubicBezTo>
                      <a:pt x="118" y="215"/>
                      <a:pt x="118" y="215"/>
                      <a:pt x="118" y="215"/>
                    </a:cubicBezTo>
                    <a:cubicBezTo>
                      <a:pt x="118" y="219"/>
                      <a:pt x="115" y="222"/>
                      <a:pt x="111" y="222"/>
                    </a:cubicBezTo>
                    <a:cubicBezTo>
                      <a:pt x="64" y="222"/>
                      <a:pt x="64" y="222"/>
                      <a:pt x="64" y="222"/>
                    </a:cubicBezTo>
                    <a:cubicBezTo>
                      <a:pt x="61" y="222"/>
                      <a:pt x="57" y="219"/>
                      <a:pt x="57" y="215"/>
                    </a:cubicBezTo>
                    <a:cubicBezTo>
                      <a:pt x="57" y="209"/>
                      <a:pt x="57" y="209"/>
                      <a:pt x="57" y="209"/>
                    </a:cubicBezTo>
                    <a:cubicBezTo>
                      <a:pt x="39" y="209"/>
                      <a:pt x="39" y="209"/>
                      <a:pt x="39" y="209"/>
                    </a:cubicBezTo>
                    <a:cubicBezTo>
                      <a:pt x="24" y="209"/>
                      <a:pt x="10" y="203"/>
                      <a:pt x="0" y="193"/>
                    </a:cubicBezTo>
                    <a:cubicBezTo>
                      <a:pt x="0" y="277"/>
                      <a:pt x="0" y="277"/>
                      <a:pt x="0" y="277"/>
                    </a:cubicBezTo>
                    <a:cubicBezTo>
                      <a:pt x="0" y="298"/>
                      <a:pt x="18" y="316"/>
                      <a:pt x="39" y="316"/>
                    </a:cubicBezTo>
                    <a:cubicBezTo>
                      <a:pt x="289" y="316"/>
                      <a:pt x="289" y="316"/>
                      <a:pt x="289" y="316"/>
                    </a:cubicBezTo>
                    <a:cubicBezTo>
                      <a:pt x="310" y="316"/>
                      <a:pt x="327" y="298"/>
                      <a:pt x="327" y="277"/>
                    </a:cubicBezTo>
                    <a:cubicBezTo>
                      <a:pt x="327" y="193"/>
                      <a:pt x="327" y="193"/>
                      <a:pt x="327" y="193"/>
                    </a:cubicBezTo>
                    <a:cubicBezTo>
                      <a:pt x="317" y="203"/>
                      <a:pt x="304" y="209"/>
                      <a:pt x="289" y="209"/>
                    </a:cubicBezTo>
                    <a:lnTo>
                      <a:pt x="261" y="209"/>
                    </a:lnTo>
                    <a:close/>
                    <a:moveTo>
                      <a:pt x="289" y="70"/>
                    </a:moveTo>
                    <a:cubicBezTo>
                      <a:pt x="246" y="70"/>
                      <a:pt x="246" y="70"/>
                      <a:pt x="246" y="70"/>
                    </a:cubicBezTo>
                    <a:cubicBezTo>
                      <a:pt x="246" y="51"/>
                      <a:pt x="246" y="51"/>
                      <a:pt x="246" y="51"/>
                    </a:cubicBezTo>
                    <a:cubicBezTo>
                      <a:pt x="246" y="23"/>
                      <a:pt x="224" y="0"/>
                      <a:pt x="196" y="0"/>
                    </a:cubicBezTo>
                    <a:cubicBezTo>
                      <a:pt x="132" y="0"/>
                      <a:pt x="132" y="0"/>
                      <a:pt x="132" y="0"/>
                    </a:cubicBezTo>
                    <a:cubicBezTo>
                      <a:pt x="104" y="0"/>
                      <a:pt x="81" y="23"/>
                      <a:pt x="81" y="51"/>
                    </a:cubicBezTo>
                    <a:cubicBezTo>
                      <a:pt x="81" y="70"/>
                      <a:pt x="81" y="70"/>
                      <a:pt x="81" y="70"/>
                    </a:cubicBezTo>
                    <a:cubicBezTo>
                      <a:pt x="39" y="70"/>
                      <a:pt x="39" y="70"/>
                      <a:pt x="39" y="70"/>
                    </a:cubicBezTo>
                    <a:cubicBezTo>
                      <a:pt x="18" y="70"/>
                      <a:pt x="0" y="88"/>
                      <a:pt x="0" y="109"/>
                    </a:cubicBezTo>
                    <a:cubicBezTo>
                      <a:pt x="0" y="155"/>
                      <a:pt x="0" y="155"/>
                      <a:pt x="0" y="155"/>
                    </a:cubicBezTo>
                    <a:cubicBezTo>
                      <a:pt x="0" y="177"/>
                      <a:pt x="18" y="194"/>
                      <a:pt x="39" y="194"/>
                    </a:cubicBezTo>
                    <a:cubicBezTo>
                      <a:pt x="57" y="194"/>
                      <a:pt x="57" y="194"/>
                      <a:pt x="57" y="194"/>
                    </a:cubicBezTo>
                    <a:cubicBezTo>
                      <a:pt x="57" y="184"/>
                      <a:pt x="57" y="184"/>
                      <a:pt x="57" y="184"/>
                    </a:cubicBezTo>
                    <a:cubicBezTo>
                      <a:pt x="57" y="180"/>
                      <a:pt x="61" y="177"/>
                      <a:pt x="64" y="177"/>
                    </a:cubicBezTo>
                    <a:cubicBezTo>
                      <a:pt x="111" y="177"/>
                      <a:pt x="111" y="177"/>
                      <a:pt x="111" y="177"/>
                    </a:cubicBezTo>
                    <a:cubicBezTo>
                      <a:pt x="115" y="177"/>
                      <a:pt x="118" y="180"/>
                      <a:pt x="118" y="184"/>
                    </a:cubicBezTo>
                    <a:cubicBezTo>
                      <a:pt x="118" y="194"/>
                      <a:pt x="118" y="194"/>
                      <a:pt x="118" y="194"/>
                    </a:cubicBezTo>
                    <a:cubicBezTo>
                      <a:pt x="201" y="194"/>
                      <a:pt x="201" y="194"/>
                      <a:pt x="201" y="194"/>
                    </a:cubicBezTo>
                    <a:cubicBezTo>
                      <a:pt x="201" y="184"/>
                      <a:pt x="201" y="184"/>
                      <a:pt x="201" y="184"/>
                    </a:cubicBezTo>
                    <a:cubicBezTo>
                      <a:pt x="201" y="180"/>
                      <a:pt x="204" y="177"/>
                      <a:pt x="208" y="177"/>
                    </a:cubicBezTo>
                    <a:cubicBezTo>
                      <a:pt x="254" y="177"/>
                      <a:pt x="254" y="177"/>
                      <a:pt x="254" y="177"/>
                    </a:cubicBezTo>
                    <a:cubicBezTo>
                      <a:pt x="258" y="177"/>
                      <a:pt x="261" y="180"/>
                      <a:pt x="261" y="184"/>
                    </a:cubicBezTo>
                    <a:cubicBezTo>
                      <a:pt x="261" y="194"/>
                      <a:pt x="261" y="194"/>
                      <a:pt x="261" y="194"/>
                    </a:cubicBezTo>
                    <a:cubicBezTo>
                      <a:pt x="289" y="194"/>
                      <a:pt x="289" y="194"/>
                      <a:pt x="289" y="194"/>
                    </a:cubicBezTo>
                    <a:cubicBezTo>
                      <a:pt x="310" y="194"/>
                      <a:pt x="327" y="177"/>
                      <a:pt x="327" y="155"/>
                    </a:cubicBezTo>
                    <a:cubicBezTo>
                      <a:pt x="327" y="109"/>
                      <a:pt x="327" y="109"/>
                      <a:pt x="327" y="109"/>
                    </a:cubicBezTo>
                    <a:cubicBezTo>
                      <a:pt x="327" y="88"/>
                      <a:pt x="310" y="70"/>
                      <a:pt x="289" y="70"/>
                    </a:cubicBezTo>
                    <a:close/>
                    <a:moveTo>
                      <a:pt x="220" y="70"/>
                    </a:moveTo>
                    <a:cubicBezTo>
                      <a:pt x="108" y="70"/>
                      <a:pt x="108" y="70"/>
                      <a:pt x="108" y="70"/>
                    </a:cubicBezTo>
                    <a:cubicBezTo>
                      <a:pt x="108" y="51"/>
                      <a:pt x="108" y="51"/>
                      <a:pt x="108" y="51"/>
                    </a:cubicBezTo>
                    <a:cubicBezTo>
                      <a:pt x="108" y="38"/>
                      <a:pt x="118" y="27"/>
                      <a:pt x="132" y="27"/>
                    </a:cubicBezTo>
                    <a:cubicBezTo>
                      <a:pt x="196" y="27"/>
                      <a:pt x="196" y="27"/>
                      <a:pt x="196" y="27"/>
                    </a:cubicBezTo>
                    <a:cubicBezTo>
                      <a:pt x="209" y="27"/>
                      <a:pt x="220" y="38"/>
                      <a:pt x="220" y="51"/>
                    </a:cubicBezTo>
                    <a:lnTo>
                      <a:pt x="220" y="70"/>
                    </a:lnTo>
                    <a:close/>
                  </a:path>
                </a:pathLst>
              </a:custGeom>
              <a:solidFill>
                <a:schemeClr val="bg1">
                  <a:lumMod val="95000"/>
                </a:schemeClr>
              </a:solidFill>
              <a:ln>
                <a:solidFill>
                  <a:srgbClr val="DA5F66"/>
                </a:solidFill>
              </a:ln>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grpSp>
      </p:grpSp>
      <p:grpSp>
        <p:nvGrpSpPr>
          <p:cNvPr id="32" name="组合 31"/>
          <p:cNvGrpSpPr/>
          <p:nvPr/>
        </p:nvGrpSpPr>
        <p:grpSpPr>
          <a:xfrm>
            <a:off x="-51978" y="3381840"/>
            <a:ext cx="3583398" cy="1080120"/>
            <a:chOff x="-70098" y="4509120"/>
            <a:chExt cx="4777864" cy="1440160"/>
          </a:xfrm>
        </p:grpSpPr>
        <p:sp>
          <p:nvSpPr>
            <p:cNvPr id="33" name="任意多边形 32"/>
            <p:cNvSpPr/>
            <p:nvPr/>
          </p:nvSpPr>
          <p:spPr>
            <a:xfrm flipV="1">
              <a:off x="-70098" y="4509120"/>
              <a:ext cx="4509741" cy="1152128"/>
            </a:xfrm>
            <a:custGeom>
              <a:avLst/>
              <a:gdLst>
                <a:gd name="connsiteX0" fmla="*/ 0 w 6248400"/>
                <a:gd name="connsiteY0" fmla="*/ 1009650 h 1116572"/>
                <a:gd name="connsiteX1" fmla="*/ 838200 w 6248400"/>
                <a:gd name="connsiteY1" fmla="*/ 1104900 h 1116572"/>
                <a:gd name="connsiteX2" fmla="*/ 3638550 w 6248400"/>
                <a:gd name="connsiteY2" fmla="*/ 990600 h 1116572"/>
                <a:gd name="connsiteX3" fmla="*/ 6248400 w 6248400"/>
                <a:gd name="connsiteY3" fmla="*/ 0 h 1116572"/>
              </a:gdLst>
              <a:ahLst/>
              <a:cxnLst>
                <a:cxn ang="0">
                  <a:pos x="connsiteX0" y="connsiteY0"/>
                </a:cxn>
                <a:cxn ang="0">
                  <a:pos x="connsiteX1" y="connsiteY1"/>
                </a:cxn>
                <a:cxn ang="0">
                  <a:pos x="connsiteX2" y="connsiteY2"/>
                </a:cxn>
                <a:cxn ang="0">
                  <a:pos x="connsiteX3" y="connsiteY3"/>
                </a:cxn>
              </a:cxnLst>
              <a:rect l="l" t="t" r="r" b="b"/>
              <a:pathLst>
                <a:path w="6248400" h="1116572">
                  <a:moveTo>
                    <a:pt x="0" y="1009650"/>
                  </a:moveTo>
                  <a:cubicBezTo>
                    <a:pt x="115887" y="1058862"/>
                    <a:pt x="231775" y="1108075"/>
                    <a:pt x="838200" y="1104900"/>
                  </a:cubicBezTo>
                  <a:cubicBezTo>
                    <a:pt x="1444625" y="1101725"/>
                    <a:pt x="2736850" y="1174750"/>
                    <a:pt x="3638550" y="990600"/>
                  </a:cubicBezTo>
                  <a:cubicBezTo>
                    <a:pt x="4540250" y="806450"/>
                    <a:pt x="6248400" y="0"/>
                    <a:pt x="6248400" y="0"/>
                  </a:cubicBezTo>
                </a:path>
              </a:pathLst>
            </a:custGeom>
            <a:ln>
              <a:solidFill>
                <a:srgbClr val="DA5F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solidFill>
                  <a:schemeClr val="tx1">
                    <a:lumMod val="75000"/>
                    <a:lumOff val="25000"/>
                  </a:schemeClr>
                </a:solidFill>
              </a:endParaRPr>
            </a:p>
          </p:txBody>
        </p:sp>
        <p:grpSp>
          <p:nvGrpSpPr>
            <p:cNvPr id="34" name="组合 33"/>
            <p:cNvGrpSpPr/>
            <p:nvPr/>
          </p:nvGrpSpPr>
          <p:grpSpPr>
            <a:xfrm>
              <a:off x="3934966" y="5176480"/>
              <a:ext cx="772800" cy="772800"/>
              <a:chOff x="3934966" y="5176480"/>
              <a:chExt cx="772800" cy="772800"/>
            </a:xfrm>
          </p:grpSpPr>
          <p:sp>
            <p:nvSpPr>
              <p:cNvPr id="35" name="椭圆 34"/>
              <p:cNvSpPr/>
              <p:nvPr/>
            </p:nvSpPr>
            <p:spPr>
              <a:xfrm>
                <a:off x="3934966" y="5176480"/>
                <a:ext cx="772800" cy="772800"/>
              </a:xfrm>
              <a:prstGeom prst="ellipse">
                <a:avLst/>
              </a:prstGeom>
              <a:solidFill>
                <a:srgbClr val="DA5F66"/>
              </a:solidFill>
              <a:ln w="76200">
                <a:solidFill>
                  <a:srgbClr val="DA5F6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lumMod val="75000"/>
                      <a:lumOff val="25000"/>
                    </a:schemeClr>
                  </a:solidFill>
                </a:endParaRPr>
              </a:p>
            </p:txBody>
          </p:sp>
          <p:grpSp>
            <p:nvGrpSpPr>
              <p:cNvPr id="36" name="组合 35"/>
              <p:cNvGrpSpPr/>
              <p:nvPr/>
            </p:nvGrpSpPr>
            <p:grpSpPr>
              <a:xfrm>
                <a:off x="4100420" y="5347199"/>
                <a:ext cx="439931" cy="431361"/>
                <a:chOff x="5730875" y="3073401"/>
                <a:chExt cx="733425" cy="719138"/>
              </a:xfrm>
              <a:solidFill>
                <a:srgbClr val="ECBA88"/>
              </a:solidFill>
            </p:grpSpPr>
            <p:sp>
              <p:nvSpPr>
                <p:cNvPr id="37" name="Freeform 337"/>
                <p:cNvSpPr>
                  <a:spLocks/>
                </p:cNvSpPr>
                <p:nvPr/>
              </p:nvSpPr>
              <p:spPr bwMode="auto">
                <a:xfrm>
                  <a:off x="5730875" y="3073401"/>
                  <a:ext cx="733425" cy="471488"/>
                </a:xfrm>
                <a:custGeom>
                  <a:avLst/>
                  <a:gdLst>
                    <a:gd name="T0" fmla="*/ 193 w 193"/>
                    <a:gd name="T1" fmla="*/ 84 h 124"/>
                    <a:gd name="T2" fmla="*/ 153 w 193"/>
                    <a:gd name="T3" fmla="*/ 44 h 124"/>
                    <a:gd name="T4" fmla="*/ 141 w 193"/>
                    <a:gd name="T5" fmla="*/ 46 h 124"/>
                    <a:gd name="T6" fmla="*/ 91 w 193"/>
                    <a:gd name="T7" fmla="*/ 0 h 124"/>
                    <a:gd name="T8" fmla="*/ 40 w 193"/>
                    <a:gd name="T9" fmla="*/ 51 h 124"/>
                    <a:gd name="T10" fmla="*/ 41 w 193"/>
                    <a:gd name="T11" fmla="*/ 61 h 124"/>
                    <a:gd name="T12" fmla="*/ 31 w 193"/>
                    <a:gd name="T13" fmla="*/ 61 h 124"/>
                    <a:gd name="T14" fmla="*/ 0 w 193"/>
                    <a:gd name="T15" fmla="*/ 92 h 124"/>
                    <a:gd name="T16" fmla="*/ 31 w 193"/>
                    <a:gd name="T17" fmla="*/ 124 h 124"/>
                    <a:gd name="T18" fmla="*/ 157 w 193"/>
                    <a:gd name="T19" fmla="*/ 124 h 124"/>
                    <a:gd name="T20" fmla="*/ 180 w 193"/>
                    <a:gd name="T21" fmla="*/ 113 h 124"/>
                    <a:gd name="T22" fmla="*/ 193 w 193"/>
                    <a:gd name="T23" fmla="*/ 8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124">
                      <a:moveTo>
                        <a:pt x="193" y="84"/>
                      </a:moveTo>
                      <a:cubicBezTo>
                        <a:pt x="193" y="62"/>
                        <a:pt x="176" y="44"/>
                        <a:pt x="153" y="44"/>
                      </a:cubicBezTo>
                      <a:cubicBezTo>
                        <a:pt x="149" y="44"/>
                        <a:pt x="145" y="44"/>
                        <a:pt x="141" y="46"/>
                      </a:cubicBezTo>
                      <a:cubicBezTo>
                        <a:pt x="139" y="20"/>
                        <a:pt x="117" y="0"/>
                        <a:pt x="91" y="0"/>
                      </a:cubicBezTo>
                      <a:cubicBezTo>
                        <a:pt x="62" y="0"/>
                        <a:pt x="40" y="23"/>
                        <a:pt x="40" y="51"/>
                      </a:cubicBezTo>
                      <a:cubicBezTo>
                        <a:pt x="40" y="54"/>
                        <a:pt x="40" y="57"/>
                        <a:pt x="41" y="61"/>
                      </a:cubicBezTo>
                      <a:cubicBezTo>
                        <a:pt x="31" y="61"/>
                        <a:pt x="31" y="61"/>
                        <a:pt x="31" y="61"/>
                      </a:cubicBezTo>
                      <a:cubicBezTo>
                        <a:pt x="14" y="61"/>
                        <a:pt x="0" y="75"/>
                        <a:pt x="0" y="92"/>
                      </a:cubicBezTo>
                      <a:cubicBezTo>
                        <a:pt x="0" y="109"/>
                        <a:pt x="14" y="124"/>
                        <a:pt x="31" y="124"/>
                      </a:cubicBezTo>
                      <a:cubicBezTo>
                        <a:pt x="157" y="124"/>
                        <a:pt x="157" y="124"/>
                        <a:pt x="157" y="124"/>
                      </a:cubicBezTo>
                      <a:cubicBezTo>
                        <a:pt x="166" y="124"/>
                        <a:pt x="175" y="120"/>
                        <a:pt x="180" y="113"/>
                      </a:cubicBezTo>
                      <a:cubicBezTo>
                        <a:pt x="188" y="106"/>
                        <a:pt x="193" y="95"/>
                        <a:pt x="193" y="84"/>
                      </a:cubicBezTo>
                      <a:close/>
                    </a:path>
                  </a:pathLst>
                </a:custGeom>
                <a:solidFill>
                  <a:schemeClr val="bg1">
                    <a:lumMod val="95000"/>
                  </a:schemeClr>
                </a:solidFill>
                <a:ln w="9525">
                  <a:solidFill>
                    <a:srgbClr val="DA5F66"/>
                  </a:solidFill>
                  <a:round/>
                  <a:headEnd/>
                  <a:tailEnd/>
                </a:ln>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38" name="Freeform 338"/>
                <p:cNvSpPr>
                  <a:spLocks/>
                </p:cNvSpPr>
                <p:nvPr/>
              </p:nvSpPr>
              <p:spPr bwMode="auto">
                <a:xfrm>
                  <a:off x="5924550" y="3683001"/>
                  <a:ext cx="346075" cy="109538"/>
                </a:xfrm>
                <a:custGeom>
                  <a:avLst/>
                  <a:gdLst>
                    <a:gd name="T0" fmla="*/ 46 w 91"/>
                    <a:gd name="T1" fmla="*/ 29 h 29"/>
                    <a:gd name="T2" fmla="*/ 0 w 91"/>
                    <a:gd name="T3" fmla="*/ 10 h 29"/>
                    <a:gd name="T4" fmla="*/ 11 w 91"/>
                    <a:gd name="T5" fmla="*/ 0 h 29"/>
                    <a:gd name="T6" fmla="*/ 80 w 91"/>
                    <a:gd name="T7" fmla="*/ 0 h 29"/>
                    <a:gd name="T8" fmla="*/ 91 w 91"/>
                    <a:gd name="T9" fmla="*/ 10 h 29"/>
                    <a:gd name="T10" fmla="*/ 46 w 91"/>
                    <a:gd name="T11" fmla="*/ 29 h 29"/>
                  </a:gdLst>
                  <a:ahLst/>
                  <a:cxnLst>
                    <a:cxn ang="0">
                      <a:pos x="T0" y="T1"/>
                    </a:cxn>
                    <a:cxn ang="0">
                      <a:pos x="T2" y="T3"/>
                    </a:cxn>
                    <a:cxn ang="0">
                      <a:pos x="T4" y="T5"/>
                    </a:cxn>
                    <a:cxn ang="0">
                      <a:pos x="T6" y="T7"/>
                    </a:cxn>
                    <a:cxn ang="0">
                      <a:pos x="T8" y="T9"/>
                    </a:cxn>
                    <a:cxn ang="0">
                      <a:pos x="T10" y="T11"/>
                    </a:cxn>
                  </a:cxnLst>
                  <a:rect l="0" t="0" r="r" b="b"/>
                  <a:pathLst>
                    <a:path w="91" h="29">
                      <a:moveTo>
                        <a:pt x="46" y="29"/>
                      </a:moveTo>
                      <a:cubicBezTo>
                        <a:pt x="29" y="29"/>
                        <a:pt x="13" y="23"/>
                        <a:pt x="0" y="10"/>
                      </a:cubicBezTo>
                      <a:cubicBezTo>
                        <a:pt x="11" y="0"/>
                        <a:pt x="11" y="0"/>
                        <a:pt x="11" y="0"/>
                      </a:cubicBezTo>
                      <a:cubicBezTo>
                        <a:pt x="30" y="19"/>
                        <a:pt x="61" y="19"/>
                        <a:pt x="80" y="0"/>
                      </a:cubicBezTo>
                      <a:cubicBezTo>
                        <a:pt x="91" y="10"/>
                        <a:pt x="91" y="10"/>
                        <a:pt x="91" y="10"/>
                      </a:cubicBezTo>
                      <a:cubicBezTo>
                        <a:pt x="78" y="23"/>
                        <a:pt x="62" y="29"/>
                        <a:pt x="46" y="29"/>
                      </a:cubicBezTo>
                      <a:close/>
                    </a:path>
                  </a:pathLst>
                </a:custGeom>
                <a:solidFill>
                  <a:schemeClr val="bg1">
                    <a:lumMod val="95000"/>
                  </a:schemeClr>
                </a:solidFill>
                <a:ln w="9525">
                  <a:solidFill>
                    <a:srgbClr val="DA5F66"/>
                  </a:solidFill>
                  <a:round/>
                  <a:headEnd/>
                  <a:tailEnd/>
                </a:ln>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39" name="Freeform 339"/>
                <p:cNvSpPr>
                  <a:spLocks/>
                </p:cNvSpPr>
                <p:nvPr/>
              </p:nvSpPr>
              <p:spPr bwMode="auto">
                <a:xfrm>
                  <a:off x="6003925" y="3602038"/>
                  <a:ext cx="187325" cy="80963"/>
                </a:xfrm>
                <a:custGeom>
                  <a:avLst/>
                  <a:gdLst>
                    <a:gd name="T0" fmla="*/ 25 w 49"/>
                    <a:gd name="T1" fmla="*/ 21 h 21"/>
                    <a:gd name="T2" fmla="*/ 0 w 49"/>
                    <a:gd name="T3" fmla="*/ 11 h 21"/>
                    <a:gd name="T4" fmla="*/ 10 w 49"/>
                    <a:gd name="T5" fmla="*/ 0 h 21"/>
                    <a:gd name="T6" fmla="*/ 39 w 49"/>
                    <a:gd name="T7" fmla="*/ 0 h 21"/>
                    <a:gd name="T8" fmla="*/ 49 w 49"/>
                    <a:gd name="T9" fmla="*/ 11 h 21"/>
                    <a:gd name="T10" fmla="*/ 25 w 49"/>
                    <a:gd name="T11" fmla="*/ 21 h 21"/>
                  </a:gdLst>
                  <a:ahLst/>
                  <a:cxnLst>
                    <a:cxn ang="0">
                      <a:pos x="T0" y="T1"/>
                    </a:cxn>
                    <a:cxn ang="0">
                      <a:pos x="T2" y="T3"/>
                    </a:cxn>
                    <a:cxn ang="0">
                      <a:pos x="T4" y="T5"/>
                    </a:cxn>
                    <a:cxn ang="0">
                      <a:pos x="T6" y="T7"/>
                    </a:cxn>
                    <a:cxn ang="0">
                      <a:pos x="T8" y="T9"/>
                    </a:cxn>
                    <a:cxn ang="0">
                      <a:pos x="T10" y="T11"/>
                    </a:cxn>
                  </a:cxnLst>
                  <a:rect l="0" t="0" r="r" b="b"/>
                  <a:pathLst>
                    <a:path w="49" h="21">
                      <a:moveTo>
                        <a:pt x="25" y="21"/>
                      </a:moveTo>
                      <a:cubicBezTo>
                        <a:pt x="16" y="21"/>
                        <a:pt x="7" y="17"/>
                        <a:pt x="0" y="11"/>
                      </a:cubicBezTo>
                      <a:cubicBezTo>
                        <a:pt x="10" y="0"/>
                        <a:pt x="10" y="0"/>
                        <a:pt x="10" y="0"/>
                      </a:cubicBezTo>
                      <a:cubicBezTo>
                        <a:pt x="18" y="8"/>
                        <a:pt x="31" y="8"/>
                        <a:pt x="39" y="0"/>
                      </a:cubicBezTo>
                      <a:cubicBezTo>
                        <a:pt x="49" y="11"/>
                        <a:pt x="49" y="11"/>
                        <a:pt x="49" y="11"/>
                      </a:cubicBezTo>
                      <a:cubicBezTo>
                        <a:pt x="42" y="17"/>
                        <a:pt x="34" y="21"/>
                        <a:pt x="25" y="21"/>
                      </a:cubicBezTo>
                      <a:close/>
                    </a:path>
                  </a:pathLst>
                </a:custGeom>
                <a:solidFill>
                  <a:schemeClr val="bg1">
                    <a:lumMod val="95000"/>
                  </a:schemeClr>
                </a:solidFill>
                <a:ln w="9525">
                  <a:solidFill>
                    <a:srgbClr val="DA5F66"/>
                  </a:solidFill>
                  <a:round/>
                  <a:headEnd/>
                  <a:tailEnd/>
                </a:ln>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grpSp>
        </p:grpSp>
      </p:grpSp>
      <p:grpSp>
        <p:nvGrpSpPr>
          <p:cNvPr id="40" name="组合 39"/>
          <p:cNvGrpSpPr/>
          <p:nvPr/>
        </p:nvGrpSpPr>
        <p:grpSpPr>
          <a:xfrm>
            <a:off x="4031940" y="897565"/>
            <a:ext cx="3618402" cy="599674"/>
            <a:chOff x="3516929" y="1750320"/>
            <a:chExt cx="4824536" cy="799566"/>
          </a:xfrm>
        </p:grpSpPr>
        <p:sp>
          <p:nvSpPr>
            <p:cNvPr id="41" name="TextBox 36"/>
            <p:cNvSpPr txBox="1"/>
            <p:nvPr/>
          </p:nvSpPr>
          <p:spPr>
            <a:xfrm>
              <a:off x="3694181" y="2186710"/>
              <a:ext cx="4647284" cy="363176"/>
            </a:xfrm>
            <a:prstGeom prst="rect">
              <a:avLst/>
            </a:prstGeom>
            <a:noFill/>
          </p:spPr>
          <p:txBody>
            <a:bodyPr wrap="square" rtlCol="0">
              <a:spAutoFit/>
            </a:bodyPr>
            <a:lstStyle/>
            <a:p>
              <a:pPr>
                <a:lnSpc>
                  <a:spcPct val="120000"/>
                </a:lnSpc>
              </a:pPr>
              <a:r>
                <a:rPr lang="zh-CN" altLang="en-US" sz="975" dirty="0">
                  <a:solidFill>
                    <a:schemeClr val="tx1">
                      <a:lumMod val="75000"/>
                      <a:lumOff val="25000"/>
                    </a:schemeClr>
                  </a:solidFill>
                  <a:latin typeface="微软雅黑" pitchFamily="34" charset="-122"/>
                  <a:ea typeface="微软雅黑" pitchFamily="34" charset="-122"/>
                </a:rPr>
                <a:t>输入内容，或复制内容后右键选择只保留文本粘贴内容。</a:t>
              </a:r>
              <a:endParaRPr lang="en-US" altLang="zh-CN" sz="975" dirty="0">
                <a:solidFill>
                  <a:schemeClr val="tx1">
                    <a:lumMod val="75000"/>
                    <a:lumOff val="25000"/>
                  </a:schemeClr>
                </a:solidFill>
                <a:latin typeface="微软雅黑" pitchFamily="34" charset="-122"/>
                <a:ea typeface="微软雅黑" pitchFamily="34" charset="-122"/>
              </a:endParaRPr>
            </a:p>
          </p:txBody>
        </p:sp>
        <p:sp>
          <p:nvSpPr>
            <p:cNvPr id="42" name="MH_Text_1"/>
            <p:cNvSpPr txBox="1"/>
            <p:nvPr>
              <p:custDataLst>
                <p:tags r:id="rId5"/>
              </p:custDataLst>
            </p:nvPr>
          </p:nvSpPr>
          <p:spPr>
            <a:xfrm>
              <a:off x="3516929" y="1750320"/>
              <a:ext cx="1833436" cy="584507"/>
            </a:xfrm>
            <a:prstGeom prst="rect">
              <a:avLst/>
            </a:prstGeom>
            <a:noFill/>
          </p:spPr>
          <p:txBody>
            <a:bodyPr anchor="ctr"/>
            <a:lstStyle/>
            <a:p>
              <a:pPr algn="ctr" eaLnBrk="1" hangingPunct="1">
                <a:defRPr/>
              </a:pPr>
              <a:r>
                <a:rPr lang="zh-CN" altLang="en-US" sz="1200" b="1" dirty="0">
                  <a:solidFill>
                    <a:schemeClr val="tx1">
                      <a:lumMod val="75000"/>
                      <a:lumOff val="25000"/>
                    </a:schemeClr>
                  </a:solidFill>
                  <a:latin typeface="Impact" panose="020B0806030902050204" pitchFamily="34" charset="0"/>
                  <a:ea typeface="微软雅黑" panose="020B0503020204020204" pitchFamily="34" charset="-122"/>
                </a:rPr>
                <a:t>添加段落标题</a:t>
              </a:r>
            </a:p>
          </p:txBody>
        </p:sp>
      </p:grpSp>
      <p:grpSp>
        <p:nvGrpSpPr>
          <p:cNvPr id="43" name="组合 42"/>
          <p:cNvGrpSpPr/>
          <p:nvPr/>
        </p:nvGrpSpPr>
        <p:grpSpPr>
          <a:xfrm>
            <a:off x="4420882" y="1677907"/>
            <a:ext cx="3618402" cy="599674"/>
            <a:chOff x="3516929" y="1750320"/>
            <a:chExt cx="4824536" cy="799566"/>
          </a:xfrm>
        </p:grpSpPr>
        <p:sp>
          <p:nvSpPr>
            <p:cNvPr id="44" name="TextBox 39"/>
            <p:cNvSpPr txBox="1"/>
            <p:nvPr/>
          </p:nvSpPr>
          <p:spPr>
            <a:xfrm>
              <a:off x="3694181" y="2186710"/>
              <a:ext cx="4647284" cy="363176"/>
            </a:xfrm>
            <a:prstGeom prst="rect">
              <a:avLst/>
            </a:prstGeom>
            <a:noFill/>
          </p:spPr>
          <p:txBody>
            <a:bodyPr wrap="square" rtlCol="0">
              <a:spAutoFit/>
            </a:bodyPr>
            <a:lstStyle/>
            <a:p>
              <a:pPr>
                <a:lnSpc>
                  <a:spcPct val="120000"/>
                </a:lnSpc>
              </a:pPr>
              <a:r>
                <a:rPr lang="zh-CN" altLang="en-US" sz="975" dirty="0">
                  <a:solidFill>
                    <a:schemeClr val="tx1">
                      <a:lumMod val="75000"/>
                      <a:lumOff val="25000"/>
                    </a:schemeClr>
                  </a:solidFill>
                  <a:latin typeface="微软雅黑" pitchFamily="34" charset="-122"/>
                  <a:ea typeface="微软雅黑" pitchFamily="34" charset="-122"/>
                </a:rPr>
                <a:t>输入内容，或复制内容后右键选择只保留文本粘贴内容。</a:t>
              </a:r>
              <a:endParaRPr lang="en-US" altLang="zh-CN" sz="975" dirty="0">
                <a:solidFill>
                  <a:schemeClr val="tx1">
                    <a:lumMod val="75000"/>
                    <a:lumOff val="25000"/>
                  </a:schemeClr>
                </a:solidFill>
                <a:latin typeface="微软雅黑" pitchFamily="34" charset="-122"/>
                <a:ea typeface="微软雅黑" pitchFamily="34" charset="-122"/>
              </a:endParaRPr>
            </a:p>
          </p:txBody>
        </p:sp>
        <p:sp>
          <p:nvSpPr>
            <p:cNvPr id="45" name="MH_Text_1"/>
            <p:cNvSpPr txBox="1"/>
            <p:nvPr>
              <p:custDataLst>
                <p:tags r:id="rId4"/>
              </p:custDataLst>
            </p:nvPr>
          </p:nvSpPr>
          <p:spPr>
            <a:xfrm>
              <a:off x="3516929" y="1750320"/>
              <a:ext cx="1833436" cy="584507"/>
            </a:xfrm>
            <a:prstGeom prst="rect">
              <a:avLst/>
            </a:prstGeom>
            <a:noFill/>
          </p:spPr>
          <p:txBody>
            <a:bodyPr anchor="ctr"/>
            <a:lstStyle/>
            <a:p>
              <a:pPr algn="ctr" eaLnBrk="1" hangingPunct="1">
                <a:defRPr/>
              </a:pPr>
              <a:r>
                <a:rPr lang="zh-CN" altLang="en-US" sz="1200" b="1" dirty="0">
                  <a:solidFill>
                    <a:schemeClr val="tx1">
                      <a:lumMod val="75000"/>
                      <a:lumOff val="25000"/>
                    </a:schemeClr>
                  </a:solidFill>
                  <a:latin typeface="Impact" panose="020B0806030902050204" pitchFamily="34" charset="0"/>
                  <a:ea typeface="微软雅黑" panose="020B0503020204020204" pitchFamily="34" charset="-122"/>
                </a:rPr>
                <a:t>添加段落标题</a:t>
              </a:r>
            </a:p>
          </p:txBody>
        </p:sp>
      </p:grpSp>
      <p:grpSp>
        <p:nvGrpSpPr>
          <p:cNvPr id="46" name="组合 45"/>
          <p:cNvGrpSpPr/>
          <p:nvPr/>
        </p:nvGrpSpPr>
        <p:grpSpPr>
          <a:xfrm>
            <a:off x="4950042" y="2463739"/>
            <a:ext cx="3618402" cy="599674"/>
            <a:chOff x="3516929" y="1750320"/>
            <a:chExt cx="4824536" cy="799566"/>
          </a:xfrm>
        </p:grpSpPr>
        <p:sp>
          <p:nvSpPr>
            <p:cNvPr id="47" name="TextBox 42"/>
            <p:cNvSpPr txBox="1"/>
            <p:nvPr/>
          </p:nvSpPr>
          <p:spPr>
            <a:xfrm>
              <a:off x="3694181" y="2186710"/>
              <a:ext cx="4647284" cy="363176"/>
            </a:xfrm>
            <a:prstGeom prst="rect">
              <a:avLst/>
            </a:prstGeom>
            <a:noFill/>
          </p:spPr>
          <p:txBody>
            <a:bodyPr wrap="square" rtlCol="0">
              <a:spAutoFit/>
            </a:bodyPr>
            <a:lstStyle/>
            <a:p>
              <a:pPr>
                <a:lnSpc>
                  <a:spcPct val="120000"/>
                </a:lnSpc>
              </a:pPr>
              <a:r>
                <a:rPr lang="zh-CN" altLang="en-US" sz="975" dirty="0">
                  <a:solidFill>
                    <a:schemeClr val="tx1">
                      <a:lumMod val="75000"/>
                      <a:lumOff val="25000"/>
                    </a:schemeClr>
                  </a:solidFill>
                  <a:latin typeface="微软雅黑" pitchFamily="34" charset="-122"/>
                  <a:ea typeface="微软雅黑" pitchFamily="34" charset="-122"/>
                </a:rPr>
                <a:t>输入内容，或复制内容后右键选择只保留文本粘贴内容。</a:t>
              </a:r>
              <a:endParaRPr lang="en-US" altLang="zh-CN" sz="975" dirty="0">
                <a:solidFill>
                  <a:schemeClr val="tx1">
                    <a:lumMod val="75000"/>
                    <a:lumOff val="25000"/>
                  </a:schemeClr>
                </a:solidFill>
                <a:latin typeface="微软雅黑" pitchFamily="34" charset="-122"/>
                <a:ea typeface="微软雅黑" pitchFamily="34" charset="-122"/>
              </a:endParaRPr>
            </a:p>
          </p:txBody>
        </p:sp>
        <p:sp>
          <p:nvSpPr>
            <p:cNvPr id="48" name="MH_Text_1"/>
            <p:cNvSpPr txBox="1"/>
            <p:nvPr>
              <p:custDataLst>
                <p:tags r:id="rId3"/>
              </p:custDataLst>
            </p:nvPr>
          </p:nvSpPr>
          <p:spPr>
            <a:xfrm>
              <a:off x="3516929" y="1750320"/>
              <a:ext cx="1833436" cy="584507"/>
            </a:xfrm>
            <a:prstGeom prst="rect">
              <a:avLst/>
            </a:prstGeom>
            <a:noFill/>
          </p:spPr>
          <p:txBody>
            <a:bodyPr anchor="ctr"/>
            <a:lstStyle/>
            <a:p>
              <a:pPr algn="ctr" eaLnBrk="1" hangingPunct="1">
                <a:defRPr/>
              </a:pPr>
              <a:r>
                <a:rPr lang="zh-CN" altLang="en-US" sz="1200" b="1" dirty="0">
                  <a:solidFill>
                    <a:schemeClr val="tx1">
                      <a:lumMod val="75000"/>
                      <a:lumOff val="25000"/>
                    </a:schemeClr>
                  </a:solidFill>
                  <a:latin typeface="Impact" panose="020B0806030902050204" pitchFamily="34" charset="0"/>
                  <a:ea typeface="微软雅黑" panose="020B0503020204020204" pitchFamily="34" charset="-122"/>
                </a:rPr>
                <a:t>添加段落标题</a:t>
              </a:r>
            </a:p>
          </p:txBody>
        </p:sp>
      </p:grpSp>
      <p:grpSp>
        <p:nvGrpSpPr>
          <p:cNvPr id="49" name="组合 48"/>
          <p:cNvGrpSpPr/>
          <p:nvPr/>
        </p:nvGrpSpPr>
        <p:grpSpPr>
          <a:xfrm>
            <a:off x="4635664" y="3328153"/>
            <a:ext cx="3618402" cy="599674"/>
            <a:chOff x="3516929" y="1750320"/>
            <a:chExt cx="4824536" cy="799566"/>
          </a:xfrm>
        </p:grpSpPr>
        <p:sp>
          <p:nvSpPr>
            <p:cNvPr id="50" name="TextBox 45"/>
            <p:cNvSpPr txBox="1"/>
            <p:nvPr/>
          </p:nvSpPr>
          <p:spPr>
            <a:xfrm>
              <a:off x="3694181" y="2186710"/>
              <a:ext cx="4647284" cy="363176"/>
            </a:xfrm>
            <a:prstGeom prst="rect">
              <a:avLst/>
            </a:prstGeom>
            <a:noFill/>
          </p:spPr>
          <p:txBody>
            <a:bodyPr wrap="square" rtlCol="0">
              <a:spAutoFit/>
            </a:bodyPr>
            <a:lstStyle/>
            <a:p>
              <a:pPr>
                <a:lnSpc>
                  <a:spcPct val="120000"/>
                </a:lnSpc>
              </a:pPr>
              <a:r>
                <a:rPr lang="zh-CN" altLang="en-US" sz="975" dirty="0">
                  <a:solidFill>
                    <a:schemeClr val="tx1">
                      <a:lumMod val="75000"/>
                      <a:lumOff val="25000"/>
                    </a:schemeClr>
                  </a:solidFill>
                  <a:latin typeface="微软雅黑" pitchFamily="34" charset="-122"/>
                  <a:ea typeface="微软雅黑" pitchFamily="34" charset="-122"/>
                </a:rPr>
                <a:t>输入内容，或复制内容后右键选择只保留文本粘贴内容。</a:t>
              </a:r>
              <a:endParaRPr lang="en-US" altLang="zh-CN" sz="975" dirty="0">
                <a:solidFill>
                  <a:schemeClr val="tx1">
                    <a:lumMod val="75000"/>
                    <a:lumOff val="25000"/>
                  </a:schemeClr>
                </a:solidFill>
                <a:latin typeface="微软雅黑" pitchFamily="34" charset="-122"/>
                <a:ea typeface="微软雅黑" pitchFamily="34" charset="-122"/>
              </a:endParaRPr>
            </a:p>
          </p:txBody>
        </p:sp>
        <p:sp>
          <p:nvSpPr>
            <p:cNvPr id="51" name="MH_Text_1"/>
            <p:cNvSpPr txBox="1"/>
            <p:nvPr>
              <p:custDataLst>
                <p:tags r:id="rId2"/>
              </p:custDataLst>
            </p:nvPr>
          </p:nvSpPr>
          <p:spPr>
            <a:xfrm>
              <a:off x="3516929" y="1750320"/>
              <a:ext cx="1833436" cy="584507"/>
            </a:xfrm>
            <a:prstGeom prst="rect">
              <a:avLst/>
            </a:prstGeom>
            <a:noFill/>
          </p:spPr>
          <p:txBody>
            <a:bodyPr anchor="ctr"/>
            <a:lstStyle/>
            <a:p>
              <a:pPr algn="ctr" eaLnBrk="1" hangingPunct="1">
                <a:defRPr/>
              </a:pPr>
              <a:r>
                <a:rPr lang="zh-CN" altLang="en-US" sz="1200" b="1" dirty="0">
                  <a:solidFill>
                    <a:schemeClr val="tx1">
                      <a:lumMod val="75000"/>
                      <a:lumOff val="25000"/>
                    </a:schemeClr>
                  </a:solidFill>
                  <a:latin typeface="Impact" panose="020B0806030902050204" pitchFamily="34" charset="0"/>
                  <a:ea typeface="微软雅黑" panose="020B0503020204020204" pitchFamily="34" charset="-122"/>
                </a:rPr>
                <a:t>添加段落标题</a:t>
              </a:r>
            </a:p>
          </p:txBody>
        </p:sp>
      </p:grpSp>
      <p:grpSp>
        <p:nvGrpSpPr>
          <p:cNvPr id="52" name="组合 51"/>
          <p:cNvGrpSpPr/>
          <p:nvPr/>
        </p:nvGrpSpPr>
        <p:grpSpPr>
          <a:xfrm>
            <a:off x="3866145" y="4083919"/>
            <a:ext cx="3618402" cy="599674"/>
            <a:chOff x="3516929" y="1750320"/>
            <a:chExt cx="4824536" cy="799566"/>
          </a:xfrm>
        </p:grpSpPr>
        <p:sp>
          <p:nvSpPr>
            <p:cNvPr id="53" name="TextBox 48"/>
            <p:cNvSpPr txBox="1"/>
            <p:nvPr/>
          </p:nvSpPr>
          <p:spPr>
            <a:xfrm>
              <a:off x="3694181" y="2186710"/>
              <a:ext cx="4647284" cy="363176"/>
            </a:xfrm>
            <a:prstGeom prst="rect">
              <a:avLst/>
            </a:prstGeom>
            <a:noFill/>
          </p:spPr>
          <p:txBody>
            <a:bodyPr wrap="square" rtlCol="0">
              <a:spAutoFit/>
            </a:bodyPr>
            <a:lstStyle/>
            <a:p>
              <a:pPr>
                <a:lnSpc>
                  <a:spcPct val="120000"/>
                </a:lnSpc>
              </a:pPr>
              <a:r>
                <a:rPr lang="zh-CN" altLang="en-US" sz="975" dirty="0">
                  <a:solidFill>
                    <a:schemeClr val="tx1">
                      <a:lumMod val="75000"/>
                      <a:lumOff val="25000"/>
                    </a:schemeClr>
                  </a:solidFill>
                  <a:latin typeface="微软雅黑" pitchFamily="34" charset="-122"/>
                  <a:ea typeface="微软雅黑" pitchFamily="34" charset="-122"/>
                </a:rPr>
                <a:t>输入内容，或复制内容后右键选择只保留文本粘贴内容。</a:t>
              </a:r>
              <a:endParaRPr lang="en-US" altLang="zh-CN" sz="975" dirty="0">
                <a:solidFill>
                  <a:schemeClr val="tx1">
                    <a:lumMod val="75000"/>
                    <a:lumOff val="25000"/>
                  </a:schemeClr>
                </a:solidFill>
                <a:latin typeface="微软雅黑" pitchFamily="34" charset="-122"/>
                <a:ea typeface="微软雅黑" pitchFamily="34" charset="-122"/>
              </a:endParaRPr>
            </a:p>
          </p:txBody>
        </p:sp>
        <p:sp>
          <p:nvSpPr>
            <p:cNvPr id="54" name="MH_Text_1"/>
            <p:cNvSpPr txBox="1"/>
            <p:nvPr>
              <p:custDataLst>
                <p:tags r:id="rId1"/>
              </p:custDataLst>
            </p:nvPr>
          </p:nvSpPr>
          <p:spPr>
            <a:xfrm>
              <a:off x="3516929" y="1750320"/>
              <a:ext cx="1833436" cy="584507"/>
            </a:xfrm>
            <a:prstGeom prst="rect">
              <a:avLst/>
            </a:prstGeom>
            <a:noFill/>
          </p:spPr>
          <p:txBody>
            <a:bodyPr anchor="ctr"/>
            <a:lstStyle/>
            <a:p>
              <a:pPr algn="ctr" eaLnBrk="1" hangingPunct="1">
                <a:defRPr/>
              </a:pPr>
              <a:r>
                <a:rPr lang="zh-CN" altLang="en-US" sz="1200" b="1" dirty="0">
                  <a:solidFill>
                    <a:schemeClr val="tx1">
                      <a:lumMod val="75000"/>
                      <a:lumOff val="25000"/>
                    </a:schemeClr>
                  </a:solidFill>
                  <a:latin typeface="Impact" panose="020B0806030902050204" pitchFamily="34" charset="0"/>
                  <a:ea typeface="微软雅黑" panose="020B0503020204020204" pitchFamily="34" charset="-122"/>
                </a:rPr>
                <a:t>添加段落标题</a:t>
              </a:r>
            </a:p>
          </p:txBody>
        </p:sp>
      </p:grpSp>
    </p:spTree>
    <p:extLst>
      <p:ext uri="{BB962C8B-B14F-4D97-AF65-F5344CB8AC3E}">
        <p14:creationId xmlns:p14="http://schemas.microsoft.com/office/powerpoint/2010/main" val="3215896106"/>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5"/>
                                        </p:tgtEl>
                                      </p:cBhvr>
                                    </p:animEffect>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1250" fill="hold"/>
                                        <p:tgtEl>
                                          <p:spTgt spid="6"/>
                                        </p:tgtEl>
                                        <p:attrNameLst>
                                          <p:attrName>ppt_x</p:attrName>
                                        </p:attrNameLst>
                                      </p:cBhvr>
                                      <p:tavLst>
                                        <p:tav tm="0">
                                          <p:val>
                                            <p:strVal val="0-#ppt_w/2"/>
                                          </p:val>
                                        </p:tav>
                                        <p:tav tm="100000">
                                          <p:val>
                                            <p:strVal val="#ppt_x"/>
                                          </p:val>
                                        </p:tav>
                                      </p:tavLst>
                                    </p:anim>
                                    <p:anim calcmode="lin" valueType="num">
                                      <p:cBhvr additive="base">
                                        <p:cTn id="23" dur="1250" fill="hold"/>
                                        <p:tgtEl>
                                          <p:spTgt spid="6"/>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1250" fill="hold"/>
                                        <p:tgtEl>
                                          <p:spTgt spid="22"/>
                                        </p:tgtEl>
                                        <p:attrNameLst>
                                          <p:attrName>ppt_x</p:attrName>
                                        </p:attrNameLst>
                                      </p:cBhvr>
                                      <p:tavLst>
                                        <p:tav tm="0">
                                          <p:val>
                                            <p:strVal val="0-#ppt_w/2"/>
                                          </p:val>
                                        </p:tav>
                                        <p:tav tm="100000">
                                          <p:val>
                                            <p:strVal val="#ppt_x"/>
                                          </p:val>
                                        </p:tav>
                                      </p:tavLst>
                                    </p:anim>
                                    <p:anim calcmode="lin" valueType="num">
                                      <p:cBhvr additive="base">
                                        <p:cTn id="31" dur="1250" fill="hold"/>
                                        <p:tgtEl>
                                          <p:spTgt spid="22"/>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1250" fill="hold"/>
                                        <p:tgtEl>
                                          <p:spTgt spid="17"/>
                                        </p:tgtEl>
                                        <p:attrNameLst>
                                          <p:attrName>ppt_x</p:attrName>
                                        </p:attrNameLst>
                                      </p:cBhvr>
                                      <p:tavLst>
                                        <p:tav tm="0">
                                          <p:val>
                                            <p:strVal val="0-#ppt_w/2"/>
                                          </p:val>
                                        </p:tav>
                                        <p:tav tm="100000">
                                          <p:val>
                                            <p:strVal val="#ppt_x"/>
                                          </p:val>
                                        </p:tav>
                                      </p:tavLst>
                                    </p:anim>
                                    <p:anim calcmode="lin" valueType="num">
                                      <p:cBhvr additive="base">
                                        <p:cTn id="35" dur="1250" fill="hold"/>
                                        <p:tgtEl>
                                          <p:spTgt spid="17"/>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1250" fill="hold"/>
                                        <p:tgtEl>
                                          <p:spTgt spid="32"/>
                                        </p:tgtEl>
                                        <p:attrNameLst>
                                          <p:attrName>ppt_x</p:attrName>
                                        </p:attrNameLst>
                                      </p:cBhvr>
                                      <p:tavLst>
                                        <p:tav tm="0">
                                          <p:val>
                                            <p:strVal val="0-#ppt_w/2"/>
                                          </p:val>
                                        </p:tav>
                                        <p:tav tm="100000">
                                          <p:val>
                                            <p:strVal val="#ppt_x"/>
                                          </p:val>
                                        </p:tav>
                                      </p:tavLst>
                                    </p:anim>
                                    <p:anim calcmode="lin" valueType="num">
                                      <p:cBhvr additive="base">
                                        <p:cTn id="39" dur="1250" fill="hold"/>
                                        <p:tgtEl>
                                          <p:spTgt spid="32"/>
                                        </p:tgtEl>
                                        <p:attrNameLst>
                                          <p:attrName>ppt_y</p:attrName>
                                        </p:attrNameLst>
                                      </p:cBhvr>
                                      <p:tavLst>
                                        <p:tav tm="0">
                                          <p:val>
                                            <p:strVal val="#ppt_y"/>
                                          </p:val>
                                        </p:tav>
                                        <p:tav tm="100000">
                                          <p:val>
                                            <p:strVal val="#ppt_y"/>
                                          </p:val>
                                        </p:tav>
                                      </p:tavLst>
                                    </p:anim>
                                  </p:childTnLst>
                                </p:cTn>
                              </p:par>
                            </p:childTnLst>
                          </p:cTn>
                        </p:par>
                        <p:par>
                          <p:cTn id="40" fill="hold">
                            <p:stCondLst>
                              <p:cond delay="2750"/>
                            </p:stCondLst>
                            <p:childTnLst>
                              <p:par>
                                <p:cTn id="41" presetID="22" presetClass="entr" presetSubtype="8"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left)">
                                      <p:cBhvr>
                                        <p:cTn id="43" dur="750"/>
                                        <p:tgtEl>
                                          <p:spTgt spid="40"/>
                                        </p:tgtEl>
                                      </p:cBhvr>
                                    </p:animEffect>
                                  </p:childTnLst>
                                </p:cTn>
                              </p:par>
                              <p:par>
                                <p:cTn id="44" presetID="22" presetClass="entr" presetSubtype="8" fill="hold"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left)">
                                      <p:cBhvr>
                                        <p:cTn id="46" dur="750"/>
                                        <p:tgtEl>
                                          <p:spTgt spid="43"/>
                                        </p:tgtEl>
                                      </p:cBhvr>
                                    </p:animEffect>
                                  </p:childTnLst>
                                </p:cTn>
                              </p:par>
                              <p:par>
                                <p:cTn id="47" presetID="22" presetClass="entr" presetSubtype="8" fill="hold"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wipe(left)">
                                      <p:cBhvr>
                                        <p:cTn id="49" dur="750"/>
                                        <p:tgtEl>
                                          <p:spTgt spid="46"/>
                                        </p:tgtEl>
                                      </p:cBhvr>
                                    </p:animEffect>
                                  </p:childTnLst>
                                </p:cTn>
                              </p:par>
                              <p:par>
                                <p:cTn id="50" presetID="22" presetClass="entr" presetSubtype="8" fill="hold"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wipe(left)">
                                      <p:cBhvr>
                                        <p:cTn id="52" dur="750"/>
                                        <p:tgtEl>
                                          <p:spTgt spid="49"/>
                                        </p:tgtEl>
                                      </p:cBhvr>
                                    </p:animEffect>
                                  </p:childTnLst>
                                </p:cTn>
                              </p:par>
                              <p:par>
                                <p:cTn id="53" presetID="22" presetClass="entr" presetSubtype="8" fill="hold"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left)">
                                      <p:cBhvr>
                                        <p:cTn id="55" dur="7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521" y="123478"/>
            <a:ext cx="179512" cy="432048"/>
          </a:xfrm>
          <a:prstGeom prst="rect">
            <a:avLst/>
          </a:prstGeom>
          <a:solidFill>
            <a:srgbClr val="D83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9"/>
          <p:cNvSpPr txBox="1"/>
          <p:nvPr/>
        </p:nvSpPr>
        <p:spPr>
          <a:xfrm>
            <a:off x="460380" y="155415"/>
            <a:ext cx="1210588" cy="400110"/>
          </a:xfrm>
          <a:prstGeom prst="rect">
            <a:avLst/>
          </a:prstGeom>
          <a:noFill/>
        </p:spPr>
        <p:txBody>
          <a:bodyPr wrap="none" rtlCol="0">
            <a:spAutoFit/>
          </a:bodyPr>
          <a:lstStyle/>
          <a:p>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任意多边形 5"/>
          <p:cNvSpPr/>
          <p:nvPr/>
        </p:nvSpPr>
        <p:spPr>
          <a:xfrm>
            <a:off x="1748033" y="1276188"/>
            <a:ext cx="1620180" cy="1435455"/>
          </a:xfrm>
          <a:custGeom>
            <a:avLst/>
            <a:gdLst>
              <a:gd name="connsiteX0" fmla="*/ 0 w 3429000"/>
              <a:gd name="connsiteY0" fmla="*/ 0 h 3333750"/>
              <a:gd name="connsiteX1" fmla="*/ 0 w 3429000"/>
              <a:gd name="connsiteY1" fmla="*/ 3333750 h 3333750"/>
              <a:gd name="connsiteX2" fmla="*/ 3429000 w 3429000"/>
              <a:gd name="connsiteY2" fmla="*/ 3333750 h 3333750"/>
            </a:gdLst>
            <a:ahLst/>
            <a:cxnLst>
              <a:cxn ang="0">
                <a:pos x="connsiteX0" y="connsiteY0"/>
              </a:cxn>
              <a:cxn ang="0">
                <a:pos x="connsiteX1" y="connsiteY1"/>
              </a:cxn>
              <a:cxn ang="0">
                <a:pos x="connsiteX2" y="connsiteY2"/>
              </a:cxn>
            </a:cxnLst>
            <a:rect l="l" t="t" r="r" b="b"/>
            <a:pathLst>
              <a:path w="3429000" h="3333750">
                <a:moveTo>
                  <a:pt x="0" y="0"/>
                </a:moveTo>
                <a:lnTo>
                  <a:pt x="0" y="3333750"/>
                </a:lnTo>
                <a:lnTo>
                  <a:pt x="3429000" y="3333750"/>
                </a:lnTo>
              </a:path>
            </a:pathLst>
          </a:custGeom>
          <a:ln>
            <a:solidFill>
              <a:srgbClr val="DA5F66"/>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solidFill>
                <a:schemeClr val="bg1">
                  <a:lumMod val="95000"/>
                </a:schemeClr>
              </a:solidFill>
            </a:endParaRPr>
          </a:p>
        </p:txBody>
      </p:sp>
      <p:sp>
        <p:nvSpPr>
          <p:cNvPr id="7" name="任意多边形 6"/>
          <p:cNvSpPr/>
          <p:nvPr/>
        </p:nvSpPr>
        <p:spPr>
          <a:xfrm rot="10800000">
            <a:off x="1748033" y="3058386"/>
            <a:ext cx="1620180" cy="1435455"/>
          </a:xfrm>
          <a:custGeom>
            <a:avLst/>
            <a:gdLst>
              <a:gd name="connsiteX0" fmla="*/ 0 w 3429000"/>
              <a:gd name="connsiteY0" fmla="*/ 0 h 3333750"/>
              <a:gd name="connsiteX1" fmla="*/ 0 w 3429000"/>
              <a:gd name="connsiteY1" fmla="*/ 3333750 h 3333750"/>
              <a:gd name="connsiteX2" fmla="*/ 3429000 w 3429000"/>
              <a:gd name="connsiteY2" fmla="*/ 3333750 h 3333750"/>
            </a:gdLst>
            <a:ahLst/>
            <a:cxnLst>
              <a:cxn ang="0">
                <a:pos x="connsiteX0" y="connsiteY0"/>
              </a:cxn>
              <a:cxn ang="0">
                <a:pos x="connsiteX1" y="connsiteY1"/>
              </a:cxn>
              <a:cxn ang="0">
                <a:pos x="connsiteX2" y="connsiteY2"/>
              </a:cxn>
            </a:cxnLst>
            <a:rect l="l" t="t" r="r" b="b"/>
            <a:pathLst>
              <a:path w="3429000" h="3333750">
                <a:moveTo>
                  <a:pt x="0" y="0"/>
                </a:moveTo>
                <a:lnTo>
                  <a:pt x="0" y="3333750"/>
                </a:lnTo>
                <a:lnTo>
                  <a:pt x="3429000" y="3333750"/>
                </a:lnTo>
              </a:path>
            </a:pathLst>
          </a:custGeom>
          <a:ln>
            <a:solidFill>
              <a:srgbClr val="DA5F66"/>
            </a:solidFill>
            <a:headEnd type="oval"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solidFill>
                <a:schemeClr val="bg1">
                  <a:lumMod val="95000"/>
                </a:schemeClr>
              </a:solidFill>
            </a:endParaRPr>
          </a:p>
        </p:txBody>
      </p:sp>
      <p:grpSp>
        <p:nvGrpSpPr>
          <p:cNvPr id="8" name="组合 7"/>
          <p:cNvGrpSpPr/>
          <p:nvPr/>
        </p:nvGrpSpPr>
        <p:grpSpPr>
          <a:xfrm>
            <a:off x="1925047" y="1276188"/>
            <a:ext cx="1375077" cy="1260444"/>
            <a:chOff x="5395120" y="1484784"/>
            <a:chExt cx="1833436" cy="1680592"/>
          </a:xfrm>
          <a:solidFill>
            <a:schemeClr val="bg1">
              <a:lumMod val="95000"/>
            </a:schemeClr>
          </a:solidFill>
        </p:grpSpPr>
        <p:sp>
          <p:nvSpPr>
            <p:cNvPr id="9" name="圆角矩形 8"/>
            <p:cNvSpPr/>
            <p:nvPr/>
          </p:nvSpPr>
          <p:spPr>
            <a:xfrm>
              <a:off x="5447134" y="1484784"/>
              <a:ext cx="1680592" cy="1680592"/>
            </a:xfrm>
            <a:prstGeom prst="roundRect">
              <a:avLst/>
            </a:prstGeom>
            <a:solidFill>
              <a:srgbClr val="DA5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lumMod val="95000"/>
                  </a:schemeClr>
                </a:solidFill>
              </a:endParaRPr>
            </a:p>
          </p:txBody>
        </p:sp>
        <p:grpSp>
          <p:nvGrpSpPr>
            <p:cNvPr id="10" name="组合 9"/>
            <p:cNvGrpSpPr/>
            <p:nvPr/>
          </p:nvGrpSpPr>
          <p:grpSpPr>
            <a:xfrm>
              <a:off x="5916550" y="1825774"/>
              <a:ext cx="752475" cy="730250"/>
              <a:chOff x="5719763" y="3063875"/>
              <a:chExt cx="752475" cy="730250"/>
            </a:xfrm>
            <a:grpFill/>
          </p:grpSpPr>
          <p:sp>
            <p:nvSpPr>
              <p:cNvPr id="12" name="Oval 154"/>
              <p:cNvSpPr>
                <a:spLocks noChangeArrowheads="1"/>
              </p:cNvSpPr>
              <p:nvPr/>
            </p:nvSpPr>
            <p:spPr bwMode="auto">
              <a:xfrm>
                <a:off x="6161088" y="3098800"/>
                <a:ext cx="95250" cy="1174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13" name="Rectangle 155"/>
              <p:cNvSpPr>
                <a:spLocks noChangeArrowheads="1"/>
              </p:cNvSpPr>
              <p:nvPr/>
            </p:nvSpPr>
            <p:spPr bwMode="auto">
              <a:xfrm>
                <a:off x="6210301" y="338772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14" name="Freeform 156"/>
              <p:cNvSpPr>
                <a:spLocks/>
              </p:cNvSpPr>
              <p:nvPr/>
            </p:nvSpPr>
            <p:spPr bwMode="auto">
              <a:xfrm>
                <a:off x="6191251" y="3235325"/>
                <a:ext cx="33338" cy="33338"/>
              </a:xfrm>
              <a:custGeom>
                <a:avLst/>
                <a:gdLst>
                  <a:gd name="T0" fmla="*/ 17 w 21"/>
                  <a:gd name="T1" fmla="*/ 0 h 21"/>
                  <a:gd name="T2" fmla="*/ 21 w 21"/>
                  <a:gd name="T3" fmla="*/ 12 h 21"/>
                  <a:gd name="T4" fmla="*/ 12 w 21"/>
                  <a:gd name="T5" fmla="*/ 21 h 21"/>
                  <a:gd name="T6" fmla="*/ 0 w 21"/>
                  <a:gd name="T7" fmla="*/ 12 h 21"/>
                  <a:gd name="T8" fmla="*/ 5 w 21"/>
                  <a:gd name="T9" fmla="*/ 0 h 21"/>
                  <a:gd name="T10" fmla="*/ 17 w 21"/>
                  <a:gd name="T11" fmla="*/ 0 h 21"/>
                </a:gdLst>
                <a:ahLst/>
                <a:cxnLst>
                  <a:cxn ang="0">
                    <a:pos x="T0" y="T1"/>
                  </a:cxn>
                  <a:cxn ang="0">
                    <a:pos x="T2" y="T3"/>
                  </a:cxn>
                  <a:cxn ang="0">
                    <a:pos x="T4" y="T5"/>
                  </a:cxn>
                  <a:cxn ang="0">
                    <a:pos x="T6" y="T7"/>
                  </a:cxn>
                  <a:cxn ang="0">
                    <a:pos x="T8" y="T9"/>
                  </a:cxn>
                  <a:cxn ang="0">
                    <a:pos x="T10" y="T11"/>
                  </a:cxn>
                </a:cxnLst>
                <a:rect l="0" t="0" r="r" b="b"/>
                <a:pathLst>
                  <a:path w="21" h="21">
                    <a:moveTo>
                      <a:pt x="17" y="0"/>
                    </a:moveTo>
                    <a:lnTo>
                      <a:pt x="21" y="12"/>
                    </a:lnTo>
                    <a:lnTo>
                      <a:pt x="12" y="21"/>
                    </a:lnTo>
                    <a:lnTo>
                      <a:pt x="0" y="12"/>
                    </a:lnTo>
                    <a:lnTo>
                      <a:pt x="5" y="0"/>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15" name="Freeform 157"/>
              <p:cNvSpPr>
                <a:spLocks/>
              </p:cNvSpPr>
              <p:nvPr/>
            </p:nvSpPr>
            <p:spPr bwMode="auto">
              <a:xfrm>
                <a:off x="6191251" y="3257550"/>
                <a:ext cx="33338" cy="141288"/>
              </a:xfrm>
              <a:custGeom>
                <a:avLst/>
                <a:gdLst>
                  <a:gd name="T0" fmla="*/ 19 w 21"/>
                  <a:gd name="T1" fmla="*/ 0 h 89"/>
                  <a:gd name="T2" fmla="*/ 21 w 21"/>
                  <a:gd name="T3" fmla="*/ 82 h 89"/>
                  <a:gd name="T4" fmla="*/ 12 w 21"/>
                  <a:gd name="T5" fmla="*/ 89 h 89"/>
                  <a:gd name="T6" fmla="*/ 0 w 21"/>
                  <a:gd name="T7" fmla="*/ 82 h 89"/>
                  <a:gd name="T8" fmla="*/ 5 w 21"/>
                  <a:gd name="T9" fmla="*/ 0 h 89"/>
                  <a:gd name="T10" fmla="*/ 19 w 21"/>
                  <a:gd name="T11" fmla="*/ 0 h 89"/>
                </a:gdLst>
                <a:ahLst/>
                <a:cxnLst>
                  <a:cxn ang="0">
                    <a:pos x="T0" y="T1"/>
                  </a:cxn>
                  <a:cxn ang="0">
                    <a:pos x="T2" y="T3"/>
                  </a:cxn>
                  <a:cxn ang="0">
                    <a:pos x="T4" y="T5"/>
                  </a:cxn>
                  <a:cxn ang="0">
                    <a:pos x="T6" y="T7"/>
                  </a:cxn>
                  <a:cxn ang="0">
                    <a:pos x="T8" y="T9"/>
                  </a:cxn>
                  <a:cxn ang="0">
                    <a:pos x="T10" y="T11"/>
                  </a:cxn>
                </a:cxnLst>
                <a:rect l="0" t="0" r="r" b="b"/>
                <a:pathLst>
                  <a:path w="21" h="89">
                    <a:moveTo>
                      <a:pt x="19" y="0"/>
                    </a:moveTo>
                    <a:lnTo>
                      <a:pt x="21" y="82"/>
                    </a:lnTo>
                    <a:lnTo>
                      <a:pt x="12" y="89"/>
                    </a:lnTo>
                    <a:lnTo>
                      <a:pt x="0" y="82"/>
                    </a:lnTo>
                    <a:lnTo>
                      <a:pt x="5" y="0"/>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16" name="Oval 158"/>
              <p:cNvSpPr>
                <a:spLocks noChangeArrowheads="1"/>
              </p:cNvSpPr>
              <p:nvPr/>
            </p:nvSpPr>
            <p:spPr bwMode="auto">
              <a:xfrm>
                <a:off x="5856288" y="3063875"/>
                <a:ext cx="111125" cy="133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17" name="Rectangle 159"/>
              <p:cNvSpPr>
                <a:spLocks noChangeArrowheads="1"/>
              </p:cNvSpPr>
              <p:nvPr/>
            </p:nvSpPr>
            <p:spPr bwMode="auto">
              <a:xfrm>
                <a:off x="5913438" y="338772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18" name="Freeform 160"/>
              <p:cNvSpPr>
                <a:spLocks/>
              </p:cNvSpPr>
              <p:nvPr/>
            </p:nvSpPr>
            <p:spPr bwMode="auto">
              <a:xfrm>
                <a:off x="5722938" y="3322638"/>
                <a:ext cx="0" cy="3175"/>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19" name="Rectangle 161"/>
              <p:cNvSpPr>
                <a:spLocks noChangeArrowheads="1"/>
              </p:cNvSpPr>
              <p:nvPr/>
            </p:nvSpPr>
            <p:spPr bwMode="auto">
              <a:xfrm>
                <a:off x="5913438" y="338772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20" name="Freeform 162"/>
              <p:cNvSpPr>
                <a:spLocks/>
              </p:cNvSpPr>
              <p:nvPr/>
            </p:nvSpPr>
            <p:spPr bwMode="auto">
              <a:xfrm>
                <a:off x="5894388" y="3205163"/>
                <a:ext cx="34925" cy="41275"/>
              </a:xfrm>
              <a:custGeom>
                <a:avLst/>
                <a:gdLst>
                  <a:gd name="T0" fmla="*/ 19 w 22"/>
                  <a:gd name="T1" fmla="*/ 0 h 26"/>
                  <a:gd name="T2" fmla="*/ 22 w 22"/>
                  <a:gd name="T3" fmla="*/ 16 h 26"/>
                  <a:gd name="T4" fmla="*/ 12 w 22"/>
                  <a:gd name="T5" fmla="*/ 26 h 26"/>
                  <a:gd name="T6" fmla="*/ 0 w 22"/>
                  <a:gd name="T7" fmla="*/ 16 h 26"/>
                  <a:gd name="T8" fmla="*/ 5 w 22"/>
                  <a:gd name="T9" fmla="*/ 0 h 26"/>
                  <a:gd name="T10" fmla="*/ 19 w 22"/>
                  <a:gd name="T11" fmla="*/ 0 h 26"/>
                </a:gdLst>
                <a:ahLst/>
                <a:cxnLst>
                  <a:cxn ang="0">
                    <a:pos x="T0" y="T1"/>
                  </a:cxn>
                  <a:cxn ang="0">
                    <a:pos x="T2" y="T3"/>
                  </a:cxn>
                  <a:cxn ang="0">
                    <a:pos x="T4" y="T5"/>
                  </a:cxn>
                  <a:cxn ang="0">
                    <a:pos x="T6" y="T7"/>
                  </a:cxn>
                  <a:cxn ang="0">
                    <a:pos x="T8" y="T9"/>
                  </a:cxn>
                  <a:cxn ang="0">
                    <a:pos x="T10" y="T11"/>
                  </a:cxn>
                </a:cxnLst>
                <a:rect l="0" t="0" r="r" b="b"/>
                <a:pathLst>
                  <a:path w="22" h="26">
                    <a:moveTo>
                      <a:pt x="19" y="0"/>
                    </a:moveTo>
                    <a:lnTo>
                      <a:pt x="22" y="16"/>
                    </a:lnTo>
                    <a:lnTo>
                      <a:pt x="12" y="26"/>
                    </a:lnTo>
                    <a:lnTo>
                      <a:pt x="0" y="16"/>
                    </a:lnTo>
                    <a:lnTo>
                      <a:pt x="5" y="0"/>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21" name="Freeform 163"/>
              <p:cNvSpPr>
                <a:spLocks/>
              </p:cNvSpPr>
              <p:nvPr/>
            </p:nvSpPr>
            <p:spPr bwMode="auto">
              <a:xfrm>
                <a:off x="5891213" y="3235325"/>
                <a:ext cx="41275" cy="166688"/>
              </a:xfrm>
              <a:custGeom>
                <a:avLst/>
                <a:gdLst>
                  <a:gd name="T0" fmla="*/ 21 w 26"/>
                  <a:gd name="T1" fmla="*/ 0 h 105"/>
                  <a:gd name="T2" fmla="*/ 26 w 26"/>
                  <a:gd name="T3" fmla="*/ 96 h 105"/>
                  <a:gd name="T4" fmla="*/ 14 w 26"/>
                  <a:gd name="T5" fmla="*/ 105 h 105"/>
                  <a:gd name="T6" fmla="*/ 0 w 26"/>
                  <a:gd name="T7" fmla="*/ 96 h 105"/>
                  <a:gd name="T8" fmla="*/ 4 w 26"/>
                  <a:gd name="T9" fmla="*/ 0 h 105"/>
                  <a:gd name="T10" fmla="*/ 21 w 26"/>
                  <a:gd name="T11" fmla="*/ 0 h 105"/>
                </a:gdLst>
                <a:ahLst/>
                <a:cxnLst>
                  <a:cxn ang="0">
                    <a:pos x="T0" y="T1"/>
                  </a:cxn>
                  <a:cxn ang="0">
                    <a:pos x="T2" y="T3"/>
                  </a:cxn>
                  <a:cxn ang="0">
                    <a:pos x="T4" y="T5"/>
                  </a:cxn>
                  <a:cxn ang="0">
                    <a:pos x="T6" y="T7"/>
                  </a:cxn>
                  <a:cxn ang="0">
                    <a:pos x="T8" y="T9"/>
                  </a:cxn>
                  <a:cxn ang="0">
                    <a:pos x="T10" y="T11"/>
                  </a:cxn>
                </a:cxnLst>
                <a:rect l="0" t="0" r="r" b="b"/>
                <a:pathLst>
                  <a:path w="26" h="105">
                    <a:moveTo>
                      <a:pt x="21" y="0"/>
                    </a:moveTo>
                    <a:lnTo>
                      <a:pt x="26" y="96"/>
                    </a:lnTo>
                    <a:lnTo>
                      <a:pt x="14" y="105"/>
                    </a:lnTo>
                    <a:lnTo>
                      <a:pt x="0" y="96"/>
                    </a:lnTo>
                    <a:lnTo>
                      <a:pt x="4" y="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22" name="Freeform 164"/>
              <p:cNvSpPr>
                <a:spLocks noEditPoints="1"/>
              </p:cNvSpPr>
              <p:nvPr/>
            </p:nvSpPr>
            <p:spPr bwMode="auto">
              <a:xfrm>
                <a:off x="5719763" y="3211513"/>
                <a:ext cx="373063" cy="547688"/>
              </a:xfrm>
              <a:custGeom>
                <a:avLst/>
                <a:gdLst>
                  <a:gd name="T0" fmla="*/ 60 w 98"/>
                  <a:gd name="T1" fmla="*/ 74 h 144"/>
                  <a:gd name="T2" fmla="*/ 75 w 98"/>
                  <a:gd name="T3" fmla="*/ 57 h 144"/>
                  <a:gd name="T4" fmla="*/ 74 w 98"/>
                  <a:gd name="T5" fmla="*/ 36 h 144"/>
                  <a:gd name="T6" fmla="*/ 77 w 98"/>
                  <a:gd name="T7" fmla="*/ 40 h 144"/>
                  <a:gd name="T8" fmla="*/ 78 w 98"/>
                  <a:gd name="T9" fmla="*/ 57 h 144"/>
                  <a:gd name="T10" fmla="*/ 98 w 98"/>
                  <a:gd name="T11" fmla="*/ 57 h 144"/>
                  <a:gd name="T12" fmla="*/ 92 w 98"/>
                  <a:gd name="T13" fmla="*/ 31 h 144"/>
                  <a:gd name="T14" fmla="*/ 74 w 98"/>
                  <a:gd name="T15" fmla="*/ 4 h 144"/>
                  <a:gd name="T16" fmla="*/ 63 w 98"/>
                  <a:gd name="T17" fmla="*/ 0 h 144"/>
                  <a:gd name="T18" fmla="*/ 63 w 98"/>
                  <a:gd name="T19" fmla="*/ 0 h 144"/>
                  <a:gd name="T20" fmla="*/ 69 w 98"/>
                  <a:gd name="T21" fmla="*/ 5 h 144"/>
                  <a:gd name="T22" fmla="*/ 61 w 98"/>
                  <a:gd name="T23" fmla="*/ 9 h 144"/>
                  <a:gd name="T24" fmla="*/ 65 w 98"/>
                  <a:gd name="T25" fmla="*/ 15 h 144"/>
                  <a:gd name="T26" fmla="*/ 51 w 98"/>
                  <a:gd name="T27" fmla="*/ 46 h 144"/>
                  <a:gd name="T28" fmla="*/ 51 w 98"/>
                  <a:gd name="T29" fmla="*/ 46 h 144"/>
                  <a:gd name="T30" fmla="*/ 51 w 98"/>
                  <a:gd name="T31" fmla="*/ 46 h 144"/>
                  <a:gd name="T32" fmla="*/ 51 w 98"/>
                  <a:gd name="T33" fmla="*/ 46 h 144"/>
                  <a:gd name="T34" fmla="*/ 51 w 98"/>
                  <a:gd name="T35" fmla="*/ 46 h 144"/>
                  <a:gd name="T36" fmla="*/ 36 w 98"/>
                  <a:gd name="T37" fmla="*/ 15 h 144"/>
                  <a:gd name="T38" fmla="*/ 40 w 98"/>
                  <a:gd name="T39" fmla="*/ 9 h 144"/>
                  <a:gd name="T40" fmla="*/ 33 w 98"/>
                  <a:gd name="T41" fmla="*/ 5 h 144"/>
                  <a:gd name="T42" fmla="*/ 39 w 98"/>
                  <a:gd name="T43" fmla="*/ 0 h 144"/>
                  <a:gd name="T44" fmla="*/ 39 w 98"/>
                  <a:gd name="T45" fmla="*/ 0 h 144"/>
                  <a:gd name="T46" fmla="*/ 31 w 98"/>
                  <a:gd name="T47" fmla="*/ 0 h 144"/>
                  <a:gd name="T48" fmla="*/ 25 w 98"/>
                  <a:gd name="T49" fmla="*/ 3 h 144"/>
                  <a:gd name="T50" fmla="*/ 1 w 98"/>
                  <a:gd name="T51" fmla="*/ 29 h 144"/>
                  <a:gd name="T52" fmla="*/ 1 w 98"/>
                  <a:gd name="T53" fmla="*/ 29 h 144"/>
                  <a:gd name="T54" fmla="*/ 1 w 98"/>
                  <a:gd name="T55" fmla="*/ 30 h 144"/>
                  <a:gd name="T56" fmla="*/ 0 w 98"/>
                  <a:gd name="T57" fmla="*/ 40 h 144"/>
                  <a:gd name="T58" fmla="*/ 0 w 98"/>
                  <a:gd name="T59" fmla="*/ 41 h 144"/>
                  <a:gd name="T60" fmla="*/ 0 w 98"/>
                  <a:gd name="T61" fmla="*/ 42 h 144"/>
                  <a:gd name="T62" fmla="*/ 1 w 98"/>
                  <a:gd name="T63" fmla="*/ 44 h 144"/>
                  <a:gd name="T64" fmla="*/ 3 w 98"/>
                  <a:gd name="T65" fmla="*/ 48 h 144"/>
                  <a:gd name="T66" fmla="*/ 7 w 98"/>
                  <a:gd name="T67" fmla="*/ 55 h 144"/>
                  <a:gd name="T68" fmla="*/ 15 w 98"/>
                  <a:gd name="T69" fmla="*/ 71 h 144"/>
                  <a:gd name="T70" fmla="*/ 26 w 98"/>
                  <a:gd name="T71" fmla="*/ 65 h 144"/>
                  <a:gd name="T72" fmla="*/ 26 w 98"/>
                  <a:gd name="T73" fmla="*/ 75 h 144"/>
                  <a:gd name="T74" fmla="*/ 26 w 98"/>
                  <a:gd name="T75" fmla="*/ 76 h 144"/>
                  <a:gd name="T76" fmla="*/ 28 w 98"/>
                  <a:gd name="T77" fmla="*/ 76 h 144"/>
                  <a:gd name="T78" fmla="*/ 30 w 98"/>
                  <a:gd name="T79" fmla="*/ 144 h 144"/>
                  <a:gd name="T80" fmla="*/ 50 w 98"/>
                  <a:gd name="T81" fmla="*/ 144 h 144"/>
                  <a:gd name="T82" fmla="*/ 50 w 98"/>
                  <a:gd name="T83" fmla="*/ 76 h 144"/>
                  <a:gd name="T84" fmla="*/ 52 w 98"/>
                  <a:gd name="T85" fmla="*/ 76 h 144"/>
                  <a:gd name="T86" fmla="*/ 54 w 98"/>
                  <a:gd name="T87" fmla="*/ 144 h 144"/>
                  <a:gd name="T88" fmla="*/ 60 w 98"/>
                  <a:gd name="T89" fmla="*/ 144 h 144"/>
                  <a:gd name="T90" fmla="*/ 60 w 98"/>
                  <a:gd name="T91" fmla="*/ 74 h 144"/>
                  <a:gd name="T92" fmla="*/ 27 w 98"/>
                  <a:gd name="T93" fmla="*/ 50 h 144"/>
                  <a:gd name="T94" fmla="*/ 24 w 98"/>
                  <a:gd name="T95" fmla="*/ 46 h 144"/>
                  <a:gd name="T96" fmla="*/ 20 w 98"/>
                  <a:gd name="T97" fmla="*/ 39 h 144"/>
                  <a:gd name="T98" fmla="*/ 19 w 98"/>
                  <a:gd name="T99" fmla="*/ 36 h 144"/>
                  <a:gd name="T100" fmla="*/ 27 w 98"/>
                  <a:gd name="T101" fmla="*/ 26 h 144"/>
                  <a:gd name="T102" fmla="*/ 27 w 98"/>
                  <a:gd name="T103" fmla="*/ 5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8" h="144">
                    <a:moveTo>
                      <a:pt x="60" y="74"/>
                    </a:moveTo>
                    <a:cubicBezTo>
                      <a:pt x="60" y="66"/>
                      <a:pt x="66" y="58"/>
                      <a:pt x="75" y="57"/>
                    </a:cubicBezTo>
                    <a:cubicBezTo>
                      <a:pt x="75" y="50"/>
                      <a:pt x="75" y="43"/>
                      <a:pt x="74" y="36"/>
                    </a:cubicBezTo>
                    <a:cubicBezTo>
                      <a:pt x="77" y="40"/>
                      <a:pt x="77" y="40"/>
                      <a:pt x="77" y="40"/>
                    </a:cubicBezTo>
                    <a:cubicBezTo>
                      <a:pt x="78" y="41"/>
                      <a:pt x="78" y="49"/>
                      <a:pt x="78" y="57"/>
                    </a:cubicBezTo>
                    <a:cubicBezTo>
                      <a:pt x="98" y="57"/>
                      <a:pt x="98" y="57"/>
                      <a:pt x="98" y="57"/>
                    </a:cubicBezTo>
                    <a:cubicBezTo>
                      <a:pt x="98" y="50"/>
                      <a:pt x="98" y="43"/>
                      <a:pt x="92" y="31"/>
                    </a:cubicBezTo>
                    <a:cubicBezTo>
                      <a:pt x="74" y="4"/>
                      <a:pt x="74" y="4"/>
                      <a:pt x="74" y="4"/>
                    </a:cubicBezTo>
                    <a:cubicBezTo>
                      <a:pt x="71" y="0"/>
                      <a:pt x="64" y="0"/>
                      <a:pt x="63" y="0"/>
                    </a:cubicBezTo>
                    <a:cubicBezTo>
                      <a:pt x="63" y="0"/>
                      <a:pt x="63" y="0"/>
                      <a:pt x="63" y="0"/>
                    </a:cubicBezTo>
                    <a:cubicBezTo>
                      <a:pt x="69" y="5"/>
                      <a:pt x="69" y="5"/>
                      <a:pt x="69" y="5"/>
                    </a:cubicBezTo>
                    <a:cubicBezTo>
                      <a:pt x="61" y="9"/>
                      <a:pt x="61" y="9"/>
                      <a:pt x="61" y="9"/>
                    </a:cubicBezTo>
                    <a:cubicBezTo>
                      <a:pt x="65" y="15"/>
                      <a:pt x="65" y="15"/>
                      <a:pt x="65" y="15"/>
                    </a:cubicBezTo>
                    <a:cubicBezTo>
                      <a:pt x="51" y="46"/>
                      <a:pt x="51" y="46"/>
                      <a:pt x="51" y="46"/>
                    </a:cubicBezTo>
                    <a:cubicBezTo>
                      <a:pt x="51" y="46"/>
                      <a:pt x="51" y="46"/>
                      <a:pt x="51" y="46"/>
                    </a:cubicBezTo>
                    <a:cubicBezTo>
                      <a:pt x="51" y="46"/>
                      <a:pt x="51" y="46"/>
                      <a:pt x="51" y="46"/>
                    </a:cubicBezTo>
                    <a:cubicBezTo>
                      <a:pt x="51" y="46"/>
                      <a:pt x="51" y="46"/>
                      <a:pt x="51" y="46"/>
                    </a:cubicBezTo>
                    <a:cubicBezTo>
                      <a:pt x="51" y="46"/>
                      <a:pt x="51" y="46"/>
                      <a:pt x="51" y="46"/>
                    </a:cubicBezTo>
                    <a:cubicBezTo>
                      <a:pt x="36" y="15"/>
                      <a:pt x="36" y="15"/>
                      <a:pt x="36" y="15"/>
                    </a:cubicBezTo>
                    <a:cubicBezTo>
                      <a:pt x="40" y="9"/>
                      <a:pt x="40" y="9"/>
                      <a:pt x="40" y="9"/>
                    </a:cubicBezTo>
                    <a:cubicBezTo>
                      <a:pt x="33" y="5"/>
                      <a:pt x="33" y="5"/>
                      <a:pt x="33" y="5"/>
                    </a:cubicBezTo>
                    <a:cubicBezTo>
                      <a:pt x="39" y="0"/>
                      <a:pt x="39" y="0"/>
                      <a:pt x="39" y="0"/>
                    </a:cubicBezTo>
                    <a:cubicBezTo>
                      <a:pt x="39" y="0"/>
                      <a:pt x="39" y="0"/>
                      <a:pt x="39" y="0"/>
                    </a:cubicBezTo>
                    <a:cubicBezTo>
                      <a:pt x="36" y="0"/>
                      <a:pt x="31" y="0"/>
                      <a:pt x="31" y="0"/>
                    </a:cubicBezTo>
                    <a:cubicBezTo>
                      <a:pt x="29" y="1"/>
                      <a:pt x="27" y="2"/>
                      <a:pt x="25" y="3"/>
                    </a:cubicBezTo>
                    <a:cubicBezTo>
                      <a:pt x="1" y="29"/>
                      <a:pt x="1" y="29"/>
                      <a:pt x="1" y="29"/>
                    </a:cubicBezTo>
                    <a:cubicBezTo>
                      <a:pt x="1" y="29"/>
                      <a:pt x="1" y="29"/>
                      <a:pt x="1" y="29"/>
                    </a:cubicBezTo>
                    <a:cubicBezTo>
                      <a:pt x="1" y="30"/>
                      <a:pt x="1" y="30"/>
                      <a:pt x="1" y="30"/>
                    </a:cubicBezTo>
                    <a:cubicBezTo>
                      <a:pt x="1" y="31"/>
                      <a:pt x="0" y="40"/>
                      <a:pt x="0" y="40"/>
                    </a:cubicBezTo>
                    <a:cubicBezTo>
                      <a:pt x="0" y="41"/>
                      <a:pt x="0" y="41"/>
                      <a:pt x="0" y="41"/>
                    </a:cubicBezTo>
                    <a:cubicBezTo>
                      <a:pt x="0" y="42"/>
                      <a:pt x="0" y="42"/>
                      <a:pt x="0" y="42"/>
                    </a:cubicBezTo>
                    <a:cubicBezTo>
                      <a:pt x="1" y="44"/>
                      <a:pt x="1" y="44"/>
                      <a:pt x="1" y="44"/>
                    </a:cubicBezTo>
                    <a:cubicBezTo>
                      <a:pt x="3" y="48"/>
                      <a:pt x="3" y="48"/>
                      <a:pt x="3" y="48"/>
                    </a:cubicBezTo>
                    <a:cubicBezTo>
                      <a:pt x="7" y="55"/>
                      <a:pt x="7" y="55"/>
                      <a:pt x="7" y="55"/>
                    </a:cubicBezTo>
                    <a:cubicBezTo>
                      <a:pt x="15" y="71"/>
                      <a:pt x="15" y="71"/>
                      <a:pt x="15" y="71"/>
                    </a:cubicBezTo>
                    <a:cubicBezTo>
                      <a:pt x="19" y="69"/>
                      <a:pt x="23" y="67"/>
                      <a:pt x="26" y="65"/>
                    </a:cubicBezTo>
                    <a:cubicBezTo>
                      <a:pt x="26" y="69"/>
                      <a:pt x="26" y="72"/>
                      <a:pt x="26" y="75"/>
                    </a:cubicBezTo>
                    <a:cubicBezTo>
                      <a:pt x="26" y="76"/>
                      <a:pt x="26" y="76"/>
                      <a:pt x="26" y="76"/>
                    </a:cubicBezTo>
                    <a:cubicBezTo>
                      <a:pt x="27" y="76"/>
                      <a:pt x="27" y="76"/>
                      <a:pt x="28" y="76"/>
                    </a:cubicBezTo>
                    <a:cubicBezTo>
                      <a:pt x="30" y="144"/>
                      <a:pt x="30" y="144"/>
                      <a:pt x="30" y="144"/>
                    </a:cubicBezTo>
                    <a:cubicBezTo>
                      <a:pt x="50" y="144"/>
                      <a:pt x="50" y="144"/>
                      <a:pt x="50" y="144"/>
                    </a:cubicBezTo>
                    <a:cubicBezTo>
                      <a:pt x="50" y="124"/>
                      <a:pt x="50" y="89"/>
                      <a:pt x="50" y="76"/>
                    </a:cubicBezTo>
                    <a:cubicBezTo>
                      <a:pt x="50" y="76"/>
                      <a:pt x="51" y="76"/>
                      <a:pt x="52" y="76"/>
                    </a:cubicBezTo>
                    <a:cubicBezTo>
                      <a:pt x="54" y="144"/>
                      <a:pt x="54" y="144"/>
                      <a:pt x="54" y="144"/>
                    </a:cubicBezTo>
                    <a:cubicBezTo>
                      <a:pt x="60" y="144"/>
                      <a:pt x="60" y="144"/>
                      <a:pt x="60" y="144"/>
                    </a:cubicBezTo>
                    <a:lnTo>
                      <a:pt x="60" y="74"/>
                    </a:lnTo>
                    <a:close/>
                    <a:moveTo>
                      <a:pt x="27" y="50"/>
                    </a:moveTo>
                    <a:cubicBezTo>
                      <a:pt x="24" y="46"/>
                      <a:pt x="24" y="46"/>
                      <a:pt x="24" y="46"/>
                    </a:cubicBezTo>
                    <a:cubicBezTo>
                      <a:pt x="20" y="39"/>
                      <a:pt x="20" y="39"/>
                      <a:pt x="20" y="39"/>
                    </a:cubicBezTo>
                    <a:cubicBezTo>
                      <a:pt x="19" y="36"/>
                      <a:pt x="19" y="36"/>
                      <a:pt x="19" y="36"/>
                    </a:cubicBezTo>
                    <a:cubicBezTo>
                      <a:pt x="27" y="26"/>
                      <a:pt x="27" y="26"/>
                      <a:pt x="27" y="26"/>
                    </a:cubicBezTo>
                    <a:cubicBezTo>
                      <a:pt x="27" y="34"/>
                      <a:pt x="27" y="42"/>
                      <a:pt x="27"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23" name="Freeform 165"/>
              <p:cNvSpPr>
                <a:spLocks/>
              </p:cNvSpPr>
              <p:nvPr/>
            </p:nvSpPr>
            <p:spPr bwMode="auto">
              <a:xfrm>
                <a:off x="6099176" y="3230563"/>
                <a:ext cx="220663" cy="198438"/>
              </a:xfrm>
              <a:custGeom>
                <a:avLst/>
                <a:gdLst>
                  <a:gd name="T0" fmla="*/ 1 w 58"/>
                  <a:gd name="T1" fmla="*/ 52 h 52"/>
                  <a:gd name="T2" fmla="*/ 30 w 58"/>
                  <a:gd name="T3" fmla="*/ 52 h 52"/>
                  <a:gd name="T4" fmla="*/ 58 w 58"/>
                  <a:gd name="T5" fmla="*/ 52 h 52"/>
                  <a:gd name="T6" fmla="*/ 55 w 58"/>
                  <a:gd name="T7" fmla="*/ 8 h 52"/>
                  <a:gd name="T8" fmla="*/ 47 w 58"/>
                  <a:gd name="T9" fmla="*/ 0 h 52"/>
                  <a:gd name="T10" fmla="*/ 40 w 58"/>
                  <a:gd name="T11" fmla="*/ 0 h 52"/>
                  <a:gd name="T12" fmla="*/ 45 w 58"/>
                  <a:gd name="T13" fmla="*/ 4 h 52"/>
                  <a:gd name="T14" fmla="*/ 38 w 58"/>
                  <a:gd name="T15" fmla="*/ 8 h 52"/>
                  <a:gd name="T16" fmla="*/ 41 w 58"/>
                  <a:gd name="T17" fmla="*/ 13 h 52"/>
                  <a:gd name="T18" fmla="*/ 29 w 58"/>
                  <a:gd name="T19" fmla="*/ 41 h 52"/>
                  <a:gd name="T20" fmla="*/ 29 w 58"/>
                  <a:gd name="T21" fmla="*/ 41 h 52"/>
                  <a:gd name="T22" fmla="*/ 29 w 58"/>
                  <a:gd name="T23" fmla="*/ 41 h 52"/>
                  <a:gd name="T24" fmla="*/ 29 w 58"/>
                  <a:gd name="T25" fmla="*/ 41 h 52"/>
                  <a:gd name="T26" fmla="*/ 29 w 58"/>
                  <a:gd name="T27" fmla="*/ 41 h 52"/>
                  <a:gd name="T28" fmla="*/ 16 w 58"/>
                  <a:gd name="T29" fmla="*/ 13 h 52"/>
                  <a:gd name="T30" fmla="*/ 19 w 58"/>
                  <a:gd name="T31" fmla="*/ 8 h 52"/>
                  <a:gd name="T32" fmla="*/ 12 w 58"/>
                  <a:gd name="T33" fmla="*/ 4 h 52"/>
                  <a:gd name="T34" fmla="*/ 17 w 58"/>
                  <a:gd name="T35" fmla="*/ 0 h 52"/>
                  <a:gd name="T36" fmla="*/ 11 w 58"/>
                  <a:gd name="T37" fmla="*/ 0 h 52"/>
                  <a:gd name="T38" fmla="*/ 11 w 58"/>
                  <a:gd name="T39" fmla="*/ 0 h 52"/>
                  <a:gd name="T40" fmla="*/ 3 w 58"/>
                  <a:gd name="T41" fmla="*/ 8 h 52"/>
                  <a:gd name="T42" fmla="*/ 0 w 58"/>
                  <a:gd name="T43" fmla="*/ 52 h 52"/>
                  <a:gd name="T44" fmla="*/ 1 w 58"/>
                  <a:gd name="T4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52">
                    <a:moveTo>
                      <a:pt x="1" y="52"/>
                    </a:moveTo>
                    <a:cubicBezTo>
                      <a:pt x="30" y="52"/>
                      <a:pt x="30" y="52"/>
                      <a:pt x="30" y="52"/>
                    </a:cubicBezTo>
                    <a:cubicBezTo>
                      <a:pt x="58" y="52"/>
                      <a:pt x="58" y="52"/>
                      <a:pt x="58" y="52"/>
                    </a:cubicBezTo>
                    <a:cubicBezTo>
                      <a:pt x="55" y="8"/>
                      <a:pt x="55" y="8"/>
                      <a:pt x="55" y="8"/>
                    </a:cubicBezTo>
                    <a:cubicBezTo>
                      <a:pt x="54" y="3"/>
                      <a:pt x="51" y="0"/>
                      <a:pt x="47" y="0"/>
                    </a:cubicBezTo>
                    <a:cubicBezTo>
                      <a:pt x="47" y="0"/>
                      <a:pt x="44" y="0"/>
                      <a:pt x="40" y="0"/>
                    </a:cubicBezTo>
                    <a:cubicBezTo>
                      <a:pt x="45" y="4"/>
                      <a:pt x="45" y="4"/>
                      <a:pt x="45" y="4"/>
                    </a:cubicBezTo>
                    <a:cubicBezTo>
                      <a:pt x="38" y="8"/>
                      <a:pt x="38" y="8"/>
                      <a:pt x="38" y="8"/>
                    </a:cubicBezTo>
                    <a:cubicBezTo>
                      <a:pt x="41" y="13"/>
                      <a:pt x="41" y="13"/>
                      <a:pt x="41" y="13"/>
                    </a:cubicBezTo>
                    <a:cubicBezTo>
                      <a:pt x="29" y="41"/>
                      <a:pt x="29" y="41"/>
                      <a:pt x="29" y="41"/>
                    </a:cubicBezTo>
                    <a:cubicBezTo>
                      <a:pt x="29" y="41"/>
                      <a:pt x="29" y="41"/>
                      <a:pt x="29" y="41"/>
                    </a:cubicBezTo>
                    <a:cubicBezTo>
                      <a:pt x="29" y="41"/>
                      <a:pt x="29" y="41"/>
                      <a:pt x="29" y="41"/>
                    </a:cubicBezTo>
                    <a:cubicBezTo>
                      <a:pt x="29" y="41"/>
                      <a:pt x="29" y="41"/>
                      <a:pt x="29" y="41"/>
                    </a:cubicBezTo>
                    <a:cubicBezTo>
                      <a:pt x="29" y="41"/>
                      <a:pt x="29" y="41"/>
                      <a:pt x="29" y="41"/>
                    </a:cubicBezTo>
                    <a:cubicBezTo>
                      <a:pt x="16" y="13"/>
                      <a:pt x="16" y="13"/>
                      <a:pt x="16" y="13"/>
                    </a:cubicBezTo>
                    <a:cubicBezTo>
                      <a:pt x="19" y="8"/>
                      <a:pt x="19" y="8"/>
                      <a:pt x="19" y="8"/>
                    </a:cubicBezTo>
                    <a:cubicBezTo>
                      <a:pt x="12" y="4"/>
                      <a:pt x="12" y="4"/>
                      <a:pt x="12" y="4"/>
                    </a:cubicBezTo>
                    <a:cubicBezTo>
                      <a:pt x="17" y="0"/>
                      <a:pt x="17" y="0"/>
                      <a:pt x="17" y="0"/>
                    </a:cubicBezTo>
                    <a:cubicBezTo>
                      <a:pt x="13" y="0"/>
                      <a:pt x="11" y="0"/>
                      <a:pt x="11" y="0"/>
                    </a:cubicBezTo>
                    <a:cubicBezTo>
                      <a:pt x="11" y="0"/>
                      <a:pt x="11" y="0"/>
                      <a:pt x="11" y="0"/>
                    </a:cubicBezTo>
                    <a:cubicBezTo>
                      <a:pt x="7" y="0"/>
                      <a:pt x="3" y="3"/>
                      <a:pt x="3" y="8"/>
                    </a:cubicBezTo>
                    <a:cubicBezTo>
                      <a:pt x="0" y="52"/>
                      <a:pt x="0" y="52"/>
                      <a:pt x="0" y="52"/>
                    </a:cubicBezTo>
                    <a:lnTo>
                      <a:pt x="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24" name="Freeform 166"/>
              <p:cNvSpPr>
                <a:spLocks/>
              </p:cNvSpPr>
              <p:nvPr/>
            </p:nvSpPr>
            <p:spPr bwMode="auto">
              <a:xfrm>
                <a:off x="6019801" y="3633788"/>
                <a:ext cx="111125" cy="103188"/>
              </a:xfrm>
              <a:custGeom>
                <a:avLst/>
                <a:gdLst>
                  <a:gd name="T0" fmla="*/ 27 w 29"/>
                  <a:gd name="T1" fmla="*/ 0 h 27"/>
                  <a:gd name="T2" fmla="*/ 26 w 29"/>
                  <a:gd name="T3" fmla="*/ 0 h 27"/>
                  <a:gd name="T4" fmla="*/ 1 w 29"/>
                  <a:gd name="T5" fmla="*/ 24 h 27"/>
                  <a:gd name="T6" fmla="*/ 1 w 29"/>
                  <a:gd name="T7" fmla="*/ 27 h 27"/>
                  <a:gd name="T8" fmla="*/ 2 w 29"/>
                  <a:gd name="T9" fmla="*/ 27 h 27"/>
                  <a:gd name="T10" fmla="*/ 4 w 29"/>
                  <a:gd name="T11" fmla="*/ 27 h 27"/>
                  <a:gd name="T12" fmla="*/ 29 w 29"/>
                  <a:gd name="T13" fmla="*/ 3 h 27"/>
                  <a:gd name="T14" fmla="*/ 29 w 29"/>
                  <a:gd name="T15" fmla="*/ 0 h 27"/>
                  <a:gd name="T16" fmla="*/ 27 w 29"/>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7">
                    <a:moveTo>
                      <a:pt x="27" y="0"/>
                    </a:moveTo>
                    <a:cubicBezTo>
                      <a:pt x="26" y="0"/>
                      <a:pt x="26" y="0"/>
                      <a:pt x="26" y="0"/>
                    </a:cubicBezTo>
                    <a:cubicBezTo>
                      <a:pt x="1" y="24"/>
                      <a:pt x="1" y="24"/>
                      <a:pt x="1" y="24"/>
                    </a:cubicBezTo>
                    <a:cubicBezTo>
                      <a:pt x="0" y="25"/>
                      <a:pt x="0" y="26"/>
                      <a:pt x="1" y="27"/>
                    </a:cubicBezTo>
                    <a:cubicBezTo>
                      <a:pt x="1" y="27"/>
                      <a:pt x="2" y="27"/>
                      <a:pt x="2" y="27"/>
                    </a:cubicBezTo>
                    <a:cubicBezTo>
                      <a:pt x="3" y="27"/>
                      <a:pt x="3" y="27"/>
                      <a:pt x="4" y="27"/>
                    </a:cubicBezTo>
                    <a:cubicBezTo>
                      <a:pt x="29" y="3"/>
                      <a:pt x="29" y="3"/>
                      <a:pt x="29" y="3"/>
                    </a:cubicBezTo>
                    <a:cubicBezTo>
                      <a:pt x="29" y="3"/>
                      <a:pt x="29" y="1"/>
                      <a:pt x="29" y="0"/>
                    </a:cubicBezTo>
                    <a:cubicBezTo>
                      <a:pt x="28" y="0"/>
                      <a:pt x="28" y="0"/>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25" name="Freeform 167"/>
              <p:cNvSpPr>
                <a:spLocks noEditPoints="1"/>
              </p:cNvSpPr>
              <p:nvPr/>
            </p:nvSpPr>
            <p:spPr bwMode="auto">
              <a:xfrm>
                <a:off x="5967413" y="3448050"/>
                <a:ext cx="504825" cy="346075"/>
              </a:xfrm>
              <a:custGeom>
                <a:avLst/>
                <a:gdLst>
                  <a:gd name="T0" fmla="*/ 128 w 133"/>
                  <a:gd name="T1" fmla="*/ 4 h 91"/>
                  <a:gd name="T2" fmla="*/ 118 w 133"/>
                  <a:gd name="T3" fmla="*/ 0 h 91"/>
                  <a:gd name="T4" fmla="*/ 15 w 133"/>
                  <a:gd name="T5" fmla="*/ 0 h 91"/>
                  <a:gd name="T6" fmla="*/ 5 w 133"/>
                  <a:gd name="T7" fmla="*/ 4 h 91"/>
                  <a:gd name="T8" fmla="*/ 0 w 133"/>
                  <a:gd name="T9" fmla="*/ 17 h 91"/>
                  <a:gd name="T10" fmla="*/ 0 w 133"/>
                  <a:gd name="T11" fmla="*/ 75 h 91"/>
                  <a:gd name="T12" fmla="*/ 15 w 133"/>
                  <a:gd name="T13" fmla="*/ 91 h 91"/>
                  <a:gd name="T14" fmla="*/ 118 w 133"/>
                  <a:gd name="T15" fmla="*/ 91 h 91"/>
                  <a:gd name="T16" fmla="*/ 133 w 133"/>
                  <a:gd name="T17" fmla="*/ 75 h 91"/>
                  <a:gd name="T18" fmla="*/ 133 w 133"/>
                  <a:gd name="T19" fmla="*/ 17 h 91"/>
                  <a:gd name="T20" fmla="*/ 128 w 133"/>
                  <a:gd name="T21" fmla="*/ 4 h 91"/>
                  <a:gd name="T22" fmla="*/ 66 w 133"/>
                  <a:gd name="T23" fmla="*/ 50 h 91"/>
                  <a:gd name="T24" fmla="*/ 17 w 133"/>
                  <a:gd name="T25" fmla="*/ 10 h 91"/>
                  <a:gd name="T26" fmla="*/ 115 w 133"/>
                  <a:gd name="T27" fmla="*/ 10 h 91"/>
                  <a:gd name="T28" fmla="*/ 66 w 133"/>
                  <a:gd name="T29" fmla="*/ 50 h 91"/>
                  <a:gd name="T30" fmla="*/ 123 w 133"/>
                  <a:gd name="T31" fmla="*/ 75 h 91"/>
                  <a:gd name="T32" fmla="*/ 118 w 133"/>
                  <a:gd name="T33" fmla="*/ 80 h 91"/>
                  <a:gd name="T34" fmla="*/ 15 w 133"/>
                  <a:gd name="T35" fmla="*/ 80 h 91"/>
                  <a:gd name="T36" fmla="*/ 10 w 133"/>
                  <a:gd name="T37" fmla="*/ 75 h 91"/>
                  <a:gd name="T38" fmla="*/ 10 w 133"/>
                  <a:gd name="T39" fmla="*/ 17 h 91"/>
                  <a:gd name="T40" fmla="*/ 62 w 133"/>
                  <a:gd name="T41" fmla="*/ 60 h 91"/>
                  <a:gd name="T42" fmla="*/ 66 w 133"/>
                  <a:gd name="T43" fmla="*/ 61 h 91"/>
                  <a:gd name="T44" fmla="*/ 70 w 133"/>
                  <a:gd name="T45" fmla="*/ 60 h 91"/>
                  <a:gd name="T46" fmla="*/ 123 w 133"/>
                  <a:gd name="T47" fmla="*/ 17 h 91"/>
                  <a:gd name="T48" fmla="*/ 123 w 133"/>
                  <a:gd name="T49" fmla="*/ 7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3" h="91">
                    <a:moveTo>
                      <a:pt x="128" y="4"/>
                    </a:moveTo>
                    <a:cubicBezTo>
                      <a:pt x="125" y="1"/>
                      <a:pt x="121" y="0"/>
                      <a:pt x="118" y="0"/>
                    </a:cubicBezTo>
                    <a:cubicBezTo>
                      <a:pt x="15" y="0"/>
                      <a:pt x="15" y="0"/>
                      <a:pt x="15" y="0"/>
                    </a:cubicBezTo>
                    <a:cubicBezTo>
                      <a:pt x="12" y="0"/>
                      <a:pt x="8" y="1"/>
                      <a:pt x="5" y="4"/>
                    </a:cubicBezTo>
                    <a:cubicBezTo>
                      <a:pt x="3" y="6"/>
                      <a:pt x="0" y="11"/>
                      <a:pt x="0" y="17"/>
                    </a:cubicBezTo>
                    <a:cubicBezTo>
                      <a:pt x="0" y="75"/>
                      <a:pt x="0" y="75"/>
                      <a:pt x="0" y="75"/>
                    </a:cubicBezTo>
                    <a:cubicBezTo>
                      <a:pt x="0" y="84"/>
                      <a:pt x="7" y="91"/>
                      <a:pt x="15" y="91"/>
                    </a:cubicBezTo>
                    <a:cubicBezTo>
                      <a:pt x="118" y="91"/>
                      <a:pt x="118" y="91"/>
                      <a:pt x="118" y="91"/>
                    </a:cubicBezTo>
                    <a:cubicBezTo>
                      <a:pt x="126" y="91"/>
                      <a:pt x="133" y="84"/>
                      <a:pt x="133" y="75"/>
                    </a:cubicBezTo>
                    <a:cubicBezTo>
                      <a:pt x="133" y="17"/>
                      <a:pt x="133" y="17"/>
                      <a:pt x="133" y="17"/>
                    </a:cubicBezTo>
                    <a:cubicBezTo>
                      <a:pt x="133" y="11"/>
                      <a:pt x="130" y="6"/>
                      <a:pt x="128" y="4"/>
                    </a:cubicBezTo>
                    <a:close/>
                    <a:moveTo>
                      <a:pt x="66" y="50"/>
                    </a:moveTo>
                    <a:cubicBezTo>
                      <a:pt x="17" y="10"/>
                      <a:pt x="17" y="10"/>
                      <a:pt x="17" y="10"/>
                    </a:cubicBezTo>
                    <a:cubicBezTo>
                      <a:pt x="115" y="10"/>
                      <a:pt x="115" y="10"/>
                      <a:pt x="115" y="10"/>
                    </a:cubicBezTo>
                    <a:lnTo>
                      <a:pt x="66" y="50"/>
                    </a:lnTo>
                    <a:close/>
                    <a:moveTo>
                      <a:pt x="123" y="75"/>
                    </a:moveTo>
                    <a:cubicBezTo>
                      <a:pt x="123" y="78"/>
                      <a:pt x="120" y="80"/>
                      <a:pt x="118" y="80"/>
                    </a:cubicBezTo>
                    <a:cubicBezTo>
                      <a:pt x="15" y="80"/>
                      <a:pt x="15" y="80"/>
                      <a:pt x="15" y="80"/>
                    </a:cubicBezTo>
                    <a:cubicBezTo>
                      <a:pt x="12" y="80"/>
                      <a:pt x="10" y="78"/>
                      <a:pt x="10" y="75"/>
                    </a:cubicBezTo>
                    <a:cubicBezTo>
                      <a:pt x="10" y="17"/>
                      <a:pt x="10" y="17"/>
                      <a:pt x="10" y="17"/>
                    </a:cubicBezTo>
                    <a:cubicBezTo>
                      <a:pt x="62" y="60"/>
                      <a:pt x="62" y="60"/>
                      <a:pt x="62" y="60"/>
                    </a:cubicBezTo>
                    <a:cubicBezTo>
                      <a:pt x="64" y="61"/>
                      <a:pt x="65" y="61"/>
                      <a:pt x="66" y="61"/>
                    </a:cubicBezTo>
                    <a:cubicBezTo>
                      <a:pt x="68" y="61"/>
                      <a:pt x="69" y="61"/>
                      <a:pt x="70" y="60"/>
                    </a:cubicBezTo>
                    <a:cubicBezTo>
                      <a:pt x="123" y="17"/>
                      <a:pt x="123" y="17"/>
                      <a:pt x="123" y="17"/>
                    </a:cubicBezTo>
                    <a:lnTo>
                      <a:pt x="123"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26" name="Freeform 168"/>
              <p:cNvSpPr>
                <a:spLocks/>
              </p:cNvSpPr>
              <p:nvPr/>
            </p:nvSpPr>
            <p:spPr bwMode="auto">
              <a:xfrm>
                <a:off x="6305551" y="3633788"/>
                <a:ext cx="114300" cy="103188"/>
              </a:xfrm>
              <a:custGeom>
                <a:avLst/>
                <a:gdLst>
                  <a:gd name="T0" fmla="*/ 26 w 30"/>
                  <a:gd name="T1" fmla="*/ 27 h 27"/>
                  <a:gd name="T2" fmla="*/ 28 w 30"/>
                  <a:gd name="T3" fmla="*/ 27 h 27"/>
                  <a:gd name="T4" fmla="*/ 29 w 30"/>
                  <a:gd name="T5" fmla="*/ 27 h 27"/>
                  <a:gd name="T6" fmla="*/ 29 w 30"/>
                  <a:gd name="T7" fmla="*/ 24 h 27"/>
                  <a:gd name="T8" fmla="*/ 4 w 30"/>
                  <a:gd name="T9" fmla="*/ 0 h 27"/>
                  <a:gd name="T10" fmla="*/ 3 w 30"/>
                  <a:gd name="T11" fmla="*/ 0 h 27"/>
                  <a:gd name="T12" fmla="*/ 1 w 30"/>
                  <a:gd name="T13" fmla="*/ 0 h 27"/>
                  <a:gd name="T14" fmla="*/ 1 w 30"/>
                  <a:gd name="T15" fmla="*/ 3 h 27"/>
                  <a:gd name="T16" fmla="*/ 26 w 30"/>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7">
                    <a:moveTo>
                      <a:pt x="26" y="27"/>
                    </a:moveTo>
                    <a:cubicBezTo>
                      <a:pt x="26" y="27"/>
                      <a:pt x="27" y="27"/>
                      <a:pt x="28" y="27"/>
                    </a:cubicBezTo>
                    <a:cubicBezTo>
                      <a:pt x="28" y="27"/>
                      <a:pt x="29" y="27"/>
                      <a:pt x="29" y="27"/>
                    </a:cubicBezTo>
                    <a:cubicBezTo>
                      <a:pt x="30" y="26"/>
                      <a:pt x="30" y="25"/>
                      <a:pt x="29" y="24"/>
                    </a:cubicBezTo>
                    <a:cubicBezTo>
                      <a:pt x="4" y="0"/>
                      <a:pt x="4" y="0"/>
                      <a:pt x="4" y="0"/>
                    </a:cubicBezTo>
                    <a:cubicBezTo>
                      <a:pt x="4" y="0"/>
                      <a:pt x="3" y="0"/>
                      <a:pt x="3" y="0"/>
                    </a:cubicBezTo>
                    <a:cubicBezTo>
                      <a:pt x="2" y="0"/>
                      <a:pt x="2" y="0"/>
                      <a:pt x="1" y="0"/>
                    </a:cubicBezTo>
                    <a:cubicBezTo>
                      <a:pt x="0" y="1"/>
                      <a:pt x="0" y="3"/>
                      <a:pt x="1" y="3"/>
                    </a:cubicBezTo>
                    <a:lnTo>
                      <a:pt x="26"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27" name="Freeform 169"/>
              <p:cNvSpPr>
                <a:spLocks/>
              </p:cNvSpPr>
              <p:nvPr/>
            </p:nvSpPr>
            <p:spPr bwMode="auto">
              <a:xfrm>
                <a:off x="6016626" y="3413125"/>
                <a:ext cx="79375" cy="57150"/>
              </a:xfrm>
              <a:custGeom>
                <a:avLst/>
                <a:gdLst>
                  <a:gd name="T0" fmla="*/ 1 w 21"/>
                  <a:gd name="T1" fmla="*/ 15 h 15"/>
                  <a:gd name="T2" fmla="*/ 21 w 21"/>
                  <a:gd name="T3" fmla="*/ 14 h 15"/>
                  <a:gd name="T4" fmla="*/ 20 w 21"/>
                  <a:gd name="T5" fmla="*/ 0 h 15"/>
                  <a:gd name="T6" fmla="*/ 0 w 21"/>
                  <a:gd name="T7" fmla="*/ 0 h 15"/>
                  <a:gd name="T8" fmla="*/ 1 w 21"/>
                  <a:gd name="T9" fmla="*/ 15 h 15"/>
                </a:gdLst>
                <a:ahLst/>
                <a:cxnLst>
                  <a:cxn ang="0">
                    <a:pos x="T0" y="T1"/>
                  </a:cxn>
                  <a:cxn ang="0">
                    <a:pos x="T2" y="T3"/>
                  </a:cxn>
                  <a:cxn ang="0">
                    <a:pos x="T4" y="T5"/>
                  </a:cxn>
                  <a:cxn ang="0">
                    <a:pos x="T6" y="T7"/>
                  </a:cxn>
                  <a:cxn ang="0">
                    <a:pos x="T8" y="T9"/>
                  </a:cxn>
                </a:cxnLst>
                <a:rect l="0" t="0" r="r" b="b"/>
                <a:pathLst>
                  <a:path w="21" h="15">
                    <a:moveTo>
                      <a:pt x="1" y="15"/>
                    </a:moveTo>
                    <a:cubicBezTo>
                      <a:pt x="8" y="15"/>
                      <a:pt x="14" y="14"/>
                      <a:pt x="21" y="14"/>
                    </a:cubicBezTo>
                    <a:cubicBezTo>
                      <a:pt x="20" y="8"/>
                      <a:pt x="20" y="4"/>
                      <a:pt x="20" y="0"/>
                    </a:cubicBezTo>
                    <a:cubicBezTo>
                      <a:pt x="0" y="0"/>
                      <a:pt x="0" y="0"/>
                      <a:pt x="0" y="0"/>
                    </a:cubicBezTo>
                    <a:cubicBezTo>
                      <a:pt x="1" y="5"/>
                      <a:pt x="1" y="11"/>
                      <a:pt x="1"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grpSp>
        <p:sp>
          <p:nvSpPr>
            <p:cNvPr id="11" name="MH_Text_1"/>
            <p:cNvSpPr txBox="1"/>
            <p:nvPr>
              <p:custDataLst>
                <p:tags r:id="rId4"/>
              </p:custDataLst>
            </p:nvPr>
          </p:nvSpPr>
          <p:spPr>
            <a:xfrm>
              <a:off x="5395120" y="2503503"/>
              <a:ext cx="1833436" cy="584507"/>
            </a:xfrm>
            <a:prstGeom prst="rect">
              <a:avLst/>
            </a:prstGeom>
            <a:noFill/>
          </p:spPr>
          <p:txBody>
            <a:bodyPr anchor="ctr"/>
            <a:lstStyle/>
            <a:p>
              <a:pPr algn="ctr" eaLnBrk="1" hangingPunct="1">
                <a:defRPr/>
              </a:pPr>
              <a:r>
                <a:rPr lang="zh-CN" altLang="en-US" sz="1050" dirty="0">
                  <a:solidFill>
                    <a:schemeClr val="bg1">
                      <a:lumMod val="95000"/>
                    </a:schemeClr>
                  </a:solidFill>
                  <a:latin typeface="Impact" panose="020B0806030902050204" pitchFamily="34" charset="0"/>
                  <a:ea typeface="微软雅黑" panose="020B0503020204020204" pitchFamily="34" charset="-122"/>
                </a:rPr>
                <a:t>添加你的内容</a:t>
              </a:r>
            </a:p>
          </p:txBody>
        </p:sp>
      </p:grpSp>
      <p:grpSp>
        <p:nvGrpSpPr>
          <p:cNvPr id="28" name="组合 27"/>
          <p:cNvGrpSpPr/>
          <p:nvPr/>
        </p:nvGrpSpPr>
        <p:grpSpPr>
          <a:xfrm>
            <a:off x="1929214" y="3233398"/>
            <a:ext cx="1375077" cy="1260444"/>
            <a:chOff x="5400676" y="4094397"/>
            <a:chExt cx="1833436" cy="1680592"/>
          </a:xfrm>
          <a:solidFill>
            <a:schemeClr val="bg1">
              <a:lumMod val="95000"/>
            </a:schemeClr>
          </a:solidFill>
        </p:grpSpPr>
        <p:sp>
          <p:nvSpPr>
            <p:cNvPr id="29" name="圆角矩形 28"/>
            <p:cNvSpPr/>
            <p:nvPr/>
          </p:nvSpPr>
          <p:spPr>
            <a:xfrm>
              <a:off x="5452492" y="4094397"/>
              <a:ext cx="1680592" cy="1680592"/>
            </a:xfrm>
            <a:prstGeom prst="roundRect">
              <a:avLst/>
            </a:prstGeom>
            <a:solidFill>
              <a:srgbClr val="DA5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bg1">
                    <a:lumMod val="95000"/>
                  </a:schemeClr>
                </a:solidFill>
              </a:endParaRPr>
            </a:p>
          </p:txBody>
        </p:sp>
        <p:grpSp>
          <p:nvGrpSpPr>
            <p:cNvPr id="30" name="组合 29"/>
            <p:cNvGrpSpPr/>
            <p:nvPr/>
          </p:nvGrpSpPr>
          <p:grpSpPr>
            <a:xfrm>
              <a:off x="5938775" y="4365104"/>
              <a:ext cx="708026" cy="828676"/>
              <a:chOff x="5741988" y="3016250"/>
              <a:chExt cx="708026" cy="828676"/>
            </a:xfrm>
            <a:grpFill/>
          </p:grpSpPr>
          <p:sp>
            <p:nvSpPr>
              <p:cNvPr id="32" name="Oval 286"/>
              <p:cNvSpPr>
                <a:spLocks noChangeArrowheads="1"/>
              </p:cNvSpPr>
              <p:nvPr/>
            </p:nvSpPr>
            <p:spPr bwMode="auto">
              <a:xfrm>
                <a:off x="5908676" y="3016250"/>
                <a:ext cx="130175" cy="1603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33" name="Freeform 287"/>
              <p:cNvSpPr>
                <a:spLocks noEditPoints="1"/>
              </p:cNvSpPr>
              <p:nvPr/>
            </p:nvSpPr>
            <p:spPr bwMode="auto">
              <a:xfrm>
                <a:off x="5741988" y="3192463"/>
                <a:ext cx="460375" cy="649288"/>
              </a:xfrm>
              <a:custGeom>
                <a:avLst/>
                <a:gdLst>
                  <a:gd name="T0" fmla="*/ 120 w 121"/>
                  <a:gd name="T1" fmla="*/ 26 h 171"/>
                  <a:gd name="T2" fmla="*/ 120 w 121"/>
                  <a:gd name="T3" fmla="*/ 26 h 171"/>
                  <a:gd name="T4" fmla="*/ 114 w 121"/>
                  <a:gd name="T5" fmla="*/ 21 h 171"/>
                  <a:gd name="T6" fmla="*/ 90 w 121"/>
                  <a:gd name="T7" fmla="*/ 3 h 171"/>
                  <a:gd name="T8" fmla="*/ 84 w 121"/>
                  <a:gd name="T9" fmla="*/ 1 h 171"/>
                  <a:gd name="T10" fmla="*/ 75 w 121"/>
                  <a:gd name="T11" fmla="*/ 1 h 171"/>
                  <a:gd name="T12" fmla="*/ 74 w 121"/>
                  <a:gd name="T13" fmla="*/ 11 h 171"/>
                  <a:gd name="T14" fmla="*/ 67 w 121"/>
                  <a:gd name="T15" fmla="*/ 42 h 171"/>
                  <a:gd name="T16" fmla="*/ 67 w 121"/>
                  <a:gd name="T17" fmla="*/ 7 h 171"/>
                  <a:gd name="T18" fmla="*/ 58 w 121"/>
                  <a:gd name="T19" fmla="*/ 0 h 171"/>
                  <a:gd name="T20" fmla="*/ 57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2 w 121"/>
                  <a:gd name="T33" fmla="*/ 35 h 171"/>
                  <a:gd name="T34" fmla="*/ 1 w 121"/>
                  <a:gd name="T35" fmla="*/ 48 h 171"/>
                  <a:gd name="T36" fmla="*/ 1 w 121"/>
                  <a:gd name="T37" fmla="*/ 48 h 171"/>
                  <a:gd name="T38" fmla="*/ 2 w 121"/>
                  <a:gd name="T39" fmla="*/ 50 h 171"/>
                  <a:gd name="T40" fmla="*/ 6 w 121"/>
                  <a:gd name="T41" fmla="*/ 57 h 171"/>
                  <a:gd name="T42" fmla="*/ 20 w 121"/>
                  <a:gd name="T43" fmla="*/ 84 h 171"/>
                  <a:gd name="T44" fmla="*/ 32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3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0" y="26"/>
                    </a:cubicBezTo>
                    <a:cubicBezTo>
                      <a:pt x="120" y="26"/>
                      <a:pt x="120" y="26"/>
                      <a:pt x="120"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0"/>
                      <a:pt x="75" y="0"/>
                    </a:cubicBezTo>
                    <a:cubicBezTo>
                      <a:pt x="75" y="1"/>
                      <a:pt x="75" y="1"/>
                      <a:pt x="75"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7" y="9"/>
                      <a:pt x="57" y="9"/>
                      <a:pt x="57" y="9"/>
                    </a:cubicBezTo>
                    <a:cubicBezTo>
                      <a:pt x="56" y="42"/>
                      <a:pt x="56" y="42"/>
                      <a:pt x="56" y="42"/>
                    </a:cubicBezTo>
                    <a:cubicBezTo>
                      <a:pt x="45" y="18"/>
                      <a:pt x="45" y="18"/>
                      <a:pt x="45" y="18"/>
                    </a:cubicBezTo>
                    <a:cubicBezTo>
                      <a:pt x="49" y="11"/>
                      <a:pt x="49" y="11"/>
                      <a:pt x="49" y="11"/>
                    </a:cubicBezTo>
                    <a:cubicBezTo>
                      <a:pt x="40" y="7"/>
                      <a:pt x="40" y="7"/>
                      <a:pt x="40" y="7"/>
                    </a:cubicBezTo>
                    <a:cubicBezTo>
                      <a:pt x="47" y="0"/>
                      <a:pt x="47" y="0"/>
                      <a:pt x="47" y="0"/>
                    </a:cubicBezTo>
                    <a:cubicBezTo>
                      <a:pt x="47" y="0"/>
                      <a:pt x="47" y="0"/>
                      <a:pt x="47" y="0"/>
                    </a:cubicBezTo>
                    <a:cubicBezTo>
                      <a:pt x="44" y="0"/>
                      <a:pt x="42" y="1"/>
                      <a:pt x="39" y="1"/>
                    </a:cubicBezTo>
                    <a:cubicBezTo>
                      <a:pt x="39" y="1"/>
                      <a:pt x="38" y="1"/>
                      <a:pt x="38" y="1"/>
                    </a:cubicBezTo>
                    <a:cubicBezTo>
                      <a:pt x="36" y="1"/>
                      <a:pt x="33" y="3"/>
                      <a:pt x="31" y="5"/>
                    </a:cubicBezTo>
                    <a:cubicBezTo>
                      <a:pt x="3" y="35"/>
                      <a:pt x="3" y="35"/>
                      <a:pt x="3" y="35"/>
                    </a:cubicBezTo>
                    <a:cubicBezTo>
                      <a:pt x="2" y="35"/>
                      <a:pt x="2" y="35"/>
                      <a:pt x="2" y="35"/>
                    </a:cubicBezTo>
                    <a:cubicBezTo>
                      <a:pt x="2" y="35"/>
                      <a:pt x="2" y="35"/>
                      <a:pt x="2" y="35"/>
                    </a:cubicBezTo>
                    <a:cubicBezTo>
                      <a:pt x="0" y="60"/>
                      <a:pt x="2" y="42"/>
                      <a:pt x="1" y="48"/>
                    </a:cubicBezTo>
                    <a:cubicBezTo>
                      <a:pt x="1" y="48"/>
                      <a:pt x="1" y="48"/>
                      <a:pt x="1" y="48"/>
                    </a:cubicBezTo>
                    <a:cubicBezTo>
                      <a:pt x="1" y="48"/>
                      <a:pt x="1" y="48"/>
                      <a:pt x="1" y="48"/>
                    </a:cubicBezTo>
                    <a:cubicBezTo>
                      <a:pt x="1" y="48"/>
                      <a:pt x="1" y="48"/>
                      <a:pt x="1" y="48"/>
                    </a:cubicBezTo>
                    <a:cubicBezTo>
                      <a:pt x="2" y="49"/>
                      <a:pt x="2" y="49"/>
                      <a:pt x="2" y="49"/>
                    </a:cubicBezTo>
                    <a:cubicBezTo>
                      <a:pt x="2" y="50"/>
                      <a:pt x="2" y="50"/>
                      <a:pt x="2" y="50"/>
                    </a:cubicBezTo>
                    <a:cubicBezTo>
                      <a:pt x="3" y="52"/>
                      <a:pt x="3" y="52"/>
                      <a:pt x="3" y="52"/>
                    </a:cubicBezTo>
                    <a:cubicBezTo>
                      <a:pt x="6" y="57"/>
                      <a:pt x="6" y="57"/>
                      <a:pt x="6" y="57"/>
                    </a:cubicBezTo>
                    <a:cubicBezTo>
                      <a:pt x="10" y="66"/>
                      <a:pt x="10" y="66"/>
                      <a:pt x="10" y="66"/>
                    </a:cubicBezTo>
                    <a:cubicBezTo>
                      <a:pt x="20" y="84"/>
                      <a:pt x="20" y="84"/>
                      <a:pt x="20" y="84"/>
                    </a:cubicBezTo>
                    <a:cubicBezTo>
                      <a:pt x="24" y="82"/>
                      <a:pt x="28" y="80"/>
                      <a:pt x="33" y="78"/>
                    </a:cubicBezTo>
                    <a:cubicBezTo>
                      <a:pt x="32" y="82"/>
                      <a:pt x="32" y="86"/>
                      <a:pt x="32" y="90"/>
                    </a:cubicBezTo>
                    <a:cubicBezTo>
                      <a:pt x="32" y="90"/>
                      <a:pt x="32" y="90"/>
                      <a:pt x="32" y="90"/>
                    </a:cubicBezTo>
                    <a:cubicBezTo>
                      <a:pt x="33" y="90"/>
                      <a:pt x="34" y="90"/>
                      <a:pt x="35" y="90"/>
                    </a:cubicBezTo>
                    <a:cubicBezTo>
                      <a:pt x="37" y="171"/>
                      <a:pt x="37" y="171"/>
                      <a:pt x="37" y="171"/>
                    </a:cubicBezTo>
                    <a:cubicBezTo>
                      <a:pt x="60" y="171"/>
                      <a:pt x="60" y="171"/>
                      <a:pt x="60" y="171"/>
                    </a:cubicBezTo>
                    <a:cubicBezTo>
                      <a:pt x="60" y="161"/>
                      <a:pt x="60" y="147"/>
                      <a:pt x="60" y="134"/>
                    </a:cubicBezTo>
                    <a:cubicBezTo>
                      <a:pt x="57" y="127"/>
                      <a:pt x="56" y="118"/>
                      <a:pt x="56" y="110"/>
                    </a:cubicBezTo>
                    <a:cubicBezTo>
                      <a:pt x="56" y="73"/>
                      <a:pt x="84" y="44"/>
                      <a:pt x="120" y="42"/>
                    </a:cubicBezTo>
                    <a:close/>
                    <a:moveTo>
                      <a:pt x="89" y="33"/>
                    </a:moveTo>
                    <a:cubicBezTo>
                      <a:pt x="89" y="31"/>
                      <a:pt x="89" y="29"/>
                      <a:pt x="89" y="27"/>
                    </a:cubicBezTo>
                    <a:cubicBezTo>
                      <a:pt x="93" y="31"/>
                      <a:pt x="93" y="31"/>
                      <a:pt x="93" y="31"/>
                    </a:cubicBezTo>
                    <a:cubicBezTo>
                      <a:pt x="95" y="33"/>
                      <a:pt x="95" y="33"/>
                      <a:pt x="95" y="33"/>
                    </a:cubicBezTo>
                    <a:cubicBezTo>
                      <a:pt x="75" y="45"/>
                      <a:pt x="75" y="45"/>
                      <a:pt x="75" y="45"/>
                    </a:cubicBezTo>
                    <a:cubicBezTo>
                      <a:pt x="73" y="42"/>
                      <a:pt x="73" y="42"/>
                      <a:pt x="73" y="42"/>
                    </a:cubicBezTo>
                    <a:lnTo>
                      <a:pt x="89" y="33"/>
                    </a:lnTo>
                    <a:close/>
                    <a:moveTo>
                      <a:pt x="33" y="60"/>
                    </a:moveTo>
                    <a:cubicBezTo>
                      <a:pt x="30" y="55"/>
                      <a:pt x="30" y="55"/>
                      <a:pt x="30" y="55"/>
                    </a:cubicBezTo>
                    <a:cubicBezTo>
                      <a:pt x="25" y="46"/>
                      <a:pt x="25" y="46"/>
                      <a:pt x="25" y="46"/>
                    </a:cubicBezTo>
                    <a:cubicBezTo>
                      <a:pt x="23" y="44"/>
                      <a:pt x="23" y="44"/>
                      <a:pt x="23" y="44"/>
                    </a:cubicBezTo>
                    <a:cubicBezTo>
                      <a:pt x="34" y="31"/>
                      <a:pt x="34" y="31"/>
                      <a:pt x="34" y="31"/>
                    </a:cubicBezTo>
                    <a:cubicBezTo>
                      <a:pt x="33" y="41"/>
                      <a:pt x="33" y="50"/>
                      <a:pt x="33"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34" name="Freeform 288"/>
              <p:cNvSpPr>
                <a:spLocks/>
              </p:cNvSpPr>
              <p:nvPr/>
            </p:nvSpPr>
            <p:spPr bwMode="auto">
              <a:xfrm>
                <a:off x="5984876" y="3730625"/>
                <a:ext cx="92075" cy="111125"/>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35" name="Freeform 289"/>
              <p:cNvSpPr>
                <a:spLocks noEditPoints="1"/>
              </p:cNvSpPr>
              <p:nvPr/>
            </p:nvSpPr>
            <p:spPr bwMode="auto">
              <a:xfrm>
                <a:off x="5978526" y="3373438"/>
                <a:ext cx="471488" cy="471488"/>
              </a:xfrm>
              <a:custGeom>
                <a:avLst/>
                <a:gdLst>
                  <a:gd name="T0" fmla="*/ 62 w 124"/>
                  <a:gd name="T1" fmla="*/ 0 h 124"/>
                  <a:gd name="T2" fmla="*/ 0 w 124"/>
                  <a:gd name="T3" fmla="*/ 62 h 124"/>
                  <a:gd name="T4" fmla="*/ 62 w 124"/>
                  <a:gd name="T5" fmla="*/ 124 h 124"/>
                  <a:gd name="T6" fmla="*/ 124 w 124"/>
                  <a:gd name="T7" fmla="*/ 62 h 124"/>
                  <a:gd name="T8" fmla="*/ 62 w 124"/>
                  <a:gd name="T9" fmla="*/ 0 h 124"/>
                  <a:gd name="T10" fmla="*/ 68 w 124"/>
                  <a:gd name="T11" fmla="*/ 112 h 124"/>
                  <a:gd name="T12" fmla="*/ 68 w 124"/>
                  <a:gd name="T13" fmla="*/ 100 h 124"/>
                  <a:gd name="T14" fmla="*/ 62 w 124"/>
                  <a:gd name="T15" fmla="*/ 101 h 124"/>
                  <a:gd name="T16" fmla="*/ 56 w 124"/>
                  <a:gd name="T17" fmla="*/ 100 h 124"/>
                  <a:gd name="T18" fmla="*/ 56 w 124"/>
                  <a:gd name="T19" fmla="*/ 112 h 124"/>
                  <a:gd name="T20" fmla="*/ 12 w 124"/>
                  <a:gd name="T21" fmla="*/ 67 h 124"/>
                  <a:gd name="T22" fmla="*/ 24 w 124"/>
                  <a:gd name="T23" fmla="*/ 67 h 124"/>
                  <a:gd name="T24" fmla="*/ 23 w 124"/>
                  <a:gd name="T25" fmla="*/ 62 h 124"/>
                  <a:gd name="T26" fmla="*/ 24 w 124"/>
                  <a:gd name="T27" fmla="*/ 56 h 124"/>
                  <a:gd name="T28" fmla="*/ 12 w 124"/>
                  <a:gd name="T29" fmla="*/ 56 h 124"/>
                  <a:gd name="T30" fmla="*/ 56 w 124"/>
                  <a:gd name="T31" fmla="*/ 11 h 124"/>
                  <a:gd name="T32" fmla="*/ 56 w 124"/>
                  <a:gd name="T33" fmla="*/ 23 h 124"/>
                  <a:gd name="T34" fmla="*/ 62 w 124"/>
                  <a:gd name="T35" fmla="*/ 23 h 124"/>
                  <a:gd name="T36" fmla="*/ 68 w 124"/>
                  <a:gd name="T37" fmla="*/ 23 h 124"/>
                  <a:gd name="T38" fmla="*/ 68 w 124"/>
                  <a:gd name="T39" fmla="*/ 11 h 124"/>
                  <a:gd name="T40" fmla="*/ 112 w 124"/>
                  <a:gd name="T41" fmla="*/ 56 h 124"/>
                  <a:gd name="T42" fmla="*/ 101 w 124"/>
                  <a:gd name="T43" fmla="*/ 56 h 124"/>
                  <a:gd name="T44" fmla="*/ 101 w 124"/>
                  <a:gd name="T45" fmla="*/ 62 h 124"/>
                  <a:gd name="T46" fmla="*/ 101 w 124"/>
                  <a:gd name="T47" fmla="*/ 67 h 124"/>
                  <a:gd name="T48" fmla="*/ 112 w 124"/>
                  <a:gd name="T49" fmla="*/ 67 h 124"/>
                  <a:gd name="T50" fmla="*/ 68 w 124"/>
                  <a:gd name="T51" fmla="*/ 11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124">
                    <a:moveTo>
                      <a:pt x="62" y="0"/>
                    </a:moveTo>
                    <a:cubicBezTo>
                      <a:pt x="28" y="0"/>
                      <a:pt x="0" y="27"/>
                      <a:pt x="0" y="62"/>
                    </a:cubicBezTo>
                    <a:cubicBezTo>
                      <a:pt x="0" y="96"/>
                      <a:pt x="28" y="124"/>
                      <a:pt x="62" y="124"/>
                    </a:cubicBezTo>
                    <a:cubicBezTo>
                      <a:pt x="96" y="124"/>
                      <a:pt x="124" y="96"/>
                      <a:pt x="124" y="62"/>
                    </a:cubicBezTo>
                    <a:cubicBezTo>
                      <a:pt x="124" y="27"/>
                      <a:pt x="96" y="0"/>
                      <a:pt x="62" y="0"/>
                    </a:cubicBezTo>
                    <a:close/>
                    <a:moveTo>
                      <a:pt x="68" y="112"/>
                    </a:moveTo>
                    <a:cubicBezTo>
                      <a:pt x="68" y="100"/>
                      <a:pt x="68" y="100"/>
                      <a:pt x="68" y="100"/>
                    </a:cubicBezTo>
                    <a:cubicBezTo>
                      <a:pt x="66" y="100"/>
                      <a:pt x="64" y="101"/>
                      <a:pt x="62" y="101"/>
                    </a:cubicBezTo>
                    <a:cubicBezTo>
                      <a:pt x="60" y="101"/>
                      <a:pt x="58" y="100"/>
                      <a:pt x="56" y="100"/>
                    </a:cubicBezTo>
                    <a:cubicBezTo>
                      <a:pt x="56" y="112"/>
                      <a:pt x="56" y="112"/>
                      <a:pt x="56" y="112"/>
                    </a:cubicBezTo>
                    <a:cubicBezTo>
                      <a:pt x="33" y="109"/>
                      <a:pt x="15" y="91"/>
                      <a:pt x="12" y="67"/>
                    </a:cubicBezTo>
                    <a:cubicBezTo>
                      <a:pt x="24" y="67"/>
                      <a:pt x="24" y="67"/>
                      <a:pt x="24" y="67"/>
                    </a:cubicBezTo>
                    <a:cubicBezTo>
                      <a:pt x="23" y="66"/>
                      <a:pt x="23" y="64"/>
                      <a:pt x="23" y="62"/>
                    </a:cubicBezTo>
                    <a:cubicBezTo>
                      <a:pt x="23" y="60"/>
                      <a:pt x="23" y="58"/>
                      <a:pt x="24" y="56"/>
                    </a:cubicBezTo>
                    <a:cubicBezTo>
                      <a:pt x="12" y="56"/>
                      <a:pt x="12" y="56"/>
                      <a:pt x="12" y="56"/>
                    </a:cubicBezTo>
                    <a:cubicBezTo>
                      <a:pt x="15" y="33"/>
                      <a:pt x="33" y="14"/>
                      <a:pt x="56" y="11"/>
                    </a:cubicBezTo>
                    <a:cubicBezTo>
                      <a:pt x="56" y="23"/>
                      <a:pt x="56" y="23"/>
                      <a:pt x="56" y="23"/>
                    </a:cubicBezTo>
                    <a:cubicBezTo>
                      <a:pt x="58" y="23"/>
                      <a:pt x="60" y="23"/>
                      <a:pt x="62" y="23"/>
                    </a:cubicBezTo>
                    <a:cubicBezTo>
                      <a:pt x="64" y="23"/>
                      <a:pt x="66" y="23"/>
                      <a:pt x="68" y="23"/>
                    </a:cubicBezTo>
                    <a:cubicBezTo>
                      <a:pt x="68" y="11"/>
                      <a:pt x="68" y="11"/>
                      <a:pt x="68" y="11"/>
                    </a:cubicBezTo>
                    <a:cubicBezTo>
                      <a:pt x="91" y="14"/>
                      <a:pt x="109" y="33"/>
                      <a:pt x="112" y="56"/>
                    </a:cubicBezTo>
                    <a:cubicBezTo>
                      <a:pt x="101" y="56"/>
                      <a:pt x="101" y="56"/>
                      <a:pt x="101" y="56"/>
                    </a:cubicBezTo>
                    <a:cubicBezTo>
                      <a:pt x="101" y="58"/>
                      <a:pt x="101" y="60"/>
                      <a:pt x="101" y="62"/>
                    </a:cubicBezTo>
                    <a:cubicBezTo>
                      <a:pt x="101" y="64"/>
                      <a:pt x="101" y="66"/>
                      <a:pt x="101" y="67"/>
                    </a:cubicBezTo>
                    <a:cubicBezTo>
                      <a:pt x="112" y="67"/>
                      <a:pt x="112" y="67"/>
                      <a:pt x="112" y="67"/>
                    </a:cubicBezTo>
                    <a:cubicBezTo>
                      <a:pt x="109" y="91"/>
                      <a:pt x="91" y="109"/>
                      <a:pt x="68"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36" name="Freeform 290"/>
              <p:cNvSpPr>
                <a:spLocks/>
              </p:cNvSpPr>
              <p:nvPr/>
            </p:nvSpPr>
            <p:spPr bwMode="auto">
              <a:xfrm>
                <a:off x="6118226" y="3446463"/>
                <a:ext cx="34925" cy="38100"/>
              </a:xfrm>
              <a:custGeom>
                <a:avLst/>
                <a:gdLst>
                  <a:gd name="T0" fmla="*/ 3 w 9"/>
                  <a:gd name="T1" fmla="*/ 10 h 10"/>
                  <a:gd name="T2" fmla="*/ 9 w 9"/>
                  <a:gd name="T3" fmla="*/ 7 h 10"/>
                  <a:gd name="T4" fmla="*/ 6 w 9"/>
                  <a:gd name="T5" fmla="*/ 2 h 10"/>
                  <a:gd name="T6" fmla="*/ 3 w 9"/>
                  <a:gd name="T7" fmla="*/ 0 h 10"/>
                  <a:gd name="T8" fmla="*/ 2 w 9"/>
                  <a:gd name="T9" fmla="*/ 1 h 10"/>
                  <a:gd name="T10" fmla="*/ 0 w 9"/>
                  <a:gd name="T11" fmla="*/ 3 h 10"/>
                  <a:gd name="T12" fmla="*/ 1 w 9"/>
                  <a:gd name="T13" fmla="*/ 5 h 10"/>
                  <a:gd name="T14" fmla="*/ 3 w 9"/>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10"/>
                    </a:moveTo>
                    <a:cubicBezTo>
                      <a:pt x="5" y="9"/>
                      <a:pt x="7" y="8"/>
                      <a:pt x="9" y="7"/>
                    </a:cubicBezTo>
                    <a:cubicBezTo>
                      <a:pt x="6" y="2"/>
                      <a:pt x="6" y="2"/>
                      <a:pt x="6" y="2"/>
                    </a:cubicBezTo>
                    <a:cubicBezTo>
                      <a:pt x="5" y="1"/>
                      <a:pt x="4" y="0"/>
                      <a:pt x="3" y="0"/>
                    </a:cubicBezTo>
                    <a:cubicBezTo>
                      <a:pt x="3" y="0"/>
                      <a:pt x="2" y="1"/>
                      <a:pt x="2" y="1"/>
                    </a:cubicBezTo>
                    <a:cubicBezTo>
                      <a:pt x="1" y="1"/>
                      <a:pt x="0" y="2"/>
                      <a:pt x="0" y="3"/>
                    </a:cubicBezTo>
                    <a:cubicBezTo>
                      <a:pt x="0" y="3"/>
                      <a:pt x="0" y="4"/>
                      <a:pt x="1" y="5"/>
                    </a:cubicBezTo>
                    <a:lnTo>
                      <a:pt x="3"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37" name="Freeform 291"/>
              <p:cNvSpPr>
                <a:spLocks/>
              </p:cNvSpPr>
              <p:nvPr/>
            </p:nvSpPr>
            <p:spPr bwMode="auto">
              <a:xfrm>
                <a:off x="6275388" y="3446463"/>
                <a:ext cx="33338" cy="38100"/>
              </a:xfrm>
              <a:custGeom>
                <a:avLst/>
                <a:gdLst>
                  <a:gd name="T0" fmla="*/ 7 w 9"/>
                  <a:gd name="T1" fmla="*/ 1 h 10"/>
                  <a:gd name="T2" fmla="*/ 6 w 9"/>
                  <a:gd name="T3" fmla="*/ 0 h 10"/>
                  <a:gd name="T4" fmla="*/ 3 w 9"/>
                  <a:gd name="T5" fmla="*/ 2 h 10"/>
                  <a:gd name="T6" fmla="*/ 0 w 9"/>
                  <a:gd name="T7" fmla="*/ 7 h 10"/>
                  <a:gd name="T8" fmla="*/ 6 w 9"/>
                  <a:gd name="T9" fmla="*/ 10 h 10"/>
                  <a:gd name="T10" fmla="*/ 9 w 9"/>
                  <a:gd name="T11" fmla="*/ 5 h 10"/>
                  <a:gd name="T12" fmla="*/ 7 w 9"/>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7" y="1"/>
                    </a:moveTo>
                    <a:cubicBezTo>
                      <a:pt x="7" y="1"/>
                      <a:pt x="7" y="0"/>
                      <a:pt x="6" y="0"/>
                    </a:cubicBezTo>
                    <a:cubicBezTo>
                      <a:pt x="5" y="0"/>
                      <a:pt x="4" y="1"/>
                      <a:pt x="3" y="2"/>
                    </a:cubicBezTo>
                    <a:cubicBezTo>
                      <a:pt x="0" y="7"/>
                      <a:pt x="0" y="7"/>
                      <a:pt x="0" y="7"/>
                    </a:cubicBezTo>
                    <a:cubicBezTo>
                      <a:pt x="2" y="8"/>
                      <a:pt x="4" y="9"/>
                      <a:pt x="6" y="10"/>
                    </a:cubicBezTo>
                    <a:cubicBezTo>
                      <a:pt x="9" y="5"/>
                      <a:pt x="9" y="5"/>
                      <a:pt x="9" y="5"/>
                    </a:cubicBezTo>
                    <a:cubicBezTo>
                      <a:pt x="9" y="3"/>
                      <a:pt x="9" y="2"/>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38" name="Freeform 292"/>
              <p:cNvSpPr>
                <a:spLocks/>
              </p:cNvSpPr>
              <p:nvPr/>
            </p:nvSpPr>
            <p:spPr bwMode="auto">
              <a:xfrm>
                <a:off x="6335713" y="3511550"/>
                <a:ext cx="34925" cy="30163"/>
              </a:xfrm>
              <a:custGeom>
                <a:avLst/>
                <a:gdLst>
                  <a:gd name="T0" fmla="*/ 8 w 9"/>
                  <a:gd name="T1" fmla="*/ 6 h 8"/>
                  <a:gd name="T2" fmla="*/ 9 w 9"/>
                  <a:gd name="T3" fmla="*/ 4 h 8"/>
                  <a:gd name="T4" fmla="*/ 9 w 9"/>
                  <a:gd name="T5" fmla="*/ 1 h 8"/>
                  <a:gd name="T6" fmla="*/ 6 w 9"/>
                  <a:gd name="T7" fmla="*/ 0 h 8"/>
                  <a:gd name="T8" fmla="*/ 5 w 9"/>
                  <a:gd name="T9" fmla="*/ 0 h 8"/>
                  <a:gd name="T10" fmla="*/ 0 w 9"/>
                  <a:gd name="T11" fmla="*/ 3 h 8"/>
                  <a:gd name="T12" fmla="*/ 3 w 9"/>
                  <a:gd name="T13" fmla="*/ 8 h 8"/>
                  <a:gd name="T14" fmla="*/ 8 w 9"/>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8" y="6"/>
                    </a:moveTo>
                    <a:cubicBezTo>
                      <a:pt x="8" y="5"/>
                      <a:pt x="9" y="5"/>
                      <a:pt x="9" y="4"/>
                    </a:cubicBezTo>
                    <a:cubicBezTo>
                      <a:pt x="9" y="3"/>
                      <a:pt x="9" y="2"/>
                      <a:pt x="9" y="1"/>
                    </a:cubicBezTo>
                    <a:cubicBezTo>
                      <a:pt x="8" y="1"/>
                      <a:pt x="7" y="0"/>
                      <a:pt x="6" y="0"/>
                    </a:cubicBezTo>
                    <a:cubicBezTo>
                      <a:pt x="6" y="0"/>
                      <a:pt x="5" y="0"/>
                      <a:pt x="5" y="0"/>
                    </a:cubicBezTo>
                    <a:cubicBezTo>
                      <a:pt x="0" y="3"/>
                      <a:pt x="0" y="3"/>
                      <a:pt x="0" y="3"/>
                    </a:cubicBezTo>
                    <a:cubicBezTo>
                      <a:pt x="1" y="5"/>
                      <a:pt x="2" y="7"/>
                      <a:pt x="3" y="8"/>
                    </a:cubicBezTo>
                    <a:lnTo>
                      <a:pt x="8"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39" name="Freeform 293"/>
              <p:cNvSpPr>
                <a:spLocks/>
              </p:cNvSpPr>
              <p:nvPr/>
            </p:nvSpPr>
            <p:spPr bwMode="auto">
              <a:xfrm>
                <a:off x="6057901" y="3511550"/>
                <a:ext cx="34925" cy="30163"/>
              </a:xfrm>
              <a:custGeom>
                <a:avLst/>
                <a:gdLst>
                  <a:gd name="T0" fmla="*/ 3 w 9"/>
                  <a:gd name="T1" fmla="*/ 0 h 8"/>
                  <a:gd name="T2" fmla="*/ 0 w 9"/>
                  <a:gd name="T3" fmla="*/ 1 h 8"/>
                  <a:gd name="T4" fmla="*/ 0 w 9"/>
                  <a:gd name="T5" fmla="*/ 4 h 8"/>
                  <a:gd name="T6" fmla="*/ 1 w 9"/>
                  <a:gd name="T7" fmla="*/ 6 h 8"/>
                  <a:gd name="T8" fmla="*/ 6 w 9"/>
                  <a:gd name="T9" fmla="*/ 8 h 8"/>
                  <a:gd name="T10" fmla="*/ 9 w 9"/>
                  <a:gd name="T11" fmla="*/ 3 h 8"/>
                  <a:gd name="T12" fmla="*/ 4 w 9"/>
                  <a:gd name="T13" fmla="*/ 0 h 8"/>
                  <a:gd name="T14" fmla="*/ 3 w 9"/>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3" y="0"/>
                    </a:moveTo>
                    <a:cubicBezTo>
                      <a:pt x="2" y="0"/>
                      <a:pt x="1" y="1"/>
                      <a:pt x="0" y="1"/>
                    </a:cubicBezTo>
                    <a:cubicBezTo>
                      <a:pt x="0" y="2"/>
                      <a:pt x="0" y="3"/>
                      <a:pt x="0" y="4"/>
                    </a:cubicBezTo>
                    <a:cubicBezTo>
                      <a:pt x="0" y="5"/>
                      <a:pt x="1" y="5"/>
                      <a:pt x="1" y="6"/>
                    </a:cubicBezTo>
                    <a:cubicBezTo>
                      <a:pt x="6" y="8"/>
                      <a:pt x="6" y="8"/>
                      <a:pt x="6" y="8"/>
                    </a:cubicBezTo>
                    <a:cubicBezTo>
                      <a:pt x="7" y="7"/>
                      <a:pt x="8" y="5"/>
                      <a:pt x="9" y="3"/>
                    </a:cubicBezTo>
                    <a:cubicBezTo>
                      <a:pt x="4" y="0"/>
                      <a:pt x="4" y="0"/>
                      <a:pt x="4" y="0"/>
                    </a:cubicBezTo>
                    <a:cubicBezTo>
                      <a:pt x="4" y="0"/>
                      <a:pt x="3"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40" name="Freeform 294"/>
              <p:cNvSpPr>
                <a:spLocks/>
              </p:cNvSpPr>
              <p:nvPr/>
            </p:nvSpPr>
            <p:spPr bwMode="auto">
              <a:xfrm>
                <a:off x="6335713" y="3673475"/>
                <a:ext cx="34925" cy="31750"/>
              </a:xfrm>
              <a:custGeom>
                <a:avLst/>
                <a:gdLst>
                  <a:gd name="T0" fmla="*/ 0 w 9"/>
                  <a:gd name="T1" fmla="*/ 5 h 8"/>
                  <a:gd name="T2" fmla="*/ 5 w 9"/>
                  <a:gd name="T3" fmla="*/ 8 h 8"/>
                  <a:gd name="T4" fmla="*/ 6 w 9"/>
                  <a:gd name="T5" fmla="*/ 8 h 8"/>
                  <a:gd name="T6" fmla="*/ 9 w 9"/>
                  <a:gd name="T7" fmla="*/ 7 h 8"/>
                  <a:gd name="T8" fmla="*/ 9 w 9"/>
                  <a:gd name="T9" fmla="*/ 5 h 8"/>
                  <a:gd name="T10" fmla="*/ 8 w 9"/>
                  <a:gd name="T11" fmla="*/ 3 h 8"/>
                  <a:gd name="T12" fmla="*/ 3 w 9"/>
                  <a:gd name="T13" fmla="*/ 0 h 8"/>
                  <a:gd name="T14" fmla="*/ 0 w 9"/>
                  <a:gd name="T15" fmla="*/ 5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0" y="5"/>
                    </a:moveTo>
                    <a:cubicBezTo>
                      <a:pt x="5" y="8"/>
                      <a:pt x="5" y="8"/>
                      <a:pt x="5" y="8"/>
                    </a:cubicBezTo>
                    <a:cubicBezTo>
                      <a:pt x="5" y="8"/>
                      <a:pt x="6" y="8"/>
                      <a:pt x="6" y="8"/>
                    </a:cubicBezTo>
                    <a:cubicBezTo>
                      <a:pt x="7" y="8"/>
                      <a:pt x="8" y="8"/>
                      <a:pt x="9" y="7"/>
                    </a:cubicBezTo>
                    <a:cubicBezTo>
                      <a:pt x="9" y="6"/>
                      <a:pt x="9" y="5"/>
                      <a:pt x="9" y="5"/>
                    </a:cubicBezTo>
                    <a:cubicBezTo>
                      <a:pt x="9" y="4"/>
                      <a:pt x="8" y="3"/>
                      <a:pt x="8" y="3"/>
                    </a:cubicBezTo>
                    <a:cubicBezTo>
                      <a:pt x="3" y="0"/>
                      <a:pt x="3" y="0"/>
                      <a:pt x="3" y="0"/>
                    </a:cubicBezTo>
                    <a:cubicBezTo>
                      <a:pt x="2" y="2"/>
                      <a:pt x="1" y="3"/>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41" name="Freeform 295"/>
              <p:cNvSpPr>
                <a:spLocks/>
              </p:cNvSpPr>
              <p:nvPr/>
            </p:nvSpPr>
            <p:spPr bwMode="auto">
              <a:xfrm>
                <a:off x="6057901" y="3673475"/>
                <a:ext cx="34925" cy="31750"/>
              </a:xfrm>
              <a:custGeom>
                <a:avLst/>
                <a:gdLst>
                  <a:gd name="T0" fmla="*/ 1 w 9"/>
                  <a:gd name="T1" fmla="*/ 3 h 8"/>
                  <a:gd name="T2" fmla="*/ 0 w 9"/>
                  <a:gd name="T3" fmla="*/ 5 h 8"/>
                  <a:gd name="T4" fmla="*/ 0 w 9"/>
                  <a:gd name="T5" fmla="*/ 7 h 8"/>
                  <a:gd name="T6" fmla="*/ 3 w 9"/>
                  <a:gd name="T7" fmla="*/ 8 h 8"/>
                  <a:gd name="T8" fmla="*/ 4 w 9"/>
                  <a:gd name="T9" fmla="*/ 8 h 8"/>
                  <a:gd name="T10" fmla="*/ 9 w 9"/>
                  <a:gd name="T11" fmla="*/ 5 h 8"/>
                  <a:gd name="T12" fmla="*/ 6 w 9"/>
                  <a:gd name="T13" fmla="*/ 0 h 8"/>
                  <a:gd name="T14" fmla="*/ 1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1" y="3"/>
                    </a:moveTo>
                    <a:cubicBezTo>
                      <a:pt x="1" y="3"/>
                      <a:pt x="0" y="4"/>
                      <a:pt x="0" y="5"/>
                    </a:cubicBezTo>
                    <a:cubicBezTo>
                      <a:pt x="0" y="5"/>
                      <a:pt x="0" y="6"/>
                      <a:pt x="0" y="7"/>
                    </a:cubicBezTo>
                    <a:cubicBezTo>
                      <a:pt x="1" y="8"/>
                      <a:pt x="2" y="8"/>
                      <a:pt x="3" y="8"/>
                    </a:cubicBezTo>
                    <a:cubicBezTo>
                      <a:pt x="3" y="8"/>
                      <a:pt x="4" y="8"/>
                      <a:pt x="4" y="8"/>
                    </a:cubicBezTo>
                    <a:cubicBezTo>
                      <a:pt x="9" y="5"/>
                      <a:pt x="9" y="5"/>
                      <a:pt x="9" y="5"/>
                    </a:cubicBezTo>
                    <a:cubicBezTo>
                      <a:pt x="8" y="3"/>
                      <a:pt x="7" y="2"/>
                      <a:pt x="6" y="0"/>
                    </a:cubicBezTo>
                    <a:lnTo>
                      <a:pt x="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42" name="Freeform 296"/>
              <p:cNvSpPr>
                <a:spLocks/>
              </p:cNvSpPr>
              <p:nvPr/>
            </p:nvSpPr>
            <p:spPr bwMode="auto">
              <a:xfrm>
                <a:off x="6275388" y="3730625"/>
                <a:ext cx="33338" cy="38100"/>
              </a:xfrm>
              <a:custGeom>
                <a:avLst/>
                <a:gdLst>
                  <a:gd name="T0" fmla="*/ 6 w 9"/>
                  <a:gd name="T1" fmla="*/ 0 h 10"/>
                  <a:gd name="T2" fmla="*/ 0 w 9"/>
                  <a:gd name="T3" fmla="*/ 3 h 10"/>
                  <a:gd name="T4" fmla="*/ 3 w 9"/>
                  <a:gd name="T5" fmla="*/ 8 h 10"/>
                  <a:gd name="T6" fmla="*/ 6 w 9"/>
                  <a:gd name="T7" fmla="*/ 10 h 10"/>
                  <a:gd name="T8" fmla="*/ 7 w 9"/>
                  <a:gd name="T9" fmla="*/ 9 h 10"/>
                  <a:gd name="T10" fmla="*/ 9 w 9"/>
                  <a:gd name="T11" fmla="*/ 5 h 10"/>
                  <a:gd name="T12" fmla="*/ 6 w 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6" y="0"/>
                    </a:moveTo>
                    <a:cubicBezTo>
                      <a:pt x="4" y="1"/>
                      <a:pt x="2" y="2"/>
                      <a:pt x="0" y="3"/>
                    </a:cubicBezTo>
                    <a:cubicBezTo>
                      <a:pt x="3" y="8"/>
                      <a:pt x="3" y="8"/>
                      <a:pt x="3" y="8"/>
                    </a:cubicBezTo>
                    <a:cubicBezTo>
                      <a:pt x="4" y="9"/>
                      <a:pt x="5" y="10"/>
                      <a:pt x="6" y="10"/>
                    </a:cubicBezTo>
                    <a:cubicBezTo>
                      <a:pt x="7" y="10"/>
                      <a:pt x="7" y="10"/>
                      <a:pt x="7" y="9"/>
                    </a:cubicBezTo>
                    <a:cubicBezTo>
                      <a:pt x="9" y="9"/>
                      <a:pt x="9" y="7"/>
                      <a:pt x="9" y="5"/>
                    </a:cubicBezTo>
                    <a:lnTo>
                      <a:pt x="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43" name="Freeform 297"/>
              <p:cNvSpPr>
                <a:spLocks/>
              </p:cNvSpPr>
              <p:nvPr/>
            </p:nvSpPr>
            <p:spPr bwMode="auto">
              <a:xfrm>
                <a:off x="6118226" y="3730625"/>
                <a:ext cx="34925" cy="38100"/>
              </a:xfrm>
              <a:custGeom>
                <a:avLst/>
                <a:gdLst>
                  <a:gd name="T0" fmla="*/ 1 w 9"/>
                  <a:gd name="T1" fmla="*/ 5 h 10"/>
                  <a:gd name="T2" fmla="*/ 0 w 9"/>
                  <a:gd name="T3" fmla="*/ 8 h 10"/>
                  <a:gd name="T4" fmla="*/ 2 w 9"/>
                  <a:gd name="T5" fmla="*/ 9 h 10"/>
                  <a:gd name="T6" fmla="*/ 3 w 9"/>
                  <a:gd name="T7" fmla="*/ 10 h 10"/>
                  <a:gd name="T8" fmla="*/ 6 w 9"/>
                  <a:gd name="T9" fmla="*/ 8 h 10"/>
                  <a:gd name="T10" fmla="*/ 9 w 9"/>
                  <a:gd name="T11" fmla="*/ 3 h 10"/>
                  <a:gd name="T12" fmla="*/ 3 w 9"/>
                  <a:gd name="T13" fmla="*/ 0 h 10"/>
                  <a:gd name="T14" fmla="*/ 1 w 9"/>
                  <a:gd name="T15" fmla="*/ 5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1" y="5"/>
                    </a:moveTo>
                    <a:cubicBezTo>
                      <a:pt x="0" y="6"/>
                      <a:pt x="0" y="7"/>
                      <a:pt x="0" y="8"/>
                    </a:cubicBezTo>
                    <a:cubicBezTo>
                      <a:pt x="0" y="8"/>
                      <a:pt x="1" y="9"/>
                      <a:pt x="2" y="9"/>
                    </a:cubicBezTo>
                    <a:cubicBezTo>
                      <a:pt x="2" y="10"/>
                      <a:pt x="3" y="10"/>
                      <a:pt x="3" y="10"/>
                    </a:cubicBezTo>
                    <a:cubicBezTo>
                      <a:pt x="4" y="10"/>
                      <a:pt x="5" y="9"/>
                      <a:pt x="6" y="8"/>
                    </a:cubicBezTo>
                    <a:cubicBezTo>
                      <a:pt x="9" y="3"/>
                      <a:pt x="9" y="3"/>
                      <a:pt x="9" y="3"/>
                    </a:cubicBezTo>
                    <a:cubicBezTo>
                      <a:pt x="7" y="2"/>
                      <a:pt x="5" y="1"/>
                      <a:pt x="3" y="0"/>
                    </a:cubicBezTo>
                    <a:lnTo>
                      <a:pt x="1"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44" name="Oval 298"/>
              <p:cNvSpPr>
                <a:spLocks noChangeArrowheads="1"/>
              </p:cNvSpPr>
              <p:nvPr/>
            </p:nvSpPr>
            <p:spPr bwMode="auto">
              <a:xfrm>
                <a:off x="6194426" y="3590925"/>
                <a:ext cx="34925" cy="38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45" name="Freeform 299"/>
              <p:cNvSpPr>
                <a:spLocks/>
              </p:cNvSpPr>
              <p:nvPr/>
            </p:nvSpPr>
            <p:spPr bwMode="auto">
              <a:xfrm>
                <a:off x="6145213" y="3492500"/>
                <a:ext cx="84138" cy="98425"/>
              </a:xfrm>
              <a:custGeom>
                <a:avLst/>
                <a:gdLst>
                  <a:gd name="T0" fmla="*/ 22 w 22"/>
                  <a:gd name="T1" fmla="*/ 25 h 26"/>
                  <a:gd name="T2" fmla="*/ 21 w 22"/>
                  <a:gd name="T3" fmla="*/ 7 h 26"/>
                  <a:gd name="T4" fmla="*/ 18 w 22"/>
                  <a:gd name="T5" fmla="*/ 3 h 26"/>
                  <a:gd name="T6" fmla="*/ 14 w 22"/>
                  <a:gd name="T7" fmla="*/ 7 h 26"/>
                  <a:gd name="T8" fmla="*/ 14 w 22"/>
                  <a:gd name="T9" fmla="*/ 17 h 26"/>
                  <a:gd name="T10" fmla="*/ 5 w 22"/>
                  <a:gd name="T11" fmla="*/ 1 h 26"/>
                  <a:gd name="T12" fmla="*/ 2 w 22"/>
                  <a:gd name="T13" fmla="*/ 1 h 26"/>
                  <a:gd name="T14" fmla="*/ 1 w 22"/>
                  <a:gd name="T15" fmla="*/ 4 h 26"/>
                  <a:gd name="T16" fmla="*/ 13 w 22"/>
                  <a:gd name="T17" fmla="*/ 26 h 26"/>
                  <a:gd name="T18" fmla="*/ 18 w 22"/>
                  <a:gd name="T19" fmla="*/ 24 h 26"/>
                  <a:gd name="T20" fmla="*/ 22 w 22"/>
                  <a:gd name="T21"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22" y="25"/>
                    </a:moveTo>
                    <a:cubicBezTo>
                      <a:pt x="21" y="7"/>
                      <a:pt x="21" y="7"/>
                      <a:pt x="21" y="7"/>
                    </a:cubicBezTo>
                    <a:cubicBezTo>
                      <a:pt x="21" y="5"/>
                      <a:pt x="20" y="3"/>
                      <a:pt x="18" y="3"/>
                    </a:cubicBezTo>
                    <a:cubicBezTo>
                      <a:pt x="15" y="3"/>
                      <a:pt x="14" y="5"/>
                      <a:pt x="14" y="7"/>
                    </a:cubicBezTo>
                    <a:cubicBezTo>
                      <a:pt x="14" y="17"/>
                      <a:pt x="14" y="17"/>
                      <a:pt x="14" y="17"/>
                    </a:cubicBezTo>
                    <a:cubicBezTo>
                      <a:pt x="5" y="1"/>
                      <a:pt x="5" y="1"/>
                      <a:pt x="5" y="1"/>
                    </a:cubicBezTo>
                    <a:cubicBezTo>
                      <a:pt x="4" y="0"/>
                      <a:pt x="3" y="0"/>
                      <a:pt x="2" y="1"/>
                    </a:cubicBezTo>
                    <a:cubicBezTo>
                      <a:pt x="1" y="1"/>
                      <a:pt x="0" y="3"/>
                      <a:pt x="1" y="4"/>
                    </a:cubicBezTo>
                    <a:cubicBezTo>
                      <a:pt x="13" y="26"/>
                      <a:pt x="13" y="26"/>
                      <a:pt x="13" y="26"/>
                    </a:cubicBezTo>
                    <a:cubicBezTo>
                      <a:pt x="14" y="24"/>
                      <a:pt x="16" y="24"/>
                      <a:pt x="18" y="24"/>
                    </a:cubicBezTo>
                    <a:cubicBezTo>
                      <a:pt x="19" y="24"/>
                      <a:pt x="21" y="24"/>
                      <a:pt x="2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grpSp>
        <p:sp>
          <p:nvSpPr>
            <p:cNvPr id="31" name="MH_Text_1"/>
            <p:cNvSpPr txBox="1"/>
            <p:nvPr>
              <p:custDataLst>
                <p:tags r:id="rId3"/>
              </p:custDataLst>
            </p:nvPr>
          </p:nvSpPr>
          <p:spPr>
            <a:xfrm>
              <a:off x="5400676" y="5163633"/>
              <a:ext cx="1833436" cy="584507"/>
            </a:xfrm>
            <a:prstGeom prst="rect">
              <a:avLst/>
            </a:prstGeom>
            <a:noFill/>
          </p:spPr>
          <p:txBody>
            <a:bodyPr anchor="ctr"/>
            <a:lstStyle/>
            <a:p>
              <a:pPr algn="ctr" eaLnBrk="1" hangingPunct="1">
                <a:defRPr/>
              </a:pPr>
              <a:r>
                <a:rPr lang="zh-CN" altLang="en-US" sz="1050" dirty="0">
                  <a:solidFill>
                    <a:schemeClr val="bg1">
                      <a:lumMod val="95000"/>
                    </a:schemeClr>
                  </a:solidFill>
                  <a:latin typeface="Impact" panose="020B0806030902050204" pitchFamily="34" charset="0"/>
                  <a:ea typeface="微软雅黑" panose="020B0503020204020204" pitchFamily="34" charset="-122"/>
                </a:rPr>
                <a:t>添加你的内容</a:t>
              </a:r>
            </a:p>
          </p:txBody>
        </p:sp>
      </p:grpSp>
      <p:grpSp>
        <p:nvGrpSpPr>
          <p:cNvPr id="46" name="组合 45"/>
          <p:cNvGrpSpPr/>
          <p:nvPr/>
        </p:nvGrpSpPr>
        <p:grpSpPr>
          <a:xfrm>
            <a:off x="3774272" y="1312740"/>
            <a:ext cx="3942438" cy="1349760"/>
            <a:chOff x="5031569" y="1750320"/>
            <a:chExt cx="5256584" cy="1799679"/>
          </a:xfrm>
        </p:grpSpPr>
        <p:sp>
          <p:nvSpPr>
            <p:cNvPr id="47" name="TextBox 42"/>
            <p:cNvSpPr txBox="1"/>
            <p:nvPr/>
          </p:nvSpPr>
          <p:spPr>
            <a:xfrm>
              <a:off x="5031569" y="2281959"/>
              <a:ext cx="5256584" cy="1268040"/>
            </a:xfrm>
            <a:prstGeom prst="rect">
              <a:avLst/>
            </a:prstGeom>
            <a:noFill/>
          </p:spPr>
          <p:txBody>
            <a:bodyPr wrap="square" rtlCol="0">
              <a:spAutoFit/>
            </a:bodyPr>
            <a:lstStyle/>
            <a:p>
              <a:pPr>
                <a:lnSpc>
                  <a:spcPct val="120000"/>
                </a:lnSpc>
              </a:pPr>
              <a:r>
                <a:rPr lang="zh-CN" altLang="en-US" sz="900" dirty="0">
                  <a:solidFill>
                    <a:schemeClr val="tx1">
                      <a:lumMod val="75000"/>
                      <a:lumOff val="25000"/>
                    </a:schemeClr>
                  </a:solidFill>
                  <a:latin typeface="微软雅黑" pitchFamily="34" charset="-122"/>
                  <a:ea typeface="微软雅黑" pitchFamily="34" charset="-122"/>
                </a:rPr>
                <a:t>输入内容，或复制内容后右键选择只保留文本粘贴内容。输入内容，或复制内容后右键选择只保留文本粘贴内容。输入内容，或复制内容后右键选择只保留文本粘贴内容。输入内容，或复制内容后右键选择只保留文本粘贴内容。</a:t>
              </a:r>
            </a:p>
            <a:p>
              <a:pPr>
                <a:lnSpc>
                  <a:spcPct val="120000"/>
                </a:lnSpc>
              </a:pPr>
              <a:endParaRPr lang="zh-CN" altLang="en-US" sz="1050" dirty="0">
                <a:solidFill>
                  <a:schemeClr val="tx1">
                    <a:lumMod val="75000"/>
                    <a:lumOff val="25000"/>
                  </a:schemeClr>
                </a:solidFill>
                <a:latin typeface="微软雅黑" pitchFamily="34" charset="-122"/>
                <a:ea typeface="微软雅黑" pitchFamily="34" charset="-122"/>
              </a:endParaRPr>
            </a:p>
          </p:txBody>
        </p:sp>
        <p:sp>
          <p:nvSpPr>
            <p:cNvPr id="48" name="MH_Text_1"/>
            <p:cNvSpPr txBox="1"/>
            <p:nvPr>
              <p:custDataLst>
                <p:tags r:id="rId2"/>
              </p:custDataLst>
            </p:nvPr>
          </p:nvSpPr>
          <p:spPr>
            <a:xfrm>
              <a:off x="5033057" y="1750320"/>
              <a:ext cx="1833436" cy="584507"/>
            </a:xfrm>
            <a:prstGeom prst="rect">
              <a:avLst/>
            </a:prstGeom>
            <a:noFill/>
          </p:spPr>
          <p:txBody>
            <a:bodyPr anchor="ctr"/>
            <a:lstStyle/>
            <a:p>
              <a:pPr algn="ctr" eaLnBrk="1" hangingPunct="1">
                <a:defRPr/>
              </a:pPr>
              <a:r>
                <a:rPr lang="zh-CN" altLang="en-US" sz="1200" b="1" dirty="0">
                  <a:solidFill>
                    <a:schemeClr val="tx1">
                      <a:lumMod val="75000"/>
                      <a:lumOff val="25000"/>
                    </a:schemeClr>
                  </a:solidFill>
                  <a:latin typeface="Impact" panose="020B0806030902050204" pitchFamily="34" charset="0"/>
                  <a:ea typeface="微软雅黑" panose="020B0503020204020204" pitchFamily="34" charset="-122"/>
                </a:rPr>
                <a:t>添加你的段落标题</a:t>
              </a:r>
            </a:p>
          </p:txBody>
        </p:sp>
      </p:grpSp>
      <p:grpSp>
        <p:nvGrpSpPr>
          <p:cNvPr id="49" name="组合 48"/>
          <p:cNvGrpSpPr/>
          <p:nvPr/>
        </p:nvGrpSpPr>
        <p:grpSpPr>
          <a:xfrm>
            <a:off x="3774272" y="3130209"/>
            <a:ext cx="3942438" cy="1396299"/>
            <a:chOff x="5031569" y="4173610"/>
            <a:chExt cx="5256584" cy="1861731"/>
          </a:xfrm>
        </p:grpSpPr>
        <p:sp>
          <p:nvSpPr>
            <p:cNvPr id="50" name="TextBox 51"/>
            <p:cNvSpPr txBox="1"/>
            <p:nvPr/>
          </p:nvSpPr>
          <p:spPr>
            <a:xfrm>
              <a:off x="5031569" y="4767301"/>
              <a:ext cx="5256584" cy="1268040"/>
            </a:xfrm>
            <a:prstGeom prst="rect">
              <a:avLst/>
            </a:prstGeom>
            <a:noFill/>
          </p:spPr>
          <p:txBody>
            <a:bodyPr wrap="square" rtlCol="0">
              <a:spAutoFit/>
            </a:bodyPr>
            <a:lstStyle/>
            <a:p>
              <a:pPr>
                <a:lnSpc>
                  <a:spcPct val="120000"/>
                </a:lnSpc>
              </a:pPr>
              <a:r>
                <a:rPr lang="zh-CN" altLang="en-US" sz="900" dirty="0">
                  <a:solidFill>
                    <a:schemeClr val="tx1">
                      <a:lumMod val="75000"/>
                      <a:lumOff val="25000"/>
                    </a:schemeClr>
                  </a:solidFill>
                  <a:latin typeface="微软雅黑" pitchFamily="34" charset="-122"/>
                  <a:ea typeface="微软雅黑" pitchFamily="34" charset="-122"/>
                </a:rPr>
                <a:t>输入内容，或复制内容后右键选择只保留文本粘贴内容。输入内容，或复制内容后右键选择只保留文本粘贴内容。输入内容，或复制内容后右键选择只保留文本粘贴内容。输入内容，或复制内容后右键选择只保留文本粘贴内容。</a:t>
              </a:r>
            </a:p>
            <a:p>
              <a:pPr>
                <a:lnSpc>
                  <a:spcPct val="120000"/>
                </a:lnSpc>
              </a:pPr>
              <a:endParaRPr lang="zh-CN" altLang="en-US" sz="1050" dirty="0">
                <a:solidFill>
                  <a:schemeClr val="tx1">
                    <a:lumMod val="75000"/>
                    <a:lumOff val="25000"/>
                  </a:schemeClr>
                </a:solidFill>
                <a:latin typeface="微软雅黑" pitchFamily="34" charset="-122"/>
                <a:ea typeface="微软雅黑" pitchFamily="34" charset="-122"/>
              </a:endParaRPr>
            </a:p>
          </p:txBody>
        </p:sp>
        <p:sp>
          <p:nvSpPr>
            <p:cNvPr id="51" name="MH_Text_1"/>
            <p:cNvSpPr txBox="1"/>
            <p:nvPr>
              <p:custDataLst>
                <p:tags r:id="rId1"/>
              </p:custDataLst>
            </p:nvPr>
          </p:nvSpPr>
          <p:spPr>
            <a:xfrm>
              <a:off x="5033057" y="4173610"/>
              <a:ext cx="1833436" cy="584507"/>
            </a:xfrm>
            <a:prstGeom prst="rect">
              <a:avLst/>
            </a:prstGeom>
            <a:noFill/>
          </p:spPr>
          <p:txBody>
            <a:bodyPr anchor="ctr"/>
            <a:lstStyle/>
            <a:p>
              <a:pPr algn="ctr" eaLnBrk="1" hangingPunct="1">
                <a:defRPr/>
              </a:pPr>
              <a:r>
                <a:rPr lang="zh-CN" altLang="en-US" sz="1200" b="1" dirty="0">
                  <a:solidFill>
                    <a:schemeClr val="tx1">
                      <a:lumMod val="75000"/>
                      <a:lumOff val="25000"/>
                    </a:schemeClr>
                  </a:solidFill>
                  <a:latin typeface="Impact" panose="020B0806030902050204" pitchFamily="34" charset="0"/>
                  <a:ea typeface="微软雅黑" panose="020B0503020204020204" pitchFamily="34" charset="-122"/>
                </a:rPr>
                <a:t>添加你的段落标题</a:t>
              </a:r>
            </a:p>
          </p:txBody>
        </p:sp>
      </p:grpSp>
    </p:spTree>
    <p:extLst>
      <p:ext uri="{BB962C8B-B14F-4D97-AF65-F5344CB8AC3E}">
        <p14:creationId xmlns:p14="http://schemas.microsoft.com/office/powerpoint/2010/main" val="1151267490"/>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5"/>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750" fill="hold"/>
                                        <p:tgtEl>
                                          <p:spTgt spid="8"/>
                                        </p:tgtEl>
                                        <p:attrNameLst>
                                          <p:attrName>ppt_x</p:attrName>
                                        </p:attrNameLst>
                                      </p:cBhvr>
                                      <p:tavLst>
                                        <p:tav tm="0">
                                          <p:val>
                                            <p:strVal val="1+#ppt_w/2"/>
                                          </p:val>
                                        </p:tav>
                                        <p:tav tm="100000">
                                          <p:val>
                                            <p:strVal val="#ppt_x"/>
                                          </p:val>
                                        </p:tav>
                                      </p:tavLst>
                                    </p:anim>
                                    <p:anim calcmode="lin" valueType="num">
                                      <p:cBhvr additive="base">
                                        <p:cTn id="23" dur="750" fill="hold"/>
                                        <p:tgtEl>
                                          <p:spTgt spid="8"/>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750" fill="hold"/>
                                        <p:tgtEl>
                                          <p:spTgt spid="6"/>
                                        </p:tgtEl>
                                        <p:attrNameLst>
                                          <p:attrName>ppt_x</p:attrName>
                                        </p:attrNameLst>
                                      </p:cBhvr>
                                      <p:tavLst>
                                        <p:tav tm="0">
                                          <p:val>
                                            <p:strVal val="0-#ppt_w/2"/>
                                          </p:val>
                                        </p:tav>
                                        <p:tav tm="100000">
                                          <p:val>
                                            <p:strVal val="#ppt_x"/>
                                          </p:val>
                                        </p:tav>
                                      </p:tavLst>
                                    </p:anim>
                                    <p:anim calcmode="lin" valueType="num">
                                      <p:cBhvr additive="base">
                                        <p:cTn id="27" dur="750" fill="hold"/>
                                        <p:tgtEl>
                                          <p:spTgt spid="6"/>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22" presetClass="entr" presetSubtype="8"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500"/>
                                        <p:tgtEl>
                                          <p:spTgt spid="46"/>
                                        </p:tgtEl>
                                      </p:cBhvr>
                                    </p:animEffect>
                                  </p:childTnLst>
                                </p:cTn>
                              </p:par>
                            </p:childTnLst>
                          </p:cTn>
                        </p:par>
                        <p:par>
                          <p:cTn id="32" fill="hold">
                            <p:stCondLst>
                              <p:cond delay="2750"/>
                            </p:stCondLst>
                            <p:childTnLst>
                              <p:par>
                                <p:cTn id="33" presetID="2" presetClass="entr" presetSubtype="8"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750" fill="hold"/>
                                        <p:tgtEl>
                                          <p:spTgt spid="28"/>
                                        </p:tgtEl>
                                        <p:attrNameLst>
                                          <p:attrName>ppt_x</p:attrName>
                                        </p:attrNameLst>
                                      </p:cBhvr>
                                      <p:tavLst>
                                        <p:tav tm="0">
                                          <p:val>
                                            <p:strVal val="0-#ppt_w/2"/>
                                          </p:val>
                                        </p:tav>
                                        <p:tav tm="100000">
                                          <p:val>
                                            <p:strVal val="#ppt_x"/>
                                          </p:val>
                                        </p:tav>
                                      </p:tavLst>
                                    </p:anim>
                                    <p:anim calcmode="lin" valueType="num">
                                      <p:cBhvr additive="base">
                                        <p:cTn id="36" dur="750" fill="hold"/>
                                        <p:tgtEl>
                                          <p:spTgt spid="2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750" fill="hold"/>
                                        <p:tgtEl>
                                          <p:spTgt spid="7"/>
                                        </p:tgtEl>
                                        <p:attrNameLst>
                                          <p:attrName>ppt_x</p:attrName>
                                        </p:attrNameLst>
                                      </p:cBhvr>
                                      <p:tavLst>
                                        <p:tav tm="0">
                                          <p:val>
                                            <p:strVal val="1+#ppt_w/2"/>
                                          </p:val>
                                        </p:tav>
                                        <p:tav tm="100000">
                                          <p:val>
                                            <p:strVal val="#ppt_x"/>
                                          </p:val>
                                        </p:tav>
                                      </p:tavLst>
                                    </p:anim>
                                    <p:anim calcmode="lin" valueType="num">
                                      <p:cBhvr additive="base">
                                        <p:cTn id="40" dur="750" fill="hold"/>
                                        <p:tgtEl>
                                          <p:spTgt spid="7"/>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left)">
                                      <p:cBhvr>
                                        <p:cTn id="4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室内装修\91b4OOOPICff_10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96" y="-17153"/>
            <a:ext cx="9171701" cy="5160653"/>
          </a:xfrm>
          <a:prstGeom prst="rect">
            <a:avLst/>
          </a:prstGeom>
          <a:noFill/>
          <a:extLst>
            <a:ext uri="{909E8E84-426E-40DD-AFC4-6F175D3DCCD1}">
              <a14:hiddenFill xmlns:a14="http://schemas.microsoft.com/office/drawing/2010/main">
                <a:solidFill>
                  <a:srgbClr val="FFFFFF"/>
                </a:solidFill>
              </a14:hiddenFill>
            </a:ext>
          </a:extLst>
        </p:spPr>
      </p:pic>
      <p:sp>
        <p:nvSpPr>
          <p:cNvPr id="5" name="剪去单角的矩形 4"/>
          <p:cNvSpPr/>
          <p:nvPr/>
        </p:nvSpPr>
        <p:spPr>
          <a:xfrm>
            <a:off x="3225682" y="874998"/>
            <a:ext cx="2663744" cy="968722"/>
          </a:xfrm>
          <a:prstGeom prst="snip1Rect">
            <a:avLst>
              <a:gd name="adj" fmla="val 40888"/>
            </a:avLst>
          </a:prstGeom>
          <a:solidFill>
            <a:srgbClr val="DA5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950" dirty="0"/>
          </a:p>
        </p:txBody>
      </p:sp>
      <p:sp>
        <p:nvSpPr>
          <p:cNvPr id="6" name="剪去单角的矩形 5"/>
          <p:cNvSpPr/>
          <p:nvPr/>
        </p:nvSpPr>
        <p:spPr>
          <a:xfrm flipH="1" flipV="1">
            <a:off x="3225681" y="1845432"/>
            <a:ext cx="2663744" cy="510295"/>
          </a:xfrm>
          <a:prstGeom prst="snip1Rect">
            <a:avLst>
              <a:gd name="adj" fmla="val 50000"/>
            </a:avLst>
          </a:prstGeom>
          <a:solidFill>
            <a:srgbClr val="E0E0E0"/>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500" b="1" dirty="0">
              <a:solidFill>
                <a:srgbClr val="404040"/>
              </a:solidFill>
              <a:latin typeface="方正铁筋隶书简体" pitchFamily="65" charset="-122"/>
              <a:ea typeface="方正铁筋隶书简体" pitchFamily="65" charset="-122"/>
            </a:endParaRPr>
          </a:p>
        </p:txBody>
      </p:sp>
      <p:sp>
        <p:nvSpPr>
          <p:cNvPr id="7" name="TextBox 4"/>
          <p:cNvSpPr txBox="1"/>
          <p:nvPr/>
        </p:nvSpPr>
        <p:spPr>
          <a:xfrm>
            <a:off x="4072797" y="1267606"/>
            <a:ext cx="1816627" cy="553998"/>
          </a:xfrm>
          <a:prstGeom prst="rect">
            <a:avLst/>
          </a:prstGeom>
          <a:noFill/>
        </p:spPr>
        <p:txBody>
          <a:bodyPr wrap="square" rtlCol="0">
            <a:spAutoFit/>
          </a:bodyPr>
          <a:lstStyle/>
          <a:p>
            <a:r>
              <a:rPr lang="zh-CN" altLang="en-US" sz="3000" b="1" dirty="0" smtClean="0">
                <a:solidFill>
                  <a:schemeClr val="bg1">
                    <a:lumMod val="95000"/>
                  </a:schemeClr>
                </a:solidFill>
                <a:latin typeface="锐字荣光黑简1.0" pitchFamily="2" charset="-122"/>
                <a:ea typeface="锐字荣光黑简1.0" pitchFamily="2" charset="-122"/>
              </a:rPr>
              <a:t>添加标题</a:t>
            </a:r>
            <a:endParaRPr lang="zh-CN" altLang="en-US" sz="3000" b="1" dirty="0">
              <a:solidFill>
                <a:schemeClr val="bg1">
                  <a:lumMod val="95000"/>
                </a:schemeClr>
              </a:solidFill>
              <a:latin typeface="锐字荣光黑简1.0" pitchFamily="2" charset="-122"/>
              <a:ea typeface="锐字荣光黑简1.0" pitchFamily="2" charset="-122"/>
            </a:endParaRPr>
          </a:p>
        </p:txBody>
      </p:sp>
      <p:sp>
        <p:nvSpPr>
          <p:cNvPr id="8" name="KSO_Shape"/>
          <p:cNvSpPr>
            <a:spLocks/>
          </p:cNvSpPr>
          <p:nvPr/>
        </p:nvSpPr>
        <p:spPr bwMode="auto">
          <a:xfrm>
            <a:off x="3312087" y="950467"/>
            <a:ext cx="979420" cy="888007"/>
          </a:xfrm>
          <a:custGeom>
            <a:avLst/>
            <a:gdLst>
              <a:gd name="T0" fmla="*/ 726341 w 2395538"/>
              <a:gd name="T1" fmla="*/ 2170112 h 2170112"/>
              <a:gd name="T2" fmla="*/ 1441768 w 2395538"/>
              <a:gd name="T3" fmla="*/ 728510 h 2170112"/>
              <a:gd name="T4" fmla="*/ 1885633 w 2395538"/>
              <a:gd name="T5" fmla="*/ 1143658 h 2170112"/>
              <a:gd name="T6" fmla="*/ 1870393 w 2395538"/>
              <a:gd name="T7" fmla="*/ 1187775 h 2170112"/>
              <a:gd name="T8" fmla="*/ 1824038 w 2395538"/>
              <a:gd name="T9" fmla="*/ 1209358 h 2170112"/>
              <a:gd name="T10" fmla="*/ 1774825 w 2395538"/>
              <a:gd name="T11" fmla="*/ 1196345 h 2170112"/>
              <a:gd name="T12" fmla="*/ 87630 w 2395538"/>
              <a:gd name="T13" fmla="*/ 1207136 h 2170112"/>
              <a:gd name="T14" fmla="*/ 36195 w 2395538"/>
              <a:gd name="T15" fmla="*/ 1203010 h 2170112"/>
              <a:gd name="T16" fmla="*/ 2540 w 2395538"/>
              <a:gd name="T17" fmla="*/ 1166510 h 2170112"/>
              <a:gd name="T18" fmla="*/ 7937 w 2395538"/>
              <a:gd name="T19" fmla="*/ 1121123 h 2170112"/>
              <a:gd name="T20" fmla="*/ 1968140 w 2395538"/>
              <a:gd name="T21" fmla="*/ 219388 h 2170112"/>
              <a:gd name="T22" fmla="*/ 2114413 w 2395538"/>
              <a:gd name="T23" fmla="*/ 243789 h 2170112"/>
              <a:gd name="T24" fmla="*/ 2240697 w 2395538"/>
              <a:gd name="T25" fmla="*/ 284667 h 2170112"/>
              <a:gd name="T26" fmla="*/ 2388557 w 2395538"/>
              <a:gd name="T27" fmla="*/ 355016 h 2170112"/>
              <a:gd name="T28" fmla="*/ 2336521 w 2395538"/>
              <a:gd name="T29" fmla="*/ 373079 h 2170112"/>
              <a:gd name="T30" fmla="*/ 2250533 w 2395538"/>
              <a:gd name="T31" fmla="*/ 415225 h 2170112"/>
              <a:gd name="T32" fmla="*/ 2138845 w 2395538"/>
              <a:gd name="T33" fmla="*/ 508390 h 2170112"/>
              <a:gd name="T34" fmla="*/ 2044926 w 2395538"/>
              <a:gd name="T35" fmla="*/ 621519 h 2170112"/>
              <a:gd name="T36" fmla="*/ 1960525 w 2395538"/>
              <a:gd name="T37" fmla="*/ 747006 h 2170112"/>
              <a:gd name="T38" fmla="*/ 1902777 w 2395538"/>
              <a:gd name="T39" fmla="*/ 803412 h 2170112"/>
              <a:gd name="T40" fmla="*/ 1832020 w 2395538"/>
              <a:gd name="T41" fmla="*/ 843974 h 2170112"/>
              <a:gd name="T42" fmla="*/ 1753013 w 2395538"/>
              <a:gd name="T43" fmla="*/ 868374 h 2170112"/>
              <a:gd name="T44" fmla="*/ 1568664 w 2395538"/>
              <a:gd name="T45" fmla="*/ 707079 h 2170112"/>
              <a:gd name="T46" fmla="*/ 1657507 w 2395538"/>
              <a:gd name="T47" fmla="*/ 590147 h 2170112"/>
              <a:gd name="T48" fmla="*/ 1736514 w 2395538"/>
              <a:gd name="T49" fmla="*/ 513143 h 2170112"/>
              <a:gd name="T50" fmla="*/ 1825674 w 2395538"/>
              <a:gd name="T51" fmla="*/ 448498 h 2170112"/>
              <a:gd name="T52" fmla="*/ 1925622 w 2395538"/>
              <a:gd name="T53" fmla="*/ 399381 h 2170112"/>
              <a:gd name="T54" fmla="*/ 2033820 w 2395538"/>
              <a:gd name="T55" fmla="*/ 369910 h 2170112"/>
              <a:gd name="T56" fmla="*/ 2147095 w 2395538"/>
              <a:gd name="T57" fmla="*/ 361671 h 2170112"/>
              <a:gd name="T58" fmla="*/ 2032234 w 2395538"/>
              <a:gd name="T59" fmla="*/ 356601 h 2170112"/>
              <a:gd name="T60" fmla="*/ 1917373 w 2395538"/>
              <a:gd name="T61" fmla="*/ 373713 h 2170112"/>
              <a:gd name="T62" fmla="*/ 1806953 w 2395538"/>
              <a:gd name="T63" fmla="*/ 412690 h 2170112"/>
              <a:gd name="T64" fmla="*/ 1703832 w 2395538"/>
              <a:gd name="T65" fmla="*/ 469730 h 2170112"/>
              <a:gd name="T66" fmla="*/ 1610230 w 2395538"/>
              <a:gd name="T67" fmla="*/ 542297 h 2170112"/>
              <a:gd name="T68" fmla="*/ 1526146 w 2395538"/>
              <a:gd name="T69" fmla="*/ 625638 h 2170112"/>
              <a:gd name="T70" fmla="*/ 1409381 w 2395538"/>
              <a:gd name="T71" fmla="*/ 589196 h 2170112"/>
              <a:gd name="T72" fmla="*/ 1430322 w 2395538"/>
              <a:gd name="T73" fmla="*/ 523601 h 2170112"/>
              <a:gd name="T74" fmla="*/ 1476648 w 2395538"/>
              <a:gd name="T75" fmla="*/ 444696 h 2170112"/>
              <a:gd name="T76" fmla="*/ 1541376 w 2395538"/>
              <a:gd name="T77" fmla="*/ 367375 h 2170112"/>
              <a:gd name="T78" fmla="*/ 1611816 w 2395538"/>
              <a:gd name="T79" fmla="*/ 308117 h 2170112"/>
              <a:gd name="T80" fmla="*/ 1686381 w 2395538"/>
              <a:gd name="T81" fmla="*/ 265337 h 2170112"/>
              <a:gd name="T82" fmla="*/ 1763166 w 2395538"/>
              <a:gd name="T83" fmla="*/ 237134 h 2170112"/>
              <a:gd name="T84" fmla="*/ 1910075 w 2395538"/>
              <a:gd name="T85" fmla="*/ 217487 h 2170112"/>
              <a:gd name="T86" fmla="*/ 1198124 w 2395538"/>
              <a:gd name="T87" fmla="*/ 20298 h 2170112"/>
              <a:gd name="T88" fmla="*/ 1336237 w 2395538"/>
              <a:gd name="T89" fmla="*/ 78653 h 2170112"/>
              <a:gd name="T90" fmla="*/ 1406886 w 2395538"/>
              <a:gd name="T91" fmla="*/ 127177 h 2170112"/>
              <a:gd name="T92" fmla="*/ 1468305 w 2395538"/>
              <a:gd name="T93" fmla="*/ 191241 h 2170112"/>
              <a:gd name="T94" fmla="*/ 1512540 w 2395538"/>
              <a:gd name="T95" fmla="*/ 273066 h 2170112"/>
              <a:gd name="T96" fmla="*/ 1474351 w 2395538"/>
              <a:gd name="T97" fmla="*/ 374554 h 2170112"/>
              <a:gd name="T98" fmla="*/ 1420252 w 2395538"/>
              <a:gd name="T99" fmla="*/ 385654 h 2170112"/>
              <a:gd name="T100" fmla="*/ 1384927 w 2395538"/>
              <a:gd name="T101" fmla="*/ 273700 h 2170112"/>
              <a:gd name="T102" fmla="*/ 1348012 w 2395538"/>
              <a:gd name="T103" fmla="*/ 208050 h 2170112"/>
              <a:gd name="T104" fmla="*/ 1299640 w 2395538"/>
              <a:gd name="T105" fmla="*/ 150963 h 2170112"/>
              <a:gd name="T106" fmla="*/ 1242040 w 2395538"/>
              <a:gd name="T107" fmla="*/ 104659 h 2170112"/>
              <a:gd name="T108" fmla="*/ 1280546 w 2395538"/>
              <a:gd name="T109" fmla="*/ 143986 h 2170112"/>
              <a:gd name="T110" fmla="*/ 1323508 w 2395538"/>
              <a:gd name="T111" fmla="*/ 202024 h 2170112"/>
              <a:gd name="T112" fmla="*/ 1356923 w 2395538"/>
              <a:gd name="T113" fmla="*/ 274969 h 2170112"/>
              <a:gd name="T114" fmla="*/ 1381108 w 2395538"/>
              <a:gd name="T115" fmla="*/ 413880 h 2170112"/>
              <a:gd name="T116" fmla="*/ 1369652 w 2395538"/>
              <a:gd name="T117" fmla="*/ 554378 h 2170112"/>
              <a:gd name="T118" fmla="*/ 1166937 w 2395538"/>
              <a:gd name="T119" fmla="*/ 363136 h 2170112"/>
              <a:gd name="T120" fmla="*/ 1178711 w 2395538"/>
              <a:gd name="T121" fmla="*/ 227079 h 2170112"/>
              <a:gd name="T122" fmla="*/ 1172028 w 2395538"/>
              <a:gd name="T123" fmla="*/ 132568 h 2170112"/>
              <a:gd name="T124" fmla="*/ 1144342 w 2395538"/>
              <a:gd name="T125" fmla="*/ 45670 h 2170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chemeClr val="bg1">
              <a:lumMod val="95000"/>
            </a:schemeClr>
          </a:solidFill>
          <a:ln>
            <a:noFill/>
          </a:ln>
          <a:extLst/>
        </p:spPr>
        <p:txBody>
          <a:bodyPr anchor="ctr">
            <a:scene3d>
              <a:camera prst="orthographicFront"/>
              <a:lightRig rig="threePt" dir="t"/>
            </a:scene3d>
            <a:sp3d>
              <a:contourClr>
                <a:srgbClr val="FFFFFF"/>
              </a:contourClr>
            </a:sp3d>
          </a:bodyPr>
          <a:lstStyle/>
          <a:p>
            <a:pPr algn="ctr">
              <a:defRPr/>
            </a:pPr>
            <a:endParaRPr lang="zh-CN" altLang="en-US" sz="1013">
              <a:solidFill>
                <a:srgbClr val="FFFFFF"/>
              </a:solidFill>
              <a:ea typeface="宋体" panose="02010600030101010101" pitchFamily="2" charset="-122"/>
            </a:endParaRPr>
          </a:p>
        </p:txBody>
      </p:sp>
      <p:sp>
        <p:nvSpPr>
          <p:cNvPr id="9" name="TextBox 9"/>
          <p:cNvSpPr txBox="1"/>
          <p:nvPr/>
        </p:nvSpPr>
        <p:spPr>
          <a:xfrm>
            <a:off x="3319398" y="1901465"/>
            <a:ext cx="2873499" cy="369332"/>
          </a:xfrm>
          <a:prstGeom prst="rect">
            <a:avLst/>
          </a:prstGeom>
          <a:noFill/>
        </p:spPr>
        <p:txBody>
          <a:bodyPr wrap="square" rtlCol="0">
            <a:spAutoFit/>
          </a:bodyPr>
          <a:lstStyle/>
          <a:p>
            <a:r>
              <a:rPr lang="en-US" altLang="zh-CN" sz="1800" b="1" spc="1875" dirty="0">
                <a:solidFill>
                  <a:srgbClr val="404040"/>
                </a:solidFill>
                <a:latin typeface="方正兰亭超细黑简体" pitchFamily="2" charset="-122"/>
                <a:ea typeface="方正兰亭超细黑简体" pitchFamily="2" charset="-122"/>
              </a:rPr>
              <a:t>Part </a:t>
            </a:r>
            <a:r>
              <a:rPr lang="en-US" altLang="zh-CN" sz="1800" b="1" spc="1875" dirty="0" smtClean="0">
                <a:solidFill>
                  <a:srgbClr val="404040"/>
                </a:solidFill>
                <a:latin typeface="方正兰亭超细黑简体" pitchFamily="2" charset="-122"/>
                <a:ea typeface="方正兰亭超细黑简体" pitchFamily="2" charset="-122"/>
              </a:rPr>
              <a:t>03</a:t>
            </a:r>
            <a:endParaRPr lang="zh-CN" altLang="en-US" sz="1800" b="1" spc="1875" dirty="0">
              <a:solidFill>
                <a:srgbClr val="404040"/>
              </a:solidFill>
              <a:latin typeface="方正兰亭超细黑简体" pitchFamily="2" charset="-122"/>
              <a:ea typeface="方正兰亭超细黑简体" pitchFamily="2" charset="-122"/>
            </a:endParaRPr>
          </a:p>
        </p:txBody>
      </p:sp>
    </p:spTree>
    <p:extLst>
      <p:ext uri="{BB962C8B-B14F-4D97-AF65-F5344CB8AC3E}">
        <p14:creationId xmlns:p14="http://schemas.microsoft.com/office/powerpoint/2010/main" val="4279051844"/>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par>
                                <p:cTn id="8" presetID="27" presetClass="emph" presetSubtype="0" repeatCount="2000" fill="remove" grpId="1" nodeType="withEffect">
                                  <p:stCondLst>
                                    <p:cond delay="0"/>
                                  </p:stCondLst>
                                  <p:childTnLst>
                                    <p:animClr clrSpc="rgb" dir="cw">
                                      <p:cBhvr override="childStyle">
                                        <p:cTn id="9" dur="250" autoRev="1" fill="remove"/>
                                        <p:tgtEl>
                                          <p:spTgt spid="5"/>
                                        </p:tgtEl>
                                        <p:attrNameLst>
                                          <p:attrName>style.color</p:attrName>
                                        </p:attrNameLst>
                                      </p:cBhvr>
                                      <p:to>
                                        <a:schemeClr val="bg1"/>
                                      </p:to>
                                    </p:animClr>
                                    <p:animClr clrSpc="rgb" dir="cw">
                                      <p:cBhvr>
                                        <p:cTn id="10" dur="250" autoRev="1" fill="remove"/>
                                        <p:tgtEl>
                                          <p:spTgt spid="5"/>
                                        </p:tgtEl>
                                        <p:attrNameLst>
                                          <p:attrName>fillcolor</p:attrName>
                                        </p:attrNameLst>
                                      </p:cBhvr>
                                      <p:to>
                                        <a:schemeClr val="bg1"/>
                                      </p:to>
                                    </p:animClr>
                                    <p:set>
                                      <p:cBhvr>
                                        <p:cTn id="11" dur="250" autoRev="1" fill="remove"/>
                                        <p:tgtEl>
                                          <p:spTgt spid="5"/>
                                        </p:tgtEl>
                                        <p:attrNameLst>
                                          <p:attrName>fill.type</p:attrName>
                                        </p:attrNameLst>
                                      </p:cBhvr>
                                      <p:to>
                                        <p:strVal val="solid"/>
                                      </p:to>
                                    </p:set>
                                    <p:set>
                                      <p:cBhvr>
                                        <p:cTn id="12" dur="250" autoRev="1" fill="remove"/>
                                        <p:tgtEl>
                                          <p:spTgt spid="5"/>
                                        </p:tgtEl>
                                        <p:attrNameLst>
                                          <p:attrName>fill.on</p:attrName>
                                        </p:attrNameLst>
                                      </p:cBhvr>
                                      <p:to>
                                        <p:strVal val="true"/>
                                      </p:to>
                                    </p:set>
                                  </p:childTnLst>
                                </p:cTn>
                              </p:par>
                            </p:childTnLst>
                          </p:cTn>
                        </p:par>
                        <p:par>
                          <p:cTn id="13" fill="hold">
                            <p:stCondLst>
                              <p:cond delay="1000"/>
                            </p:stCondLst>
                            <p:childTnLst>
                              <p:par>
                                <p:cTn id="14" presetID="12" presetClass="entr" presetSubtype="2"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p:tgtEl>
                                          <p:spTgt spid="8"/>
                                        </p:tgtEl>
                                        <p:attrNameLst>
                                          <p:attrName>ppt_x</p:attrName>
                                        </p:attrNameLst>
                                      </p:cBhvr>
                                      <p:tavLst>
                                        <p:tav tm="0">
                                          <p:val>
                                            <p:strVal val="#ppt_x+#ppt_w*1.125000"/>
                                          </p:val>
                                        </p:tav>
                                        <p:tav tm="100000">
                                          <p:val>
                                            <p:strVal val="#ppt_x"/>
                                          </p:val>
                                        </p:tav>
                                      </p:tavLst>
                                    </p:anim>
                                    <p:animEffect transition="in" filter="wipe(left)">
                                      <p:cBhvr>
                                        <p:cTn id="17" dur="500"/>
                                        <p:tgtEl>
                                          <p:spTgt spid="8"/>
                                        </p:tgtEl>
                                      </p:cBhvr>
                                    </p:animEffect>
                                  </p:childTnLst>
                                </p:cTn>
                              </p:par>
                            </p:childTnLst>
                          </p:cTn>
                        </p:par>
                        <p:par>
                          <p:cTn id="18" fill="hold">
                            <p:stCondLst>
                              <p:cond delay="1500"/>
                            </p:stCondLst>
                            <p:childTnLst>
                              <p:par>
                                <p:cTn id="19" presetID="49" presetClass="entr" presetSubtype="0" decel="100000" fill="hold" grpId="0" nodeType="after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 calcmode="lin" valueType="num">
                                      <p:cBhvr>
                                        <p:cTn id="23" dur="500" fill="hold"/>
                                        <p:tgtEl>
                                          <p:spTgt spid="7"/>
                                        </p:tgtEl>
                                        <p:attrNameLst>
                                          <p:attrName>style.rotation</p:attrName>
                                        </p:attrNameLst>
                                      </p:cBhvr>
                                      <p:tavLst>
                                        <p:tav tm="0">
                                          <p:val>
                                            <p:fltVal val="360"/>
                                          </p:val>
                                        </p:tav>
                                        <p:tav tm="100000">
                                          <p:val>
                                            <p:fltVal val="0"/>
                                          </p:val>
                                        </p:tav>
                                      </p:tavLst>
                                    </p:anim>
                                    <p:animEffect transition="in" filter="fade">
                                      <p:cBhvr>
                                        <p:cTn id="24" dur="500"/>
                                        <p:tgtEl>
                                          <p:spTgt spid="7"/>
                                        </p:tgtEl>
                                      </p:cBhvr>
                                    </p:animEffect>
                                  </p:childTnLst>
                                </p:cTn>
                              </p:par>
                            </p:childTnLst>
                          </p:cTn>
                        </p:par>
                        <p:par>
                          <p:cTn id="25" fill="hold">
                            <p:stCondLst>
                              <p:cond delay="2150"/>
                            </p:stCondLst>
                            <p:childTnLst>
                              <p:par>
                                <p:cTn id="26" presetID="16" presetClass="entr" presetSubtype="37"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outVertical)">
                                      <p:cBhvr>
                                        <p:cTn id="28" dur="500"/>
                                        <p:tgtEl>
                                          <p:spTgt spid="6"/>
                                        </p:tgtEl>
                                      </p:cBhvr>
                                    </p:animEffect>
                                  </p:childTnLst>
                                </p:cTn>
                              </p:par>
                            </p:childTnLst>
                          </p:cTn>
                        </p:par>
                        <p:par>
                          <p:cTn id="29" fill="hold">
                            <p:stCondLst>
                              <p:cond delay="2650"/>
                            </p:stCondLst>
                            <p:childTnLst>
                              <p:par>
                                <p:cTn id="30" presetID="27" presetClass="emph" presetSubtype="0" repeatCount="2000" fill="remove" grpId="1" nodeType="afterEffect">
                                  <p:stCondLst>
                                    <p:cond delay="0"/>
                                  </p:stCondLst>
                                  <p:childTnLst>
                                    <p:animClr clrSpc="rgb" dir="cw">
                                      <p:cBhvr override="childStyle">
                                        <p:cTn id="31" dur="250" autoRev="1" fill="remove"/>
                                        <p:tgtEl>
                                          <p:spTgt spid="6"/>
                                        </p:tgtEl>
                                        <p:attrNameLst>
                                          <p:attrName>style.color</p:attrName>
                                        </p:attrNameLst>
                                      </p:cBhvr>
                                      <p:to>
                                        <a:schemeClr val="bg1"/>
                                      </p:to>
                                    </p:animClr>
                                    <p:animClr clrSpc="rgb" dir="cw">
                                      <p:cBhvr>
                                        <p:cTn id="32" dur="250" autoRev="1" fill="remove"/>
                                        <p:tgtEl>
                                          <p:spTgt spid="6"/>
                                        </p:tgtEl>
                                        <p:attrNameLst>
                                          <p:attrName>fillcolor</p:attrName>
                                        </p:attrNameLst>
                                      </p:cBhvr>
                                      <p:to>
                                        <a:schemeClr val="bg1"/>
                                      </p:to>
                                    </p:animClr>
                                    <p:set>
                                      <p:cBhvr>
                                        <p:cTn id="33" dur="250" autoRev="1" fill="remove"/>
                                        <p:tgtEl>
                                          <p:spTgt spid="6"/>
                                        </p:tgtEl>
                                        <p:attrNameLst>
                                          <p:attrName>fill.type</p:attrName>
                                        </p:attrNameLst>
                                      </p:cBhvr>
                                      <p:to>
                                        <p:strVal val="solid"/>
                                      </p:to>
                                    </p:set>
                                    <p:set>
                                      <p:cBhvr>
                                        <p:cTn id="34" dur="250" autoRev="1" fill="remove"/>
                                        <p:tgtEl>
                                          <p:spTgt spid="6"/>
                                        </p:tgtEl>
                                        <p:attrNameLst>
                                          <p:attrName>fill.on</p:attrName>
                                        </p:attrNameLst>
                                      </p:cBhvr>
                                      <p:to>
                                        <p:strVal val="true"/>
                                      </p:to>
                                    </p:set>
                                  </p:childTnLst>
                                </p:cTn>
                              </p:par>
                            </p:childTnLst>
                          </p:cTn>
                        </p:par>
                        <p:par>
                          <p:cTn id="35" fill="hold">
                            <p:stCondLst>
                              <p:cond delay="3650"/>
                            </p:stCondLst>
                            <p:childTnLst>
                              <p:par>
                                <p:cTn id="36" presetID="12" presetClass="entr" presetSubtype="4" fill="hold" grpId="0" nodeType="afterEffect">
                                  <p:stCondLst>
                                    <p:cond delay="0"/>
                                  </p:stCondLst>
                                  <p:iterate type="lt">
                                    <p:tmPct val="10000"/>
                                  </p:iterate>
                                  <p:childTnLst>
                                    <p:set>
                                      <p:cBhvr>
                                        <p:cTn id="37" dur="1" fill="hold">
                                          <p:stCondLst>
                                            <p:cond delay="0"/>
                                          </p:stCondLst>
                                        </p:cTn>
                                        <p:tgtEl>
                                          <p:spTgt spid="9"/>
                                        </p:tgtEl>
                                        <p:attrNameLst>
                                          <p:attrName>style.visibility</p:attrName>
                                        </p:attrNameLst>
                                      </p:cBhvr>
                                      <p:to>
                                        <p:strVal val="visible"/>
                                      </p:to>
                                    </p:set>
                                    <p:anim calcmode="lin" valueType="num">
                                      <p:cBhvr additive="base">
                                        <p:cTn id="38" dur="1000"/>
                                        <p:tgtEl>
                                          <p:spTgt spid="9"/>
                                        </p:tgtEl>
                                        <p:attrNameLst>
                                          <p:attrName>ppt_y</p:attrName>
                                        </p:attrNameLst>
                                      </p:cBhvr>
                                      <p:tavLst>
                                        <p:tav tm="0">
                                          <p:val>
                                            <p:strVal val="#ppt_y+#ppt_h*1.125000"/>
                                          </p:val>
                                        </p:tav>
                                        <p:tav tm="100000">
                                          <p:val>
                                            <p:strVal val="#ppt_y"/>
                                          </p:val>
                                        </p:tav>
                                      </p:tavLst>
                                    </p:anim>
                                    <p:animEffect transition="in" filter="wipe(up)">
                                      <p:cBhvr>
                                        <p:cTn id="3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521" y="123478"/>
            <a:ext cx="179512" cy="432048"/>
          </a:xfrm>
          <a:prstGeom prst="rect">
            <a:avLst/>
          </a:prstGeom>
          <a:solidFill>
            <a:srgbClr val="D83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9"/>
          <p:cNvSpPr txBox="1"/>
          <p:nvPr/>
        </p:nvSpPr>
        <p:spPr>
          <a:xfrm>
            <a:off x="460380" y="155415"/>
            <a:ext cx="1210588" cy="400110"/>
          </a:xfrm>
          <a:prstGeom prst="rect">
            <a:avLst/>
          </a:prstGeom>
          <a:noFill/>
        </p:spPr>
        <p:txBody>
          <a:bodyPr wrap="none" rtlCol="0">
            <a:spAutoFit/>
          </a:bodyPr>
          <a:lstStyle/>
          <a:p>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0" y="5102715"/>
            <a:ext cx="9144000" cy="326536"/>
          </a:xfrm>
          <a:prstGeom prst="rect">
            <a:avLst/>
          </a:prstGeom>
          <a:solidFill>
            <a:srgbClr val="D83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b="5714"/>
          <a:stretch>
            <a:fillRect/>
          </a:stretch>
        </p:blipFill>
        <p:spPr>
          <a:xfrm>
            <a:off x="251521" y="699544"/>
            <a:ext cx="4205598" cy="2973979"/>
          </a:xfrm>
          <a:prstGeom prst="rect">
            <a:avLst/>
          </a:prstGeom>
        </p:spPr>
      </p:pic>
      <p:sp>
        <p:nvSpPr>
          <p:cNvPr id="8" name="矩形 7"/>
          <p:cNvSpPr/>
          <p:nvPr/>
        </p:nvSpPr>
        <p:spPr>
          <a:xfrm>
            <a:off x="8777598" y="699542"/>
            <a:ext cx="366402" cy="326536"/>
          </a:xfrm>
          <a:prstGeom prst="rect">
            <a:avLst/>
          </a:prstGeom>
          <a:solidFill>
            <a:srgbClr val="D83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25"/>
          <p:cNvSpPr txBox="1"/>
          <p:nvPr/>
        </p:nvSpPr>
        <p:spPr bwMode="auto">
          <a:xfrm>
            <a:off x="222917" y="4209351"/>
            <a:ext cx="4234203" cy="738664"/>
          </a:xfrm>
          <a:prstGeom prst="rect">
            <a:avLst/>
          </a:prstGeom>
          <a:noFill/>
        </p:spPr>
        <p:txBody>
          <a:bodyPr wrap="square">
            <a:spAutoFit/>
          </a:bodyPr>
          <a:lstStyle/>
          <a:p>
            <a:pPr>
              <a:lnSpc>
                <a:spcPct val="150000"/>
              </a:lnSpc>
            </a:pPr>
            <a:r>
              <a:rPr lang="zh-CN" altLang="en-US" sz="1400" dirty="0">
                <a:solidFill>
                  <a:schemeClr val="tx1">
                    <a:lumMod val="75000"/>
                    <a:lumOff val="25000"/>
                  </a:schemeClr>
                </a:solidFill>
              </a:rPr>
              <a:t>这里输入简单的文字概述这里输入简单文字概述简单的文字概述这里输入简单的文字概述这里输入简</a:t>
            </a:r>
            <a:endParaRPr lang="zh-CN" altLang="en-US" sz="1400" dirty="0">
              <a:latin typeface="Calibri" panose="020F0502020204030204" pitchFamily="34" charset="0"/>
            </a:endParaRPr>
          </a:p>
        </p:txBody>
      </p:sp>
      <p:sp>
        <p:nvSpPr>
          <p:cNvPr id="10" name="矩形 9"/>
          <p:cNvSpPr/>
          <p:nvPr/>
        </p:nvSpPr>
        <p:spPr bwMode="auto">
          <a:xfrm>
            <a:off x="239239" y="3803038"/>
            <a:ext cx="2020887" cy="369332"/>
          </a:xfrm>
          <a:prstGeom prst="rect">
            <a:avLst/>
          </a:prstGeom>
        </p:spPr>
        <p:txBody>
          <a:bodyPr>
            <a:spAutoFit/>
          </a:bodyPr>
          <a:lstStyle/>
          <a:p>
            <a:pPr>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输入相关标题</a:t>
            </a:r>
          </a:p>
        </p:txBody>
      </p:sp>
      <p:sp>
        <p:nvSpPr>
          <p:cNvPr id="11" name="TextBox 27"/>
          <p:cNvSpPr txBox="1"/>
          <p:nvPr/>
        </p:nvSpPr>
        <p:spPr bwMode="auto">
          <a:xfrm>
            <a:off x="4575087" y="1109166"/>
            <a:ext cx="4234203" cy="738664"/>
          </a:xfrm>
          <a:prstGeom prst="rect">
            <a:avLst/>
          </a:prstGeom>
          <a:noFill/>
        </p:spPr>
        <p:txBody>
          <a:bodyPr wrap="square">
            <a:spAutoFit/>
          </a:bodyPr>
          <a:lstStyle/>
          <a:p>
            <a:pPr>
              <a:lnSpc>
                <a:spcPct val="150000"/>
              </a:lnSpc>
            </a:pPr>
            <a:r>
              <a:rPr lang="zh-CN" altLang="en-US" sz="1400" dirty="0">
                <a:solidFill>
                  <a:schemeClr val="tx1">
                    <a:lumMod val="75000"/>
                    <a:lumOff val="25000"/>
                  </a:schemeClr>
                </a:solidFill>
              </a:rPr>
              <a:t>这里输入简单的文字概述这里输入简单文字概述简单的文字概述这里输入简单的文字概述这里输入简</a:t>
            </a:r>
            <a:endParaRPr lang="zh-CN" altLang="en-US" sz="1400" dirty="0">
              <a:latin typeface="Calibri" panose="020F0502020204030204" pitchFamily="34" charset="0"/>
            </a:endParaRPr>
          </a:p>
        </p:txBody>
      </p:sp>
      <p:sp>
        <p:nvSpPr>
          <p:cNvPr id="12" name="矩形 11"/>
          <p:cNvSpPr/>
          <p:nvPr/>
        </p:nvSpPr>
        <p:spPr bwMode="auto">
          <a:xfrm>
            <a:off x="4591409" y="702853"/>
            <a:ext cx="2020887" cy="369332"/>
          </a:xfrm>
          <a:prstGeom prst="rect">
            <a:avLst/>
          </a:prstGeom>
        </p:spPr>
        <p:txBody>
          <a:bodyPr>
            <a:spAutoFit/>
          </a:bodyPr>
          <a:lstStyle/>
          <a:p>
            <a:pPr>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输入相关标题</a:t>
            </a:r>
          </a:p>
        </p:txBody>
      </p:sp>
      <p:pic>
        <p:nvPicPr>
          <p:cNvPr id="13" name="图片 12"/>
          <p:cNvPicPr>
            <a:picLocks noChangeAspect="1"/>
          </p:cNvPicPr>
          <p:nvPr/>
        </p:nvPicPr>
        <p:blipFill rotWithShape="1">
          <a:blip r:embed="rId4" cstate="print">
            <a:extLst>
              <a:ext uri="{28A0092B-C50C-407E-A947-70E740481C1C}">
                <a14:useLocalDpi xmlns:a14="http://schemas.microsoft.com/office/drawing/2010/main" val="0"/>
              </a:ext>
            </a:extLst>
          </a:blip>
          <a:srcRect r="11200" b="5714"/>
          <a:stretch>
            <a:fillRect/>
          </a:stretch>
        </p:blipFill>
        <p:spPr>
          <a:xfrm>
            <a:off x="4572000" y="2128738"/>
            <a:ext cx="4205598" cy="2973979"/>
          </a:xfrm>
          <a:prstGeom prst="rect">
            <a:avLst/>
          </a:prstGeom>
        </p:spPr>
      </p:pic>
    </p:spTree>
    <p:extLst>
      <p:ext uri="{BB962C8B-B14F-4D97-AF65-F5344CB8AC3E}">
        <p14:creationId xmlns:p14="http://schemas.microsoft.com/office/powerpoint/2010/main" val="3327419285"/>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5"/>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0-#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4"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0-#ppt_w/2"/>
                                          </p:val>
                                        </p:tav>
                                        <p:tav tm="100000">
                                          <p:val>
                                            <p:strVal val="#ppt_x"/>
                                          </p:val>
                                        </p:tav>
                                      </p:tavLst>
                                    </p:anim>
                                    <p:anim calcmode="lin" valueType="num">
                                      <p:cBhvr additive="base">
                                        <p:cTn id="49" dur="500" fill="hold"/>
                                        <p:tgtEl>
                                          <p:spTgt spid="1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2" presetClass="entr" presetSubtype="4"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down)">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animBg="1"/>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521" y="123478"/>
            <a:ext cx="179512" cy="432048"/>
          </a:xfrm>
          <a:prstGeom prst="rect">
            <a:avLst/>
          </a:prstGeom>
          <a:solidFill>
            <a:srgbClr val="D83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9"/>
          <p:cNvSpPr txBox="1"/>
          <p:nvPr/>
        </p:nvSpPr>
        <p:spPr>
          <a:xfrm>
            <a:off x="460380" y="155415"/>
            <a:ext cx="1210588" cy="400110"/>
          </a:xfrm>
          <a:prstGeom prst="rect">
            <a:avLst/>
          </a:prstGeom>
          <a:noFill/>
        </p:spPr>
        <p:txBody>
          <a:bodyPr wrap="none" rtlCol="0">
            <a:spAutoFit/>
          </a:bodyPr>
          <a:lstStyle/>
          <a:p>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六边形 5"/>
          <p:cNvSpPr/>
          <p:nvPr/>
        </p:nvSpPr>
        <p:spPr>
          <a:xfrm rot="16200000">
            <a:off x="588110" y="1409124"/>
            <a:ext cx="797366" cy="750462"/>
          </a:xfrm>
          <a:prstGeom prst="hexagon">
            <a:avLst/>
          </a:prstGeom>
          <a:solidFill>
            <a:srgbClr val="DA5F66"/>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TextBox 25"/>
          <p:cNvSpPr txBox="1"/>
          <p:nvPr/>
        </p:nvSpPr>
        <p:spPr>
          <a:xfrm>
            <a:off x="667799" y="1520979"/>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8" name="TextBox 26"/>
          <p:cNvSpPr txBox="1"/>
          <p:nvPr/>
        </p:nvSpPr>
        <p:spPr bwMode="auto">
          <a:xfrm>
            <a:off x="1475659" y="1895007"/>
            <a:ext cx="2952328" cy="92333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9" name="矩形 8"/>
          <p:cNvSpPr/>
          <p:nvPr/>
        </p:nvSpPr>
        <p:spPr bwMode="auto">
          <a:xfrm>
            <a:off x="1475659" y="1548349"/>
            <a:ext cx="2020887" cy="369332"/>
          </a:xfrm>
          <a:prstGeom prst="rect">
            <a:avLst/>
          </a:prstGeom>
        </p:spPr>
        <p:txBody>
          <a:bodyPr>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a:t>
            </a: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95000"/>
                  <a:lumOff val="5000"/>
                </a:schemeClr>
              </a:solidFill>
            </a:endParaRPr>
          </a:p>
        </p:txBody>
      </p:sp>
      <p:sp>
        <p:nvSpPr>
          <p:cNvPr id="10" name="六边形 9"/>
          <p:cNvSpPr/>
          <p:nvPr/>
        </p:nvSpPr>
        <p:spPr>
          <a:xfrm rot="16200000">
            <a:off x="588109" y="3214603"/>
            <a:ext cx="797366" cy="750462"/>
          </a:xfrm>
          <a:prstGeom prst="hexagon">
            <a:avLst/>
          </a:prstGeom>
          <a:solidFill>
            <a:srgbClr val="DA5F66"/>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 name="TextBox 29"/>
          <p:cNvSpPr txBox="1"/>
          <p:nvPr/>
        </p:nvSpPr>
        <p:spPr>
          <a:xfrm>
            <a:off x="667798" y="3326458"/>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2" name="TextBox 30"/>
          <p:cNvSpPr txBox="1"/>
          <p:nvPr/>
        </p:nvSpPr>
        <p:spPr bwMode="auto">
          <a:xfrm>
            <a:off x="1475658" y="3700486"/>
            <a:ext cx="2952328" cy="92333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13" name="矩形 12"/>
          <p:cNvSpPr/>
          <p:nvPr/>
        </p:nvSpPr>
        <p:spPr bwMode="auto">
          <a:xfrm>
            <a:off x="1475658" y="3353828"/>
            <a:ext cx="2020887" cy="369332"/>
          </a:xfrm>
          <a:prstGeom prst="rect">
            <a:avLst/>
          </a:prstGeom>
        </p:spPr>
        <p:txBody>
          <a:bodyPr>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a:t>
            </a: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95000"/>
                  <a:lumOff val="5000"/>
                </a:schemeClr>
              </a:solidFill>
            </a:endParaRPr>
          </a:p>
        </p:txBody>
      </p:sp>
      <p:sp>
        <p:nvSpPr>
          <p:cNvPr id="14" name="六边形 13"/>
          <p:cNvSpPr/>
          <p:nvPr/>
        </p:nvSpPr>
        <p:spPr>
          <a:xfrm rot="16200000">
            <a:off x="4764575" y="1414404"/>
            <a:ext cx="797366" cy="750462"/>
          </a:xfrm>
          <a:prstGeom prst="hexagon">
            <a:avLst/>
          </a:prstGeom>
          <a:solidFill>
            <a:srgbClr val="DA5F66"/>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TextBox 33"/>
          <p:cNvSpPr txBox="1"/>
          <p:nvPr/>
        </p:nvSpPr>
        <p:spPr>
          <a:xfrm>
            <a:off x="4844264" y="1526259"/>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16" name="TextBox 34"/>
          <p:cNvSpPr txBox="1"/>
          <p:nvPr/>
        </p:nvSpPr>
        <p:spPr bwMode="auto">
          <a:xfrm>
            <a:off x="5652124" y="1900287"/>
            <a:ext cx="2952328" cy="92333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17" name="矩形 16"/>
          <p:cNvSpPr/>
          <p:nvPr/>
        </p:nvSpPr>
        <p:spPr bwMode="auto">
          <a:xfrm>
            <a:off x="5652124" y="1553629"/>
            <a:ext cx="2020887" cy="369332"/>
          </a:xfrm>
          <a:prstGeom prst="rect">
            <a:avLst/>
          </a:prstGeom>
        </p:spPr>
        <p:txBody>
          <a:bodyPr>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a:t>
            </a: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95000"/>
                  <a:lumOff val="5000"/>
                </a:schemeClr>
              </a:solidFill>
            </a:endParaRPr>
          </a:p>
        </p:txBody>
      </p:sp>
      <p:sp>
        <p:nvSpPr>
          <p:cNvPr id="18" name="六边形 17"/>
          <p:cNvSpPr/>
          <p:nvPr/>
        </p:nvSpPr>
        <p:spPr>
          <a:xfrm rot="16200000">
            <a:off x="4764574" y="3219883"/>
            <a:ext cx="797366" cy="750462"/>
          </a:xfrm>
          <a:prstGeom prst="hexagon">
            <a:avLst/>
          </a:prstGeom>
          <a:solidFill>
            <a:srgbClr val="DA5F66"/>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TextBox 37"/>
          <p:cNvSpPr txBox="1"/>
          <p:nvPr/>
        </p:nvSpPr>
        <p:spPr>
          <a:xfrm>
            <a:off x="4844263" y="3331738"/>
            <a:ext cx="665567" cy="584775"/>
          </a:xfrm>
          <a:prstGeom prst="rect">
            <a:avLst/>
          </a:prstGeom>
          <a:noFill/>
        </p:spPr>
        <p:txBody>
          <a:bodyPr wrap="none" rtlCol="0">
            <a:spAutoFit/>
          </a:bodyPr>
          <a:lstStyle/>
          <a:p>
            <a:r>
              <a:rPr lang="en-US" altLang="zh-CN" sz="3200" dirty="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0" name="TextBox 38"/>
          <p:cNvSpPr txBox="1"/>
          <p:nvPr/>
        </p:nvSpPr>
        <p:spPr bwMode="auto">
          <a:xfrm>
            <a:off x="5652123" y="3705766"/>
            <a:ext cx="2952328" cy="92333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a:t>
            </a:r>
            <a:endParaRPr lang="zh-CN" altLang="en-US" sz="1200" dirty="0">
              <a:solidFill>
                <a:schemeClr val="tx1">
                  <a:lumMod val="95000"/>
                  <a:lumOff val="5000"/>
                </a:schemeClr>
              </a:solidFill>
              <a:latin typeface="Calibri" panose="020F0502020204030204" pitchFamily="34" charset="0"/>
            </a:endParaRPr>
          </a:p>
        </p:txBody>
      </p:sp>
      <p:sp>
        <p:nvSpPr>
          <p:cNvPr id="21" name="矩形 20"/>
          <p:cNvSpPr/>
          <p:nvPr/>
        </p:nvSpPr>
        <p:spPr bwMode="auto">
          <a:xfrm>
            <a:off x="5652123" y="3359108"/>
            <a:ext cx="2020887" cy="369332"/>
          </a:xfrm>
          <a:prstGeom prst="rect">
            <a:avLst/>
          </a:prstGeom>
        </p:spPr>
        <p:txBody>
          <a:bodyPr>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a:t>
            </a: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95000"/>
                  <a:lumOff val="5000"/>
                </a:schemeClr>
              </a:solidFill>
            </a:endParaRPr>
          </a:p>
        </p:txBody>
      </p:sp>
    </p:spTree>
    <p:extLst>
      <p:ext uri="{BB962C8B-B14F-4D97-AF65-F5344CB8AC3E}">
        <p14:creationId xmlns:p14="http://schemas.microsoft.com/office/powerpoint/2010/main" val="3574377171"/>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5"/>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0-#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 presetClass="entr" presetSubtype="8"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0-#ppt_w/2"/>
                                          </p:val>
                                        </p:tav>
                                        <p:tav tm="100000">
                                          <p:val>
                                            <p:strVal val="#ppt_x"/>
                                          </p:val>
                                        </p:tav>
                                      </p:tavLst>
                                    </p:anim>
                                    <p:anim calcmode="lin" valueType="num">
                                      <p:cBhvr additive="base">
                                        <p:cTn id="43" dur="500" fill="hold"/>
                                        <p:tgtEl>
                                          <p:spTgt spid="15"/>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0-#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childTnLst>
                          </p:cTn>
                        </p:par>
                        <p:par>
                          <p:cTn id="48" fill="hold">
                            <p:stCondLst>
                              <p:cond delay="3500"/>
                            </p:stCondLst>
                            <p:childTnLst>
                              <p:par>
                                <p:cTn id="49" presetID="42"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par>
                          <p:cTn id="59" fill="hold">
                            <p:stCondLst>
                              <p:cond delay="4500"/>
                            </p:stCondLst>
                            <p:childTnLst>
                              <p:par>
                                <p:cTn id="60" presetID="2" presetClass="entr" presetSubtype="8"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fill="hold"/>
                                        <p:tgtEl>
                                          <p:spTgt spid="11"/>
                                        </p:tgtEl>
                                        <p:attrNameLst>
                                          <p:attrName>ppt_x</p:attrName>
                                        </p:attrNameLst>
                                      </p:cBhvr>
                                      <p:tavLst>
                                        <p:tav tm="0">
                                          <p:val>
                                            <p:strVal val="0-#ppt_w/2"/>
                                          </p:val>
                                        </p:tav>
                                        <p:tav tm="100000">
                                          <p:val>
                                            <p:strVal val="#ppt_x"/>
                                          </p:val>
                                        </p:tav>
                                      </p:tavLst>
                                    </p:anim>
                                    <p:anim calcmode="lin" valueType="num">
                                      <p:cBhvr additive="base">
                                        <p:cTn id="63" dur="500" fill="hold"/>
                                        <p:tgtEl>
                                          <p:spTgt spid="11"/>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additive="base">
                                        <p:cTn id="66" dur="500" fill="hold"/>
                                        <p:tgtEl>
                                          <p:spTgt spid="10"/>
                                        </p:tgtEl>
                                        <p:attrNameLst>
                                          <p:attrName>ppt_x</p:attrName>
                                        </p:attrNameLst>
                                      </p:cBhvr>
                                      <p:tavLst>
                                        <p:tav tm="0">
                                          <p:val>
                                            <p:strVal val="0-#ppt_w/2"/>
                                          </p:val>
                                        </p:tav>
                                        <p:tav tm="100000">
                                          <p:val>
                                            <p:strVal val="#ppt_x"/>
                                          </p:val>
                                        </p:tav>
                                      </p:tavLst>
                                    </p:anim>
                                    <p:anim calcmode="lin" valueType="num">
                                      <p:cBhvr additive="base">
                                        <p:cTn id="67" dur="500" fill="hold"/>
                                        <p:tgtEl>
                                          <p:spTgt spid="10"/>
                                        </p:tgtEl>
                                        <p:attrNameLst>
                                          <p:attrName>ppt_y</p:attrName>
                                        </p:attrNameLst>
                                      </p:cBhvr>
                                      <p:tavLst>
                                        <p:tav tm="0">
                                          <p:val>
                                            <p:strVal val="#ppt_y"/>
                                          </p:val>
                                        </p:tav>
                                        <p:tav tm="100000">
                                          <p:val>
                                            <p:strVal val="#ppt_y"/>
                                          </p:val>
                                        </p:tav>
                                      </p:tavLst>
                                    </p:anim>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1000"/>
                                        <p:tgtEl>
                                          <p:spTgt spid="13"/>
                                        </p:tgtEl>
                                      </p:cBhvr>
                                    </p:animEffect>
                                    <p:anim calcmode="lin" valueType="num">
                                      <p:cBhvr>
                                        <p:cTn id="72" dur="1000" fill="hold"/>
                                        <p:tgtEl>
                                          <p:spTgt spid="13"/>
                                        </p:tgtEl>
                                        <p:attrNameLst>
                                          <p:attrName>ppt_x</p:attrName>
                                        </p:attrNameLst>
                                      </p:cBhvr>
                                      <p:tavLst>
                                        <p:tav tm="0">
                                          <p:val>
                                            <p:strVal val="#ppt_x"/>
                                          </p:val>
                                        </p:tav>
                                        <p:tav tm="100000">
                                          <p:val>
                                            <p:strVal val="#ppt_x"/>
                                          </p:val>
                                        </p:tav>
                                      </p:tavLst>
                                    </p:anim>
                                    <p:anim calcmode="lin" valueType="num">
                                      <p:cBhvr>
                                        <p:cTn id="73" dur="1000" fill="hold"/>
                                        <p:tgtEl>
                                          <p:spTgt spid="13"/>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1000"/>
                                        <p:tgtEl>
                                          <p:spTgt spid="12"/>
                                        </p:tgtEl>
                                      </p:cBhvr>
                                    </p:animEffect>
                                    <p:anim calcmode="lin" valueType="num">
                                      <p:cBhvr>
                                        <p:cTn id="77" dur="1000" fill="hold"/>
                                        <p:tgtEl>
                                          <p:spTgt spid="12"/>
                                        </p:tgtEl>
                                        <p:attrNameLst>
                                          <p:attrName>ppt_x</p:attrName>
                                        </p:attrNameLst>
                                      </p:cBhvr>
                                      <p:tavLst>
                                        <p:tav tm="0">
                                          <p:val>
                                            <p:strVal val="#ppt_x"/>
                                          </p:val>
                                        </p:tav>
                                        <p:tav tm="100000">
                                          <p:val>
                                            <p:strVal val="#ppt_x"/>
                                          </p:val>
                                        </p:tav>
                                      </p:tavLst>
                                    </p:anim>
                                    <p:anim calcmode="lin" valueType="num">
                                      <p:cBhvr>
                                        <p:cTn id="78" dur="1000" fill="hold"/>
                                        <p:tgtEl>
                                          <p:spTgt spid="12"/>
                                        </p:tgtEl>
                                        <p:attrNameLst>
                                          <p:attrName>ppt_y</p:attrName>
                                        </p:attrNameLst>
                                      </p:cBhvr>
                                      <p:tavLst>
                                        <p:tav tm="0">
                                          <p:val>
                                            <p:strVal val="#ppt_y+.1"/>
                                          </p:val>
                                        </p:tav>
                                        <p:tav tm="100000">
                                          <p:val>
                                            <p:strVal val="#ppt_y"/>
                                          </p:val>
                                        </p:tav>
                                      </p:tavLst>
                                    </p:anim>
                                  </p:childTnLst>
                                </p:cTn>
                              </p:par>
                            </p:childTnLst>
                          </p:cTn>
                        </p:par>
                        <p:par>
                          <p:cTn id="79" fill="hold">
                            <p:stCondLst>
                              <p:cond delay="6000"/>
                            </p:stCondLst>
                            <p:childTnLst>
                              <p:par>
                                <p:cTn id="80" presetID="2" presetClass="entr" presetSubtype="8"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additive="base">
                                        <p:cTn id="82" dur="500" fill="hold"/>
                                        <p:tgtEl>
                                          <p:spTgt spid="19"/>
                                        </p:tgtEl>
                                        <p:attrNameLst>
                                          <p:attrName>ppt_x</p:attrName>
                                        </p:attrNameLst>
                                      </p:cBhvr>
                                      <p:tavLst>
                                        <p:tav tm="0">
                                          <p:val>
                                            <p:strVal val="0-#ppt_w/2"/>
                                          </p:val>
                                        </p:tav>
                                        <p:tav tm="100000">
                                          <p:val>
                                            <p:strVal val="#ppt_x"/>
                                          </p:val>
                                        </p:tav>
                                      </p:tavLst>
                                    </p:anim>
                                    <p:anim calcmode="lin" valueType="num">
                                      <p:cBhvr additive="base">
                                        <p:cTn id="83" dur="500" fill="hold"/>
                                        <p:tgtEl>
                                          <p:spTgt spid="19"/>
                                        </p:tgtEl>
                                        <p:attrNameLst>
                                          <p:attrName>ppt_y</p:attrName>
                                        </p:attrNameLst>
                                      </p:cBhvr>
                                      <p:tavLst>
                                        <p:tav tm="0">
                                          <p:val>
                                            <p:strVal val="#ppt_y"/>
                                          </p:val>
                                        </p:tav>
                                        <p:tav tm="100000">
                                          <p:val>
                                            <p:strVal val="#ppt_y"/>
                                          </p:val>
                                        </p:tav>
                                      </p:tavLst>
                                    </p:anim>
                                  </p:childTnLst>
                                </p:cTn>
                              </p:par>
                              <p:par>
                                <p:cTn id="84" presetID="2" presetClass="entr" presetSubtype="8" fill="hold" grpId="0"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0-#ppt_w/2"/>
                                          </p:val>
                                        </p:tav>
                                        <p:tav tm="100000">
                                          <p:val>
                                            <p:strVal val="#ppt_x"/>
                                          </p:val>
                                        </p:tav>
                                      </p:tavLst>
                                    </p:anim>
                                    <p:anim calcmode="lin" valueType="num">
                                      <p:cBhvr additive="base">
                                        <p:cTn id="87" dur="500" fill="hold"/>
                                        <p:tgtEl>
                                          <p:spTgt spid="18"/>
                                        </p:tgtEl>
                                        <p:attrNameLst>
                                          <p:attrName>ppt_y</p:attrName>
                                        </p:attrNameLst>
                                      </p:cBhvr>
                                      <p:tavLst>
                                        <p:tav tm="0">
                                          <p:val>
                                            <p:strVal val="#ppt_y"/>
                                          </p:val>
                                        </p:tav>
                                        <p:tav tm="100000">
                                          <p:val>
                                            <p:strVal val="#ppt_y"/>
                                          </p:val>
                                        </p:tav>
                                      </p:tavLst>
                                    </p:anim>
                                  </p:childTnLst>
                                </p:cTn>
                              </p:par>
                            </p:childTnLst>
                          </p:cTn>
                        </p:par>
                        <p:par>
                          <p:cTn id="88" fill="hold">
                            <p:stCondLst>
                              <p:cond delay="6500"/>
                            </p:stCondLst>
                            <p:childTnLst>
                              <p:par>
                                <p:cTn id="89" presetID="42" presetClass="entr" presetSubtype="0" fill="hold" grpId="0" nodeType="after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1000"/>
                                        <p:tgtEl>
                                          <p:spTgt spid="21"/>
                                        </p:tgtEl>
                                      </p:cBhvr>
                                    </p:animEffect>
                                    <p:anim calcmode="lin" valueType="num">
                                      <p:cBhvr>
                                        <p:cTn id="92" dur="1000" fill="hold"/>
                                        <p:tgtEl>
                                          <p:spTgt spid="21"/>
                                        </p:tgtEl>
                                        <p:attrNameLst>
                                          <p:attrName>ppt_x</p:attrName>
                                        </p:attrNameLst>
                                      </p:cBhvr>
                                      <p:tavLst>
                                        <p:tav tm="0">
                                          <p:val>
                                            <p:strVal val="#ppt_x"/>
                                          </p:val>
                                        </p:tav>
                                        <p:tav tm="100000">
                                          <p:val>
                                            <p:strVal val="#ppt_x"/>
                                          </p:val>
                                        </p:tav>
                                      </p:tavLst>
                                    </p:anim>
                                    <p:anim calcmode="lin" valueType="num">
                                      <p:cBhvr>
                                        <p:cTn id="93" dur="1000" fill="hold"/>
                                        <p:tgtEl>
                                          <p:spTgt spid="21"/>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1000"/>
                                        <p:tgtEl>
                                          <p:spTgt spid="20"/>
                                        </p:tgtEl>
                                      </p:cBhvr>
                                    </p:animEffect>
                                    <p:anim calcmode="lin" valueType="num">
                                      <p:cBhvr>
                                        <p:cTn id="97" dur="1000" fill="hold"/>
                                        <p:tgtEl>
                                          <p:spTgt spid="20"/>
                                        </p:tgtEl>
                                        <p:attrNameLst>
                                          <p:attrName>ppt_x</p:attrName>
                                        </p:attrNameLst>
                                      </p:cBhvr>
                                      <p:tavLst>
                                        <p:tav tm="0">
                                          <p:val>
                                            <p:strVal val="#ppt_x"/>
                                          </p:val>
                                        </p:tav>
                                        <p:tav tm="100000">
                                          <p:val>
                                            <p:strVal val="#ppt_x"/>
                                          </p:val>
                                        </p:tav>
                                      </p:tavLst>
                                    </p:anim>
                                    <p:anim calcmode="lin" valueType="num">
                                      <p:cBhvr>
                                        <p:cTn id="9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p:bldP spid="9" grpId="0"/>
      <p:bldP spid="10" grpId="0" animBg="1"/>
      <p:bldP spid="11" grpId="0"/>
      <p:bldP spid="12" grpId="0"/>
      <p:bldP spid="13" grpId="0"/>
      <p:bldP spid="14" grpId="0" animBg="1"/>
      <p:bldP spid="15" grpId="0"/>
      <p:bldP spid="16" grpId="0"/>
      <p:bldP spid="17" grpId="0"/>
      <p:bldP spid="18" grpId="0" animBg="1"/>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521" y="123478"/>
            <a:ext cx="179512" cy="432048"/>
          </a:xfrm>
          <a:prstGeom prst="rect">
            <a:avLst/>
          </a:prstGeom>
          <a:solidFill>
            <a:srgbClr val="D83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9"/>
          <p:cNvSpPr txBox="1"/>
          <p:nvPr/>
        </p:nvSpPr>
        <p:spPr>
          <a:xfrm>
            <a:off x="460380" y="155415"/>
            <a:ext cx="1210588" cy="400110"/>
          </a:xfrm>
          <a:prstGeom prst="rect">
            <a:avLst/>
          </a:prstGeom>
          <a:noFill/>
        </p:spPr>
        <p:txBody>
          <a:bodyPr wrap="none" rtlCol="0">
            <a:spAutoFit/>
          </a:bodyPr>
          <a:lstStyle/>
          <a:p>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泪滴形 16"/>
          <p:cNvSpPr/>
          <p:nvPr/>
        </p:nvSpPr>
        <p:spPr>
          <a:xfrm rot="8035252">
            <a:off x="642236" y="1292484"/>
            <a:ext cx="2664296" cy="2664296"/>
          </a:xfrm>
          <a:prstGeom prst="teardrop">
            <a:avLst/>
          </a:prstGeom>
          <a:solidFill>
            <a:srgbClr val="DA5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泪滴形 17"/>
          <p:cNvSpPr/>
          <p:nvPr/>
        </p:nvSpPr>
        <p:spPr>
          <a:xfrm rot="8035252">
            <a:off x="2913001" y="2360504"/>
            <a:ext cx="1779427" cy="1779427"/>
          </a:xfrm>
          <a:prstGeom prst="teardrop">
            <a:avLst/>
          </a:prstGeom>
          <a:solidFill>
            <a:srgbClr val="DA5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2544691" y="1348408"/>
            <a:ext cx="864096" cy="864096"/>
          </a:xfrm>
          <a:prstGeom prst="ellipse">
            <a:avLst/>
          </a:prstGeom>
          <a:solidFill>
            <a:srgbClr val="DA5F66"/>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600"/>
              </a:solidFill>
            </a:endParaRPr>
          </a:p>
        </p:txBody>
      </p:sp>
      <p:sp>
        <p:nvSpPr>
          <p:cNvPr id="20" name="椭圆 19"/>
          <p:cNvSpPr/>
          <p:nvPr/>
        </p:nvSpPr>
        <p:spPr>
          <a:xfrm>
            <a:off x="4043985" y="2369435"/>
            <a:ext cx="672032" cy="672032"/>
          </a:xfrm>
          <a:prstGeom prst="ellipse">
            <a:avLst/>
          </a:prstGeom>
          <a:solidFill>
            <a:srgbClr val="DA5F66"/>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600"/>
              </a:solidFill>
            </a:endParaRPr>
          </a:p>
        </p:txBody>
      </p:sp>
      <p:sp>
        <p:nvSpPr>
          <p:cNvPr id="21" name="TextBox 9"/>
          <p:cNvSpPr txBox="1"/>
          <p:nvPr/>
        </p:nvSpPr>
        <p:spPr>
          <a:xfrm>
            <a:off x="2660788" y="1564432"/>
            <a:ext cx="627095" cy="400110"/>
          </a:xfrm>
          <a:prstGeom prst="rect">
            <a:avLst/>
          </a:prstGeom>
          <a:noFill/>
        </p:spPr>
        <p:txBody>
          <a:bodyPr wrap="none" rtlCol="0">
            <a:spAutoFit/>
          </a:bodyPr>
          <a:lstStyle/>
          <a:p>
            <a:r>
              <a:rPr lang="en-US" altLang="zh-CN" sz="2000" dirty="0">
                <a:solidFill>
                  <a:schemeClr val="bg1"/>
                </a:solidFill>
              </a:rPr>
              <a:t>80%</a:t>
            </a:r>
            <a:endParaRPr lang="zh-CN" altLang="en-US" sz="2000" dirty="0">
              <a:solidFill>
                <a:schemeClr val="bg1"/>
              </a:solidFill>
            </a:endParaRPr>
          </a:p>
        </p:txBody>
      </p:sp>
      <p:sp>
        <p:nvSpPr>
          <p:cNvPr id="22" name="TextBox 10"/>
          <p:cNvSpPr txBox="1"/>
          <p:nvPr/>
        </p:nvSpPr>
        <p:spPr>
          <a:xfrm>
            <a:off x="4084113" y="2505396"/>
            <a:ext cx="484428" cy="300082"/>
          </a:xfrm>
          <a:prstGeom prst="rect">
            <a:avLst/>
          </a:prstGeom>
          <a:noFill/>
        </p:spPr>
        <p:txBody>
          <a:bodyPr wrap="none" rtlCol="0">
            <a:spAutoFit/>
          </a:bodyPr>
          <a:lstStyle/>
          <a:p>
            <a:r>
              <a:rPr lang="en-US" altLang="zh-CN" dirty="0" smtClean="0">
                <a:solidFill>
                  <a:schemeClr val="bg1"/>
                </a:solidFill>
              </a:rPr>
              <a:t>35%</a:t>
            </a:r>
            <a:endParaRPr lang="zh-CN" altLang="en-US" dirty="0">
              <a:solidFill>
                <a:schemeClr val="bg1"/>
              </a:solidFill>
            </a:endParaRPr>
          </a:p>
        </p:txBody>
      </p:sp>
      <p:sp>
        <p:nvSpPr>
          <p:cNvPr id="23" name="矩形 22"/>
          <p:cNvSpPr/>
          <p:nvPr/>
        </p:nvSpPr>
        <p:spPr>
          <a:xfrm flipH="1">
            <a:off x="1032524" y="2357927"/>
            <a:ext cx="1719593"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bg1"/>
                </a:solidFill>
              </a:rPr>
              <a:t>这里输入简单的文字</a:t>
            </a:r>
            <a:endParaRPr lang="en-US" altLang="zh-CN" sz="1200" dirty="0">
              <a:solidFill>
                <a:schemeClr val="bg1"/>
              </a:solidFill>
            </a:endParaRPr>
          </a:p>
          <a:p>
            <a:pPr>
              <a:lnSpc>
                <a:spcPct val="150000"/>
              </a:lnSpc>
            </a:pPr>
            <a:r>
              <a:rPr lang="zh-CN" altLang="en-US" sz="1200" dirty="0">
                <a:solidFill>
                  <a:schemeClr val="bg1"/>
                </a:solidFill>
              </a:rPr>
              <a:t>概述这里输入简单文</a:t>
            </a:r>
            <a:endParaRPr lang="en-US" altLang="zh-CN" sz="1200" dirty="0">
              <a:solidFill>
                <a:schemeClr val="bg1"/>
              </a:solidFill>
            </a:endParaRPr>
          </a:p>
          <a:p>
            <a:pPr>
              <a:lnSpc>
                <a:spcPct val="150000"/>
              </a:lnSpc>
            </a:pPr>
            <a:r>
              <a:rPr lang="zh-CN" altLang="en-US" sz="1200" dirty="0">
                <a:solidFill>
                  <a:schemeClr val="bg1"/>
                </a:solidFill>
              </a:rPr>
              <a:t>字概述简单的文字概</a:t>
            </a:r>
            <a:endParaRPr lang="en-US" altLang="zh-CN" sz="1200" dirty="0">
              <a:solidFill>
                <a:schemeClr val="bg1"/>
              </a:solidFill>
            </a:endParaRPr>
          </a:p>
        </p:txBody>
      </p:sp>
      <p:sp>
        <p:nvSpPr>
          <p:cNvPr id="24" name="矩形 23"/>
          <p:cNvSpPr/>
          <p:nvPr/>
        </p:nvSpPr>
        <p:spPr>
          <a:xfrm>
            <a:off x="1104531" y="2041141"/>
            <a:ext cx="1440161" cy="328295"/>
          </a:xfrm>
          <a:prstGeom prst="rect">
            <a:avLst/>
          </a:prstGeom>
        </p:spPr>
        <p:txBody>
          <a:bodyPr wrap="square" lIns="121893" tIns="60946" rIns="121893" bIns="60946">
            <a:spAutoFit/>
          </a:bodyPr>
          <a:lstStyle/>
          <a:p>
            <a:pPr algn="just" defTabSz="1218565">
              <a:lnSpc>
                <a:spcPts val="1600"/>
              </a:lnSpc>
            </a:pPr>
            <a:r>
              <a:rPr lang="zh-CN" altLang="en-US" sz="1300" b="1" dirty="0">
                <a:solidFill>
                  <a:schemeClr val="bg1"/>
                </a:solidFill>
                <a:latin typeface="微软雅黑" panose="020B0503020204020204" pitchFamily="34" charset="-122"/>
                <a:ea typeface="微软雅黑" panose="020B0503020204020204" pitchFamily="34" charset="-122"/>
              </a:rPr>
              <a:t>这里填写小标题</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flipH="1">
            <a:off x="3002388" y="3155296"/>
            <a:ext cx="1719593" cy="677080"/>
          </a:xfrm>
          <a:prstGeom prst="rect">
            <a:avLst/>
          </a:prstGeom>
          <a:effectLst/>
        </p:spPr>
        <p:txBody>
          <a:bodyPr wrap="square" lIns="121893" tIns="60946" rIns="121893" bIns="60946">
            <a:spAutoFit/>
          </a:bodyPr>
          <a:lstStyle/>
          <a:p>
            <a:pPr>
              <a:lnSpc>
                <a:spcPct val="150000"/>
              </a:lnSpc>
            </a:pPr>
            <a:r>
              <a:rPr lang="zh-CN" altLang="en-US" sz="1200" dirty="0">
                <a:solidFill>
                  <a:schemeClr val="bg1"/>
                </a:solidFill>
              </a:rPr>
              <a:t>这里输入简单的文字</a:t>
            </a:r>
            <a:endParaRPr lang="en-US" altLang="zh-CN" sz="1200" dirty="0">
              <a:solidFill>
                <a:schemeClr val="bg1"/>
              </a:solidFill>
            </a:endParaRPr>
          </a:p>
          <a:p>
            <a:pPr>
              <a:lnSpc>
                <a:spcPct val="150000"/>
              </a:lnSpc>
            </a:pPr>
            <a:r>
              <a:rPr lang="zh-CN" altLang="en-US" sz="1200" dirty="0">
                <a:solidFill>
                  <a:schemeClr val="bg1"/>
                </a:solidFill>
              </a:rPr>
              <a:t>概述这里输入简单文</a:t>
            </a:r>
            <a:endParaRPr lang="en-US" altLang="zh-CN" sz="1200" dirty="0">
              <a:solidFill>
                <a:schemeClr val="bg1"/>
              </a:solidFill>
            </a:endParaRPr>
          </a:p>
        </p:txBody>
      </p:sp>
      <p:sp>
        <p:nvSpPr>
          <p:cNvPr id="26" name="矩形 25"/>
          <p:cNvSpPr/>
          <p:nvPr/>
        </p:nvSpPr>
        <p:spPr>
          <a:xfrm>
            <a:off x="3074395" y="2838511"/>
            <a:ext cx="1440161" cy="328295"/>
          </a:xfrm>
          <a:prstGeom prst="rect">
            <a:avLst/>
          </a:prstGeom>
        </p:spPr>
        <p:txBody>
          <a:bodyPr wrap="square" lIns="121893" tIns="60946" rIns="121893" bIns="60946">
            <a:spAutoFit/>
          </a:bodyPr>
          <a:lstStyle/>
          <a:p>
            <a:pPr algn="just" defTabSz="1218565">
              <a:lnSpc>
                <a:spcPts val="1600"/>
              </a:lnSpc>
            </a:pPr>
            <a:r>
              <a:rPr lang="zh-CN" altLang="en-US" sz="1300" b="1" dirty="0">
                <a:solidFill>
                  <a:schemeClr val="bg1"/>
                </a:solidFill>
                <a:latin typeface="微软雅黑" panose="020B0503020204020204" pitchFamily="34" charset="-122"/>
                <a:ea typeface="微软雅黑" panose="020B0503020204020204" pitchFamily="34" charset="-122"/>
              </a:rPr>
              <a:t>填写小标题</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flipH="1">
            <a:off x="4043984" y="1320098"/>
            <a:ext cx="4776488" cy="677080"/>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95000"/>
                    <a:lumOff val="5000"/>
                  </a:schemeClr>
                </a:solidFill>
              </a:rPr>
              <a:t>这里输入简单的文字概述这里输入简单文字概述简单的文字概述</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flipH="1">
            <a:off x="5652121" y="2601298"/>
            <a:ext cx="2832272" cy="1231078"/>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95000"/>
                    <a:lumOff val="5000"/>
                  </a:schemeClr>
                </a:solidFill>
              </a:rPr>
              <a:t>这里输入简单的文字概述这里输入简单文字概述简单的文字概述</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2707204"/>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5"/>
                                        </p:tgtEl>
                                      </p:cBhvr>
                                    </p:animEffect>
                                  </p:childTnLst>
                                </p:cTn>
                              </p:par>
                            </p:childTnLst>
                          </p:cTn>
                        </p:par>
                        <p:par>
                          <p:cTn id="19" fill="hold">
                            <p:stCondLst>
                              <p:cond delay="1500"/>
                            </p:stCondLst>
                            <p:childTnLst>
                              <p:par>
                                <p:cTn id="20" presetID="26" presetClass="entr" presetSubtype="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80">
                                          <p:stCondLst>
                                            <p:cond delay="0"/>
                                          </p:stCondLst>
                                        </p:cTn>
                                        <p:tgtEl>
                                          <p:spTgt spid="17"/>
                                        </p:tgtEl>
                                      </p:cBhvr>
                                    </p:animEffect>
                                    <p:anim calcmode="lin" valueType="num">
                                      <p:cBhvr>
                                        <p:cTn id="2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8" dur="26">
                                          <p:stCondLst>
                                            <p:cond delay="650"/>
                                          </p:stCondLst>
                                        </p:cTn>
                                        <p:tgtEl>
                                          <p:spTgt spid="17"/>
                                        </p:tgtEl>
                                      </p:cBhvr>
                                      <p:to x="100000" y="60000"/>
                                    </p:animScale>
                                    <p:animScale>
                                      <p:cBhvr>
                                        <p:cTn id="29" dur="166" decel="50000">
                                          <p:stCondLst>
                                            <p:cond delay="676"/>
                                          </p:stCondLst>
                                        </p:cTn>
                                        <p:tgtEl>
                                          <p:spTgt spid="17"/>
                                        </p:tgtEl>
                                      </p:cBhvr>
                                      <p:to x="100000" y="100000"/>
                                    </p:animScale>
                                    <p:animScale>
                                      <p:cBhvr>
                                        <p:cTn id="30" dur="26">
                                          <p:stCondLst>
                                            <p:cond delay="1312"/>
                                          </p:stCondLst>
                                        </p:cTn>
                                        <p:tgtEl>
                                          <p:spTgt spid="17"/>
                                        </p:tgtEl>
                                      </p:cBhvr>
                                      <p:to x="100000" y="80000"/>
                                    </p:animScale>
                                    <p:animScale>
                                      <p:cBhvr>
                                        <p:cTn id="31" dur="166" decel="50000">
                                          <p:stCondLst>
                                            <p:cond delay="1338"/>
                                          </p:stCondLst>
                                        </p:cTn>
                                        <p:tgtEl>
                                          <p:spTgt spid="17"/>
                                        </p:tgtEl>
                                      </p:cBhvr>
                                      <p:to x="100000" y="100000"/>
                                    </p:animScale>
                                    <p:animScale>
                                      <p:cBhvr>
                                        <p:cTn id="32" dur="26">
                                          <p:stCondLst>
                                            <p:cond delay="1642"/>
                                          </p:stCondLst>
                                        </p:cTn>
                                        <p:tgtEl>
                                          <p:spTgt spid="17"/>
                                        </p:tgtEl>
                                      </p:cBhvr>
                                      <p:to x="100000" y="90000"/>
                                    </p:animScale>
                                    <p:animScale>
                                      <p:cBhvr>
                                        <p:cTn id="33" dur="166" decel="50000">
                                          <p:stCondLst>
                                            <p:cond delay="1668"/>
                                          </p:stCondLst>
                                        </p:cTn>
                                        <p:tgtEl>
                                          <p:spTgt spid="17"/>
                                        </p:tgtEl>
                                      </p:cBhvr>
                                      <p:to x="100000" y="100000"/>
                                    </p:animScale>
                                    <p:animScale>
                                      <p:cBhvr>
                                        <p:cTn id="34" dur="26">
                                          <p:stCondLst>
                                            <p:cond delay="1808"/>
                                          </p:stCondLst>
                                        </p:cTn>
                                        <p:tgtEl>
                                          <p:spTgt spid="17"/>
                                        </p:tgtEl>
                                      </p:cBhvr>
                                      <p:to x="100000" y="95000"/>
                                    </p:animScale>
                                    <p:animScale>
                                      <p:cBhvr>
                                        <p:cTn id="35" dur="166" decel="50000">
                                          <p:stCondLst>
                                            <p:cond delay="1834"/>
                                          </p:stCondLst>
                                        </p:cTn>
                                        <p:tgtEl>
                                          <p:spTgt spid="17"/>
                                        </p:tgtEl>
                                      </p:cBhvr>
                                      <p:to x="100000" y="100000"/>
                                    </p:animScale>
                                  </p:childTnLst>
                                </p:cTn>
                              </p:par>
                              <p:par>
                                <p:cTn id="36" presetID="26"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80">
                                          <p:stCondLst>
                                            <p:cond delay="0"/>
                                          </p:stCondLst>
                                        </p:cTn>
                                        <p:tgtEl>
                                          <p:spTgt spid="18"/>
                                        </p:tgtEl>
                                      </p:cBhvr>
                                    </p:animEffect>
                                    <p:anim calcmode="lin" valueType="num">
                                      <p:cBhvr>
                                        <p:cTn id="39"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4" dur="26">
                                          <p:stCondLst>
                                            <p:cond delay="650"/>
                                          </p:stCondLst>
                                        </p:cTn>
                                        <p:tgtEl>
                                          <p:spTgt spid="18"/>
                                        </p:tgtEl>
                                      </p:cBhvr>
                                      <p:to x="100000" y="60000"/>
                                    </p:animScale>
                                    <p:animScale>
                                      <p:cBhvr>
                                        <p:cTn id="45" dur="166" decel="50000">
                                          <p:stCondLst>
                                            <p:cond delay="676"/>
                                          </p:stCondLst>
                                        </p:cTn>
                                        <p:tgtEl>
                                          <p:spTgt spid="18"/>
                                        </p:tgtEl>
                                      </p:cBhvr>
                                      <p:to x="100000" y="100000"/>
                                    </p:animScale>
                                    <p:animScale>
                                      <p:cBhvr>
                                        <p:cTn id="46" dur="26">
                                          <p:stCondLst>
                                            <p:cond delay="1312"/>
                                          </p:stCondLst>
                                        </p:cTn>
                                        <p:tgtEl>
                                          <p:spTgt spid="18"/>
                                        </p:tgtEl>
                                      </p:cBhvr>
                                      <p:to x="100000" y="80000"/>
                                    </p:animScale>
                                    <p:animScale>
                                      <p:cBhvr>
                                        <p:cTn id="47" dur="166" decel="50000">
                                          <p:stCondLst>
                                            <p:cond delay="1338"/>
                                          </p:stCondLst>
                                        </p:cTn>
                                        <p:tgtEl>
                                          <p:spTgt spid="18"/>
                                        </p:tgtEl>
                                      </p:cBhvr>
                                      <p:to x="100000" y="100000"/>
                                    </p:animScale>
                                    <p:animScale>
                                      <p:cBhvr>
                                        <p:cTn id="48" dur="26">
                                          <p:stCondLst>
                                            <p:cond delay="1642"/>
                                          </p:stCondLst>
                                        </p:cTn>
                                        <p:tgtEl>
                                          <p:spTgt spid="18"/>
                                        </p:tgtEl>
                                      </p:cBhvr>
                                      <p:to x="100000" y="90000"/>
                                    </p:animScale>
                                    <p:animScale>
                                      <p:cBhvr>
                                        <p:cTn id="49" dur="166" decel="50000">
                                          <p:stCondLst>
                                            <p:cond delay="1668"/>
                                          </p:stCondLst>
                                        </p:cTn>
                                        <p:tgtEl>
                                          <p:spTgt spid="18"/>
                                        </p:tgtEl>
                                      </p:cBhvr>
                                      <p:to x="100000" y="100000"/>
                                    </p:animScale>
                                    <p:animScale>
                                      <p:cBhvr>
                                        <p:cTn id="50" dur="26">
                                          <p:stCondLst>
                                            <p:cond delay="1808"/>
                                          </p:stCondLst>
                                        </p:cTn>
                                        <p:tgtEl>
                                          <p:spTgt spid="18"/>
                                        </p:tgtEl>
                                      </p:cBhvr>
                                      <p:to x="100000" y="95000"/>
                                    </p:animScale>
                                    <p:animScale>
                                      <p:cBhvr>
                                        <p:cTn id="51" dur="166" decel="50000">
                                          <p:stCondLst>
                                            <p:cond delay="1834"/>
                                          </p:stCondLst>
                                        </p:cTn>
                                        <p:tgtEl>
                                          <p:spTgt spid="18"/>
                                        </p:tgtEl>
                                      </p:cBhvr>
                                      <p:to x="100000" y="100000"/>
                                    </p:animScale>
                                  </p:childTnLst>
                                </p:cTn>
                              </p:par>
                            </p:childTnLst>
                          </p:cTn>
                        </p:par>
                        <p:par>
                          <p:cTn id="52" fill="hold">
                            <p:stCondLst>
                              <p:cond delay="3500"/>
                            </p:stCondLst>
                            <p:childTnLst>
                              <p:par>
                                <p:cTn id="53" presetID="5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Scale>
                                      <p:cBhvr>
                                        <p:cTn id="55"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19"/>
                                        </p:tgtEl>
                                        <p:attrNameLst>
                                          <p:attrName>ppt_x</p:attrName>
                                          <p:attrName>ppt_y</p:attrName>
                                        </p:attrNameLst>
                                      </p:cBhvr>
                                    </p:animMotion>
                                    <p:animEffect transition="in" filter="fade">
                                      <p:cBhvr>
                                        <p:cTn id="57" dur="1000"/>
                                        <p:tgtEl>
                                          <p:spTgt spid="19"/>
                                        </p:tgtEl>
                                      </p:cBhvr>
                                    </p:animEffect>
                                  </p:childTnLst>
                                </p:cTn>
                              </p:par>
                              <p:par>
                                <p:cTn id="58" presetID="52"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Scale>
                                      <p:cBhvr>
                                        <p:cTn id="60"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21"/>
                                        </p:tgtEl>
                                        <p:attrNameLst>
                                          <p:attrName>ppt_x</p:attrName>
                                          <p:attrName>ppt_y</p:attrName>
                                        </p:attrNameLst>
                                      </p:cBhvr>
                                    </p:animMotion>
                                    <p:animEffect transition="in" filter="fade">
                                      <p:cBhvr>
                                        <p:cTn id="62" dur="1000"/>
                                        <p:tgtEl>
                                          <p:spTgt spid="21"/>
                                        </p:tgtEl>
                                      </p:cBhvr>
                                    </p:animEffect>
                                  </p:childTnLst>
                                </p:cTn>
                              </p:par>
                            </p:childTnLst>
                          </p:cTn>
                        </p:par>
                        <p:par>
                          <p:cTn id="63" fill="hold">
                            <p:stCondLst>
                              <p:cond delay="4500"/>
                            </p:stCondLst>
                            <p:childTnLst>
                              <p:par>
                                <p:cTn id="64" presetID="10"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350"/>
                                        <p:tgtEl>
                                          <p:spTgt spid="24"/>
                                        </p:tgtEl>
                                      </p:cBhvr>
                                    </p:animEffect>
                                  </p:childTnLst>
                                </p:cTn>
                              </p:par>
                              <p:par>
                                <p:cTn id="67" presetID="26" presetClass="emph" presetSubtype="0" fill="hold" grpId="1" nodeType="withEffect">
                                  <p:stCondLst>
                                    <p:cond delay="0"/>
                                  </p:stCondLst>
                                  <p:childTnLst>
                                    <p:animEffect transition="out" filter="fade">
                                      <p:cBhvr>
                                        <p:cTn id="68" dur="400" tmFilter="0, 0; .2, .5; .8, .5; 1, 0"/>
                                        <p:tgtEl>
                                          <p:spTgt spid="24"/>
                                        </p:tgtEl>
                                      </p:cBhvr>
                                    </p:animEffect>
                                    <p:animScale>
                                      <p:cBhvr>
                                        <p:cTn id="69" dur="200" autoRev="1" fill="hold"/>
                                        <p:tgtEl>
                                          <p:spTgt spid="24"/>
                                        </p:tgtEl>
                                      </p:cBhvr>
                                      <p:by x="105000" y="105000"/>
                                    </p:animScale>
                                  </p:childTnLst>
                                </p:cTn>
                              </p:par>
                            </p:childTnLst>
                          </p:cTn>
                        </p:par>
                        <p:par>
                          <p:cTn id="70" fill="hold">
                            <p:stCondLst>
                              <p:cond delay="4900"/>
                            </p:stCondLst>
                            <p:childTnLst>
                              <p:par>
                                <p:cTn id="71" presetID="10" presetClass="entr" presetSubtype="0"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par>
                          <p:cTn id="74" fill="hold">
                            <p:stCondLst>
                              <p:cond delay="5400"/>
                            </p:stCondLst>
                            <p:childTnLst>
                              <p:par>
                                <p:cTn id="75" presetID="10" presetClass="entr" presetSubtype="0"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par>
                          <p:cTn id="78" fill="hold">
                            <p:stCondLst>
                              <p:cond delay="5900"/>
                            </p:stCondLst>
                            <p:childTnLst>
                              <p:par>
                                <p:cTn id="79" presetID="52" presetClass="entr" presetSubtype="0" fill="hold" grpId="0" nodeType="afterEffect">
                                  <p:stCondLst>
                                    <p:cond delay="0"/>
                                  </p:stCondLst>
                                  <p:childTnLst>
                                    <p:set>
                                      <p:cBhvr>
                                        <p:cTn id="80" dur="1" fill="hold">
                                          <p:stCondLst>
                                            <p:cond delay="0"/>
                                          </p:stCondLst>
                                        </p:cTn>
                                        <p:tgtEl>
                                          <p:spTgt spid="20"/>
                                        </p:tgtEl>
                                        <p:attrNameLst>
                                          <p:attrName>style.visibility</p:attrName>
                                        </p:attrNameLst>
                                      </p:cBhvr>
                                      <p:to>
                                        <p:strVal val="visible"/>
                                      </p:to>
                                    </p:set>
                                    <p:animScale>
                                      <p:cBhvr>
                                        <p:cTn id="81"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1000" decel="50000" fill="hold">
                                          <p:stCondLst>
                                            <p:cond delay="0"/>
                                          </p:stCondLst>
                                        </p:cTn>
                                        <p:tgtEl>
                                          <p:spTgt spid="20"/>
                                        </p:tgtEl>
                                        <p:attrNameLst>
                                          <p:attrName>ppt_x</p:attrName>
                                          <p:attrName>ppt_y</p:attrName>
                                        </p:attrNameLst>
                                      </p:cBhvr>
                                    </p:animMotion>
                                    <p:animEffect transition="in" filter="fade">
                                      <p:cBhvr>
                                        <p:cTn id="83" dur="1000"/>
                                        <p:tgtEl>
                                          <p:spTgt spid="20"/>
                                        </p:tgtEl>
                                      </p:cBhvr>
                                    </p:animEffect>
                                  </p:childTnLst>
                                </p:cTn>
                              </p:par>
                              <p:par>
                                <p:cTn id="84" presetID="52" presetClass="entr" presetSubtype="0" fill="hold" grpId="0" nodeType="withEffect">
                                  <p:stCondLst>
                                    <p:cond delay="0"/>
                                  </p:stCondLst>
                                  <p:childTnLst>
                                    <p:set>
                                      <p:cBhvr>
                                        <p:cTn id="85" dur="1" fill="hold">
                                          <p:stCondLst>
                                            <p:cond delay="0"/>
                                          </p:stCondLst>
                                        </p:cTn>
                                        <p:tgtEl>
                                          <p:spTgt spid="22"/>
                                        </p:tgtEl>
                                        <p:attrNameLst>
                                          <p:attrName>style.visibility</p:attrName>
                                        </p:attrNameLst>
                                      </p:cBhvr>
                                      <p:to>
                                        <p:strVal val="visible"/>
                                      </p:to>
                                    </p:set>
                                    <p:animScale>
                                      <p:cBhvr>
                                        <p:cTn id="86"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7" dur="1000" decel="50000" fill="hold">
                                          <p:stCondLst>
                                            <p:cond delay="0"/>
                                          </p:stCondLst>
                                        </p:cTn>
                                        <p:tgtEl>
                                          <p:spTgt spid="22"/>
                                        </p:tgtEl>
                                        <p:attrNameLst>
                                          <p:attrName>ppt_x</p:attrName>
                                          <p:attrName>ppt_y</p:attrName>
                                        </p:attrNameLst>
                                      </p:cBhvr>
                                    </p:animMotion>
                                    <p:animEffect transition="in" filter="fade">
                                      <p:cBhvr>
                                        <p:cTn id="88" dur="1000"/>
                                        <p:tgtEl>
                                          <p:spTgt spid="22"/>
                                        </p:tgtEl>
                                      </p:cBhvr>
                                    </p:animEffect>
                                  </p:childTnLst>
                                </p:cTn>
                              </p:par>
                            </p:childTnLst>
                          </p:cTn>
                        </p:par>
                        <p:par>
                          <p:cTn id="89" fill="hold">
                            <p:stCondLst>
                              <p:cond delay="6900"/>
                            </p:stCondLst>
                            <p:childTnLst>
                              <p:par>
                                <p:cTn id="90" presetID="10" presetClass="entr" presetSubtype="0"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fade">
                                      <p:cBhvr>
                                        <p:cTn id="92" dur="350"/>
                                        <p:tgtEl>
                                          <p:spTgt spid="26"/>
                                        </p:tgtEl>
                                      </p:cBhvr>
                                    </p:animEffect>
                                  </p:childTnLst>
                                </p:cTn>
                              </p:par>
                              <p:par>
                                <p:cTn id="93" presetID="26" presetClass="emph" presetSubtype="0" fill="hold" grpId="1" nodeType="withEffect">
                                  <p:stCondLst>
                                    <p:cond delay="0"/>
                                  </p:stCondLst>
                                  <p:childTnLst>
                                    <p:animEffect transition="out" filter="fade">
                                      <p:cBhvr>
                                        <p:cTn id="94" dur="400" tmFilter="0, 0; .2, .5; .8, .5; 1, 0"/>
                                        <p:tgtEl>
                                          <p:spTgt spid="26"/>
                                        </p:tgtEl>
                                      </p:cBhvr>
                                    </p:animEffect>
                                    <p:animScale>
                                      <p:cBhvr>
                                        <p:cTn id="95" dur="200" autoRev="1" fill="hold"/>
                                        <p:tgtEl>
                                          <p:spTgt spid="26"/>
                                        </p:tgtEl>
                                      </p:cBhvr>
                                      <p:by x="105000" y="105000"/>
                                    </p:animScale>
                                  </p:childTnLst>
                                </p:cTn>
                              </p:par>
                            </p:childTnLst>
                          </p:cTn>
                        </p:par>
                        <p:par>
                          <p:cTn id="96" fill="hold">
                            <p:stCondLst>
                              <p:cond delay="7300"/>
                            </p:stCondLst>
                            <p:childTnLst>
                              <p:par>
                                <p:cTn id="97" presetID="10" presetClass="entr" presetSubtype="0" fill="hold" grpId="0" nodeType="after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fade">
                                      <p:cBhvr>
                                        <p:cTn id="99" dur="500"/>
                                        <p:tgtEl>
                                          <p:spTgt spid="25"/>
                                        </p:tgtEl>
                                      </p:cBhvr>
                                    </p:animEffect>
                                  </p:childTnLst>
                                </p:cTn>
                              </p:par>
                            </p:childTnLst>
                          </p:cTn>
                        </p:par>
                        <p:par>
                          <p:cTn id="100" fill="hold">
                            <p:stCondLst>
                              <p:cond delay="7800"/>
                            </p:stCondLst>
                            <p:childTnLst>
                              <p:par>
                                <p:cTn id="101" presetID="10" presetClass="entr" presetSubtype="0" fill="hold" grpId="0" nodeType="after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fade">
                                      <p:cBhvr>
                                        <p:cTn id="10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7" grpId="0" animBg="1"/>
      <p:bldP spid="18" grpId="0" animBg="1"/>
      <p:bldP spid="19" grpId="0" animBg="1"/>
      <p:bldP spid="20" grpId="0" animBg="1"/>
      <p:bldP spid="21" grpId="0"/>
      <p:bldP spid="22" grpId="0"/>
      <p:bldP spid="23" grpId="0"/>
      <p:bldP spid="24" grpId="0"/>
      <p:bldP spid="24" grpId="1"/>
      <p:bldP spid="25" grpId="0"/>
      <p:bldP spid="26" grpId="0"/>
      <p:bldP spid="26" grpId="1"/>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室内装修\91b4OOOPICff_10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96" y="-17153"/>
            <a:ext cx="9171701" cy="5160653"/>
          </a:xfrm>
          <a:prstGeom prst="rect">
            <a:avLst/>
          </a:prstGeom>
          <a:noFill/>
          <a:extLst>
            <a:ext uri="{909E8E84-426E-40DD-AFC4-6F175D3DCCD1}">
              <a14:hiddenFill xmlns:a14="http://schemas.microsoft.com/office/drawing/2010/main">
                <a:solidFill>
                  <a:srgbClr val="FFFFFF"/>
                </a:solidFill>
              </a14:hiddenFill>
            </a:ext>
          </a:extLst>
        </p:spPr>
      </p:pic>
      <p:sp>
        <p:nvSpPr>
          <p:cNvPr id="5" name="剪去单角的矩形 4"/>
          <p:cNvSpPr/>
          <p:nvPr/>
        </p:nvSpPr>
        <p:spPr>
          <a:xfrm>
            <a:off x="3225682" y="874998"/>
            <a:ext cx="2663744" cy="968722"/>
          </a:xfrm>
          <a:prstGeom prst="snip1Rect">
            <a:avLst>
              <a:gd name="adj" fmla="val 40888"/>
            </a:avLst>
          </a:prstGeom>
          <a:solidFill>
            <a:srgbClr val="DA5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950" dirty="0"/>
          </a:p>
        </p:txBody>
      </p:sp>
      <p:sp>
        <p:nvSpPr>
          <p:cNvPr id="6" name="剪去单角的矩形 5"/>
          <p:cNvSpPr/>
          <p:nvPr/>
        </p:nvSpPr>
        <p:spPr>
          <a:xfrm flipH="1" flipV="1">
            <a:off x="3225681" y="1845432"/>
            <a:ext cx="2663744" cy="510295"/>
          </a:xfrm>
          <a:prstGeom prst="snip1Rect">
            <a:avLst>
              <a:gd name="adj" fmla="val 50000"/>
            </a:avLst>
          </a:prstGeom>
          <a:solidFill>
            <a:srgbClr val="E0E0E0"/>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500" b="1" dirty="0">
              <a:solidFill>
                <a:srgbClr val="404040"/>
              </a:solidFill>
              <a:latin typeface="方正铁筋隶书简体" pitchFamily="65" charset="-122"/>
              <a:ea typeface="方正铁筋隶书简体" pitchFamily="65" charset="-122"/>
            </a:endParaRPr>
          </a:p>
        </p:txBody>
      </p:sp>
      <p:sp>
        <p:nvSpPr>
          <p:cNvPr id="7" name="TextBox 4"/>
          <p:cNvSpPr txBox="1"/>
          <p:nvPr/>
        </p:nvSpPr>
        <p:spPr>
          <a:xfrm>
            <a:off x="4072797" y="1267606"/>
            <a:ext cx="1816627" cy="553998"/>
          </a:xfrm>
          <a:prstGeom prst="rect">
            <a:avLst/>
          </a:prstGeom>
          <a:noFill/>
        </p:spPr>
        <p:txBody>
          <a:bodyPr wrap="square" rtlCol="0">
            <a:spAutoFit/>
          </a:bodyPr>
          <a:lstStyle/>
          <a:p>
            <a:r>
              <a:rPr lang="zh-CN" altLang="en-US" sz="3000" b="1" dirty="0" smtClean="0">
                <a:solidFill>
                  <a:schemeClr val="bg1">
                    <a:lumMod val="95000"/>
                  </a:schemeClr>
                </a:solidFill>
                <a:latin typeface="锐字荣光黑简1.0" pitchFamily="2" charset="-122"/>
                <a:ea typeface="锐字荣光黑简1.0" pitchFamily="2" charset="-122"/>
              </a:rPr>
              <a:t>添加标题</a:t>
            </a:r>
            <a:endParaRPr lang="zh-CN" altLang="en-US" sz="3000" b="1" dirty="0">
              <a:solidFill>
                <a:schemeClr val="bg1">
                  <a:lumMod val="95000"/>
                </a:schemeClr>
              </a:solidFill>
              <a:latin typeface="锐字荣光黑简1.0" pitchFamily="2" charset="-122"/>
              <a:ea typeface="锐字荣光黑简1.0" pitchFamily="2" charset="-122"/>
            </a:endParaRPr>
          </a:p>
        </p:txBody>
      </p:sp>
      <p:sp>
        <p:nvSpPr>
          <p:cNvPr id="8" name="KSO_Shape"/>
          <p:cNvSpPr>
            <a:spLocks/>
          </p:cNvSpPr>
          <p:nvPr/>
        </p:nvSpPr>
        <p:spPr bwMode="auto">
          <a:xfrm>
            <a:off x="3312087" y="950467"/>
            <a:ext cx="979420" cy="888007"/>
          </a:xfrm>
          <a:custGeom>
            <a:avLst/>
            <a:gdLst>
              <a:gd name="T0" fmla="*/ 726341 w 2395538"/>
              <a:gd name="T1" fmla="*/ 2170112 h 2170112"/>
              <a:gd name="T2" fmla="*/ 1441768 w 2395538"/>
              <a:gd name="T3" fmla="*/ 728510 h 2170112"/>
              <a:gd name="T4" fmla="*/ 1885633 w 2395538"/>
              <a:gd name="T5" fmla="*/ 1143658 h 2170112"/>
              <a:gd name="T6" fmla="*/ 1870393 w 2395538"/>
              <a:gd name="T7" fmla="*/ 1187775 h 2170112"/>
              <a:gd name="T8" fmla="*/ 1824038 w 2395538"/>
              <a:gd name="T9" fmla="*/ 1209358 h 2170112"/>
              <a:gd name="T10" fmla="*/ 1774825 w 2395538"/>
              <a:gd name="T11" fmla="*/ 1196345 h 2170112"/>
              <a:gd name="T12" fmla="*/ 87630 w 2395538"/>
              <a:gd name="T13" fmla="*/ 1207136 h 2170112"/>
              <a:gd name="T14" fmla="*/ 36195 w 2395538"/>
              <a:gd name="T15" fmla="*/ 1203010 h 2170112"/>
              <a:gd name="T16" fmla="*/ 2540 w 2395538"/>
              <a:gd name="T17" fmla="*/ 1166510 h 2170112"/>
              <a:gd name="T18" fmla="*/ 7937 w 2395538"/>
              <a:gd name="T19" fmla="*/ 1121123 h 2170112"/>
              <a:gd name="T20" fmla="*/ 1968140 w 2395538"/>
              <a:gd name="T21" fmla="*/ 219388 h 2170112"/>
              <a:gd name="T22" fmla="*/ 2114413 w 2395538"/>
              <a:gd name="T23" fmla="*/ 243789 h 2170112"/>
              <a:gd name="T24" fmla="*/ 2240697 w 2395538"/>
              <a:gd name="T25" fmla="*/ 284667 h 2170112"/>
              <a:gd name="T26" fmla="*/ 2388557 w 2395538"/>
              <a:gd name="T27" fmla="*/ 355016 h 2170112"/>
              <a:gd name="T28" fmla="*/ 2336521 w 2395538"/>
              <a:gd name="T29" fmla="*/ 373079 h 2170112"/>
              <a:gd name="T30" fmla="*/ 2250533 w 2395538"/>
              <a:gd name="T31" fmla="*/ 415225 h 2170112"/>
              <a:gd name="T32" fmla="*/ 2138845 w 2395538"/>
              <a:gd name="T33" fmla="*/ 508390 h 2170112"/>
              <a:gd name="T34" fmla="*/ 2044926 w 2395538"/>
              <a:gd name="T35" fmla="*/ 621519 h 2170112"/>
              <a:gd name="T36" fmla="*/ 1960525 w 2395538"/>
              <a:gd name="T37" fmla="*/ 747006 h 2170112"/>
              <a:gd name="T38" fmla="*/ 1902777 w 2395538"/>
              <a:gd name="T39" fmla="*/ 803412 h 2170112"/>
              <a:gd name="T40" fmla="*/ 1832020 w 2395538"/>
              <a:gd name="T41" fmla="*/ 843974 h 2170112"/>
              <a:gd name="T42" fmla="*/ 1753013 w 2395538"/>
              <a:gd name="T43" fmla="*/ 868374 h 2170112"/>
              <a:gd name="T44" fmla="*/ 1568664 w 2395538"/>
              <a:gd name="T45" fmla="*/ 707079 h 2170112"/>
              <a:gd name="T46" fmla="*/ 1657507 w 2395538"/>
              <a:gd name="T47" fmla="*/ 590147 h 2170112"/>
              <a:gd name="T48" fmla="*/ 1736514 w 2395538"/>
              <a:gd name="T49" fmla="*/ 513143 h 2170112"/>
              <a:gd name="T50" fmla="*/ 1825674 w 2395538"/>
              <a:gd name="T51" fmla="*/ 448498 h 2170112"/>
              <a:gd name="T52" fmla="*/ 1925622 w 2395538"/>
              <a:gd name="T53" fmla="*/ 399381 h 2170112"/>
              <a:gd name="T54" fmla="*/ 2033820 w 2395538"/>
              <a:gd name="T55" fmla="*/ 369910 h 2170112"/>
              <a:gd name="T56" fmla="*/ 2147095 w 2395538"/>
              <a:gd name="T57" fmla="*/ 361671 h 2170112"/>
              <a:gd name="T58" fmla="*/ 2032234 w 2395538"/>
              <a:gd name="T59" fmla="*/ 356601 h 2170112"/>
              <a:gd name="T60" fmla="*/ 1917373 w 2395538"/>
              <a:gd name="T61" fmla="*/ 373713 h 2170112"/>
              <a:gd name="T62" fmla="*/ 1806953 w 2395538"/>
              <a:gd name="T63" fmla="*/ 412690 h 2170112"/>
              <a:gd name="T64" fmla="*/ 1703832 w 2395538"/>
              <a:gd name="T65" fmla="*/ 469730 h 2170112"/>
              <a:gd name="T66" fmla="*/ 1610230 w 2395538"/>
              <a:gd name="T67" fmla="*/ 542297 h 2170112"/>
              <a:gd name="T68" fmla="*/ 1526146 w 2395538"/>
              <a:gd name="T69" fmla="*/ 625638 h 2170112"/>
              <a:gd name="T70" fmla="*/ 1409381 w 2395538"/>
              <a:gd name="T71" fmla="*/ 589196 h 2170112"/>
              <a:gd name="T72" fmla="*/ 1430322 w 2395538"/>
              <a:gd name="T73" fmla="*/ 523601 h 2170112"/>
              <a:gd name="T74" fmla="*/ 1476648 w 2395538"/>
              <a:gd name="T75" fmla="*/ 444696 h 2170112"/>
              <a:gd name="T76" fmla="*/ 1541376 w 2395538"/>
              <a:gd name="T77" fmla="*/ 367375 h 2170112"/>
              <a:gd name="T78" fmla="*/ 1611816 w 2395538"/>
              <a:gd name="T79" fmla="*/ 308117 h 2170112"/>
              <a:gd name="T80" fmla="*/ 1686381 w 2395538"/>
              <a:gd name="T81" fmla="*/ 265337 h 2170112"/>
              <a:gd name="T82" fmla="*/ 1763166 w 2395538"/>
              <a:gd name="T83" fmla="*/ 237134 h 2170112"/>
              <a:gd name="T84" fmla="*/ 1910075 w 2395538"/>
              <a:gd name="T85" fmla="*/ 217487 h 2170112"/>
              <a:gd name="T86" fmla="*/ 1198124 w 2395538"/>
              <a:gd name="T87" fmla="*/ 20298 h 2170112"/>
              <a:gd name="T88" fmla="*/ 1336237 w 2395538"/>
              <a:gd name="T89" fmla="*/ 78653 h 2170112"/>
              <a:gd name="T90" fmla="*/ 1406886 w 2395538"/>
              <a:gd name="T91" fmla="*/ 127177 h 2170112"/>
              <a:gd name="T92" fmla="*/ 1468305 w 2395538"/>
              <a:gd name="T93" fmla="*/ 191241 h 2170112"/>
              <a:gd name="T94" fmla="*/ 1512540 w 2395538"/>
              <a:gd name="T95" fmla="*/ 273066 h 2170112"/>
              <a:gd name="T96" fmla="*/ 1474351 w 2395538"/>
              <a:gd name="T97" fmla="*/ 374554 h 2170112"/>
              <a:gd name="T98" fmla="*/ 1420252 w 2395538"/>
              <a:gd name="T99" fmla="*/ 385654 h 2170112"/>
              <a:gd name="T100" fmla="*/ 1384927 w 2395538"/>
              <a:gd name="T101" fmla="*/ 273700 h 2170112"/>
              <a:gd name="T102" fmla="*/ 1348012 w 2395538"/>
              <a:gd name="T103" fmla="*/ 208050 h 2170112"/>
              <a:gd name="T104" fmla="*/ 1299640 w 2395538"/>
              <a:gd name="T105" fmla="*/ 150963 h 2170112"/>
              <a:gd name="T106" fmla="*/ 1242040 w 2395538"/>
              <a:gd name="T107" fmla="*/ 104659 h 2170112"/>
              <a:gd name="T108" fmla="*/ 1280546 w 2395538"/>
              <a:gd name="T109" fmla="*/ 143986 h 2170112"/>
              <a:gd name="T110" fmla="*/ 1323508 w 2395538"/>
              <a:gd name="T111" fmla="*/ 202024 h 2170112"/>
              <a:gd name="T112" fmla="*/ 1356923 w 2395538"/>
              <a:gd name="T113" fmla="*/ 274969 h 2170112"/>
              <a:gd name="T114" fmla="*/ 1381108 w 2395538"/>
              <a:gd name="T115" fmla="*/ 413880 h 2170112"/>
              <a:gd name="T116" fmla="*/ 1369652 w 2395538"/>
              <a:gd name="T117" fmla="*/ 554378 h 2170112"/>
              <a:gd name="T118" fmla="*/ 1166937 w 2395538"/>
              <a:gd name="T119" fmla="*/ 363136 h 2170112"/>
              <a:gd name="T120" fmla="*/ 1178711 w 2395538"/>
              <a:gd name="T121" fmla="*/ 227079 h 2170112"/>
              <a:gd name="T122" fmla="*/ 1172028 w 2395538"/>
              <a:gd name="T123" fmla="*/ 132568 h 2170112"/>
              <a:gd name="T124" fmla="*/ 1144342 w 2395538"/>
              <a:gd name="T125" fmla="*/ 45670 h 2170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chemeClr val="bg1">
              <a:lumMod val="95000"/>
            </a:schemeClr>
          </a:solidFill>
          <a:ln>
            <a:noFill/>
          </a:ln>
          <a:extLst/>
        </p:spPr>
        <p:txBody>
          <a:bodyPr anchor="ctr">
            <a:scene3d>
              <a:camera prst="orthographicFront"/>
              <a:lightRig rig="threePt" dir="t"/>
            </a:scene3d>
            <a:sp3d>
              <a:contourClr>
                <a:srgbClr val="FFFFFF"/>
              </a:contourClr>
            </a:sp3d>
          </a:bodyPr>
          <a:lstStyle/>
          <a:p>
            <a:pPr algn="ctr">
              <a:defRPr/>
            </a:pPr>
            <a:endParaRPr lang="zh-CN" altLang="en-US" sz="1013">
              <a:solidFill>
                <a:srgbClr val="FFFFFF"/>
              </a:solidFill>
              <a:ea typeface="宋体" panose="02010600030101010101" pitchFamily="2" charset="-122"/>
            </a:endParaRPr>
          </a:p>
        </p:txBody>
      </p:sp>
      <p:sp>
        <p:nvSpPr>
          <p:cNvPr id="9" name="TextBox 9"/>
          <p:cNvSpPr txBox="1"/>
          <p:nvPr/>
        </p:nvSpPr>
        <p:spPr>
          <a:xfrm>
            <a:off x="3319398" y="1901465"/>
            <a:ext cx="2873499" cy="369332"/>
          </a:xfrm>
          <a:prstGeom prst="rect">
            <a:avLst/>
          </a:prstGeom>
          <a:noFill/>
        </p:spPr>
        <p:txBody>
          <a:bodyPr wrap="square" rtlCol="0">
            <a:spAutoFit/>
          </a:bodyPr>
          <a:lstStyle/>
          <a:p>
            <a:r>
              <a:rPr lang="en-US" altLang="zh-CN" sz="1800" b="1" spc="1875" dirty="0">
                <a:solidFill>
                  <a:srgbClr val="404040"/>
                </a:solidFill>
                <a:latin typeface="方正兰亭超细黑简体" pitchFamily="2" charset="-122"/>
                <a:ea typeface="方正兰亭超细黑简体" pitchFamily="2" charset="-122"/>
              </a:rPr>
              <a:t>Part </a:t>
            </a:r>
            <a:r>
              <a:rPr lang="en-US" altLang="zh-CN" sz="1800" b="1" spc="1875" dirty="0" smtClean="0">
                <a:solidFill>
                  <a:srgbClr val="404040"/>
                </a:solidFill>
                <a:latin typeface="方正兰亭超细黑简体" pitchFamily="2" charset="-122"/>
                <a:ea typeface="方正兰亭超细黑简体" pitchFamily="2" charset="-122"/>
              </a:rPr>
              <a:t>04</a:t>
            </a:r>
            <a:endParaRPr lang="zh-CN" altLang="en-US" sz="1800" b="1" spc="1875" dirty="0">
              <a:solidFill>
                <a:srgbClr val="404040"/>
              </a:solidFill>
              <a:latin typeface="方正兰亭超细黑简体" pitchFamily="2" charset="-122"/>
              <a:ea typeface="方正兰亭超细黑简体" pitchFamily="2" charset="-122"/>
            </a:endParaRPr>
          </a:p>
        </p:txBody>
      </p:sp>
    </p:spTree>
    <p:extLst>
      <p:ext uri="{BB962C8B-B14F-4D97-AF65-F5344CB8AC3E}">
        <p14:creationId xmlns:p14="http://schemas.microsoft.com/office/powerpoint/2010/main" val="3840244512"/>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par>
                                <p:cTn id="8" presetID="27" presetClass="emph" presetSubtype="0" repeatCount="2000" fill="remove" grpId="1" nodeType="withEffect">
                                  <p:stCondLst>
                                    <p:cond delay="0"/>
                                  </p:stCondLst>
                                  <p:childTnLst>
                                    <p:animClr clrSpc="rgb" dir="cw">
                                      <p:cBhvr override="childStyle">
                                        <p:cTn id="9" dur="250" autoRev="1" fill="remove"/>
                                        <p:tgtEl>
                                          <p:spTgt spid="5"/>
                                        </p:tgtEl>
                                        <p:attrNameLst>
                                          <p:attrName>style.color</p:attrName>
                                        </p:attrNameLst>
                                      </p:cBhvr>
                                      <p:to>
                                        <a:schemeClr val="bg1"/>
                                      </p:to>
                                    </p:animClr>
                                    <p:animClr clrSpc="rgb" dir="cw">
                                      <p:cBhvr>
                                        <p:cTn id="10" dur="250" autoRev="1" fill="remove"/>
                                        <p:tgtEl>
                                          <p:spTgt spid="5"/>
                                        </p:tgtEl>
                                        <p:attrNameLst>
                                          <p:attrName>fillcolor</p:attrName>
                                        </p:attrNameLst>
                                      </p:cBhvr>
                                      <p:to>
                                        <a:schemeClr val="bg1"/>
                                      </p:to>
                                    </p:animClr>
                                    <p:set>
                                      <p:cBhvr>
                                        <p:cTn id="11" dur="250" autoRev="1" fill="remove"/>
                                        <p:tgtEl>
                                          <p:spTgt spid="5"/>
                                        </p:tgtEl>
                                        <p:attrNameLst>
                                          <p:attrName>fill.type</p:attrName>
                                        </p:attrNameLst>
                                      </p:cBhvr>
                                      <p:to>
                                        <p:strVal val="solid"/>
                                      </p:to>
                                    </p:set>
                                    <p:set>
                                      <p:cBhvr>
                                        <p:cTn id="12" dur="250" autoRev="1" fill="remove"/>
                                        <p:tgtEl>
                                          <p:spTgt spid="5"/>
                                        </p:tgtEl>
                                        <p:attrNameLst>
                                          <p:attrName>fill.on</p:attrName>
                                        </p:attrNameLst>
                                      </p:cBhvr>
                                      <p:to>
                                        <p:strVal val="true"/>
                                      </p:to>
                                    </p:set>
                                  </p:childTnLst>
                                </p:cTn>
                              </p:par>
                            </p:childTnLst>
                          </p:cTn>
                        </p:par>
                        <p:par>
                          <p:cTn id="13" fill="hold">
                            <p:stCondLst>
                              <p:cond delay="1000"/>
                            </p:stCondLst>
                            <p:childTnLst>
                              <p:par>
                                <p:cTn id="14" presetID="12" presetClass="entr" presetSubtype="2"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p:tgtEl>
                                          <p:spTgt spid="8"/>
                                        </p:tgtEl>
                                        <p:attrNameLst>
                                          <p:attrName>ppt_x</p:attrName>
                                        </p:attrNameLst>
                                      </p:cBhvr>
                                      <p:tavLst>
                                        <p:tav tm="0">
                                          <p:val>
                                            <p:strVal val="#ppt_x+#ppt_w*1.125000"/>
                                          </p:val>
                                        </p:tav>
                                        <p:tav tm="100000">
                                          <p:val>
                                            <p:strVal val="#ppt_x"/>
                                          </p:val>
                                        </p:tav>
                                      </p:tavLst>
                                    </p:anim>
                                    <p:animEffect transition="in" filter="wipe(left)">
                                      <p:cBhvr>
                                        <p:cTn id="17" dur="500"/>
                                        <p:tgtEl>
                                          <p:spTgt spid="8"/>
                                        </p:tgtEl>
                                      </p:cBhvr>
                                    </p:animEffect>
                                  </p:childTnLst>
                                </p:cTn>
                              </p:par>
                            </p:childTnLst>
                          </p:cTn>
                        </p:par>
                        <p:par>
                          <p:cTn id="18" fill="hold">
                            <p:stCondLst>
                              <p:cond delay="1500"/>
                            </p:stCondLst>
                            <p:childTnLst>
                              <p:par>
                                <p:cTn id="19" presetID="49" presetClass="entr" presetSubtype="0" decel="100000" fill="hold" grpId="0" nodeType="after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 calcmode="lin" valueType="num">
                                      <p:cBhvr>
                                        <p:cTn id="23" dur="500" fill="hold"/>
                                        <p:tgtEl>
                                          <p:spTgt spid="7"/>
                                        </p:tgtEl>
                                        <p:attrNameLst>
                                          <p:attrName>style.rotation</p:attrName>
                                        </p:attrNameLst>
                                      </p:cBhvr>
                                      <p:tavLst>
                                        <p:tav tm="0">
                                          <p:val>
                                            <p:fltVal val="360"/>
                                          </p:val>
                                        </p:tav>
                                        <p:tav tm="100000">
                                          <p:val>
                                            <p:fltVal val="0"/>
                                          </p:val>
                                        </p:tav>
                                      </p:tavLst>
                                    </p:anim>
                                    <p:animEffect transition="in" filter="fade">
                                      <p:cBhvr>
                                        <p:cTn id="24" dur="500"/>
                                        <p:tgtEl>
                                          <p:spTgt spid="7"/>
                                        </p:tgtEl>
                                      </p:cBhvr>
                                    </p:animEffect>
                                  </p:childTnLst>
                                </p:cTn>
                              </p:par>
                            </p:childTnLst>
                          </p:cTn>
                        </p:par>
                        <p:par>
                          <p:cTn id="25" fill="hold">
                            <p:stCondLst>
                              <p:cond delay="2150"/>
                            </p:stCondLst>
                            <p:childTnLst>
                              <p:par>
                                <p:cTn id="26" presetID="16" presetClass="entr" presetSubtype="37"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outVertical)">
                                      <p:cBhvr>
                                        <p:cTn id="28" dur="500"/>
                                        <p:tgtEl>
                                          <p:spTgt spid="6"/>
                                        </p:tgtEl>
                                      </p:cBhvr>
                                    </p:animEffect>
                                  </p:childTnLst>
                                </p:cTn>
                              </p:par>
                            </p:childTnLst>
                          </p:cTn>
                        </p:par>
                        <p:par>
                          <p:cTn id="29" fill="hold">
                            <p:stCondLst>
                              <p:cond delay="2650"/>
                            </p:stCondLst>
                            <p:childTnLst>
                              <p:par>
                                <p:cTn id="30" presetID="27" presetClass="emph" presetSubtype="0" repeatCount="2000" fill="remove" grpId="1" nodeType="afterEffect">
                                  <p:stCondLst>
                                    <p:cond delay="0"/>
                                  </p:stCondLst>
                                  <p:childTnLst>
                                    <p:animClr clrSpc="rgb" dir="cw">
                                      <p:cBhvr override="childStyle">
                                        <p:cTn id="31" dur="250" autoRev="1" fill="remove"/>
                                        <p:tgtEl>
                                          <p:spTgt spid="6"/>
                                        </p:tgtEl>
                                        <p:attrNameLst>
                                          <p:attrName>style.color</p:attrName>
                                        </p:attrNameLst>
                                      </p:cBhvr>
                                      <p:to>
                                        <a:schemeClr val="bg1"/>
                                      </p:to>
                                    </p:animClr>
                                    <p:animClr clrSpc="rgb" dir="cw">
                                      <p:cBhvr>
                                        <p:cTn id="32" dur="250" autoRev="1" fill="remove"/>
                                        <p:tgtEl>
                                          <p:spTgt spid="6"/>
                                        </p:tgtEl>
                                        <p:attrNameLst>
                                          <p:attrName>fillcolor</p:attrName>
                                        </p:attrNameLst>
                                      </p:cBhvr>
                                      <p:to>
                                        <a:schemeClr val="bg1"/>
                                      </p:to>
                                    </p:animClr>
                                    <p:set>
                                      <p:cBhvr>
                                        <p:cTn id="33" dur="250" autoRev="1" fill="remove"/>
                                        <p:tgtEl>
                                          <p:spTgt spid="6"/>
                                        </p:tgtEl>
                                        <p:attrNameLst>
                                          <p:attrName>fill.type</p:attrName>
                                        </p:attrNameLst>
                                      </p:cBhvr>
                                      <p:to>
                                        <p:strVal val="solid"/>
                                      </p:to>
                                    </p:set>
                                    <p:set>
                                      <p:cBhvr>
                                        <p:cTn id="34" dur="250" autoRev="1" fill="remove"/>
                                        <p:tgtEl>
                                          <p:spTgt spid="6"/>
                                        </p:tgtEl>
                                        <p:attrNameLst>
                                          <p:attrName>fill.on</p:attrName>
                                        </p:attrNameLst>
                                      </p:cBhvr>
                                      <p:to>
                                        <p:strVal val="true"/>
                                      </p:to>
                                    </p:set>
                                  </p:childTnLst>
                                </p:cTn>
                              </p:par>
                            </p:childTnLst>
                          </p:cTn>
                        </p:par>
                        <p:par>
                          <p:cTn id="35" fill="hold">
                            <p:stCondLst>
                              <p:cond delay="3650"/>
                            </p:stCondLst>
                            <p:childTnLst>
                              <p:par>
                                <p:cTn id="36" presetID="12" presetClass="entr" presetSubtype="4" fill="hold" grpId="0" nodeType="afterEffect">
                                  <p:stCondLst>
                                    <p:cond delay="0"/>
                                  </p:stCondLst>
                                  <p:iterate type="lt">
                                    <p:tmPct val="10000"/>
                                  </p:iterate>
                                  <p:childTnLst>
                                    <p:set>
                                      <p:cBhvr>
                                        <p:cTn id="37" dur="1" fill="hold">
                                          <p:stCondLst>
                                            <p:cond delay="0"/>
                                          </p:stCondLst>
                                        </p:cTn>
                                        <p:tgtEl>
                                          <p:spTgt spid="9"/>
                                        </p:tgtEl>
                                        <p:attrNameLst>
                                          <p:attrName>style.visibility</p:attrName>
                                        </p:attrNameLst>
                                      </p:cBhvr>
                                      <p:to>
                                        <p:strVal val="visible"/>
                                      </p:to>
                                    </p:set>
                                    <p:anim calcmode="lin" valueType="num">
                                      <p:cBhvr additive="base">
                                        <p:cTn id="38" dur="1000"/>
                                        <p:tgtEl>
                                          <p:spTgt spid="9"/>
                                        </p:tgtEl>
                                        <p:attrNameLst>
                                          <p:attrName>ppt_y</p:attrName>
                                        </p:attrNameLst>
                                      </p:cBhvr>
                                      <p:tavLst>
                                        <p:tav tm="0">
                                          <p:val>
                                            <p:strVal val="#ppt_y+#ppt_h*1.125000"/>
                                          </p:val>
                                        </p:tav>
                                        <p:tav tm="100000">
                                          <p:val>
                                            <p:strVal val="#ppt_y"/>
                                          </p:val>
                                        </p:tav>
                                      </p:tavLst>
                                    </p:anim>
                                    <p:animEffect transition="in" filter="wipe(up)">
                                      <p:cBhvr>
                                        <p:cTn id="3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p:bldP spid="8"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521" y="123478"/>
            <a:ext cx="179512" cy="432048"/>
          </a:xfrm>
          <a:prstGeom prst="rect">
            <a:avLst/>
          </a:prstGeom>
          <a:solidFill>
            <a:srgbClr val="D83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9"/>
          <p:cNvSpPr txBox="1"/>
          <p:nvPr/>
        </p:nvSpPr>
        <p:spPr>
          <a:xfrm>
            <a:off x="460380" y="155415"/>
            <a:ext cx="1210588" cy="400110"/>
          </a:xfrm>
          <a:prstGeom prst="rect">
            <a:avLst/>
          </a:prstGeom>
          <a:noFill/>
        </p:spPr>
        <p:txBody>
          <a:bodyPr wrap="none" rtlCol="0">
            <a:spAutoFit/>
          </a:bodyPr>
          <a:lstStyle/>
          <a:p>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b="3211"/>
          <a:stretch>
            <a:fillRect/>
          </a:stretch>
        </p:blipFill>
        <p:spPr>
          <a:xfrm>
            <a:off x="235717" y="2285164"/>
            <a:ext cx="1981932" cy="1438714"/>
          </a:xfrm>
          <a:prstGeom prst="rect">
            <a:avLst/>
          </a:prstGeom>
        </p:spPr>
      </p:pic>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l="3211"/>
          <a:stretch>
            <a:fillRect/>
          </a:stretch>
        </p:blipFill>
        <p:spPr>
          <a:xfrm rot="16200000">
            <a:off x="507328" y="3524276"/>
            <a:ext cx="1438716" cy="1981934"/>
          </a:xfrm>
          <a:prstGeom prst="rect">
            <a:avLst/>
          </a:prstGeom>
        </p:spPr>
      </p:pic>
      <p:pic>
        <p:nvPicPr>
          <p:cNvPr id="8" name="图片 7"/>
          <p:cNvPicPr>
            <a:picLocks noChangeAspect="1"/>
          </p:cNvPicPr>
          <p:nvPr/>
        </p:nvPicPr>
        <p:blipFill rotWithShape="1">
          <a:blip r:embed="rId5" cstate="print">
            <a:extLst>
              <a:ext uri="{28A0092B-C50C-407E-A947-70E740481C1C}">
                <a14:useLocalDpi xmlns:a14="http://schemas.microsoft.com/office/drawing/2010/main" val="0"/>
              </a:ext>
            </a:extLst>
          </a:blip>
          <a:srcRect r="17147" b="3200"/>
          <a:stretch>
            <a:fillRect/>
          </a:stretch>
        </p:blipFill>
        <p:spPr>
          <a:xfrm>
            <a:off x="235719" y="771553"/>
            <a:ext cx="1981931" cy="1444199"/>
          </a:xfrm>
          <a:prstGeom prst="rect">
            <a:avLst/>
          </a:prstGeom>
        </p:spPr>
      </p:pic>
      <p:pic>
        <p:nvPicPr>
          <p:cNvPr id="9"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44220" r="10108" b="11727"/>
          <a:stretch>
            <a:fillRect/>
          </a:stretch>
        </p:blipFill>
        <p:spPr bwMode="auto">
          <a:xfrm>
            <a:off x="2267746" y="777037"/>
            <a:ext cx="4373290" cy="1438713"/>
          </a:xfrm>
          <a:prstGeom prst="rect">
            <a:avLst/>
          </a:prstGeom>
          <a:noFill/>
          <a:ln w="9525">
            <a:noFill/>
            <a:miter lim="800000"/>
            <a:headEnd/>
            <a:tailEnd/>
          </a:ln>
        </p:spPr>
      </p:pic>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l="3211"/>
          <a:stretch>
            <a:fillRect/>
          </a:stretch>
        </p:blipFill>
        <p:spPr>
          <a:xfrm rot="16200000">
            <a:off x="6931838" y="3524276"/>
            <a:ext cx="1438716" cy="1981934"/>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r="17147" b="3200"/>
          <a:stretch>
            <a:fillRect/>
          </a:stretch>
        </p:blipFill>
        <p:spPr>
          <a:xfrm>
            <a:off x="6660233" y="771552"/>
            <a:ext cx="1981931" cy="1444199"/>
          </a:xfrm>
          <a:prstGeom prst="rect">
            <a:avLst/>
          </a:prstGeom>
        </p:spPr>
      </p:pic>
      <p:pic>
        <p:nvPicPr>
          <p:cNvPr id="12" name="图片 11"/>
          <p:cNvPicPr>
            <a:picLocks noChangeAspect="1"/>
          </p:cNvPicPr>
          <p:nvPr/>
        </p:nvPicPr>
        <p:blipFill rotWithShape="1">
          <a:blip r:embed="rId7" cstate="print">
            <a:extLst>
              <a:ext uri="{28A0092B-C50C-407E-A947-70E740481C1C}">
                <a14:useLocalDpi xmlns:a14="http://schemas.microsoft.com/office/drawing/2010/main" val="0"/>
              </a:ext>
            </a:extLst>
          </a:blip>
          <a:srcRect t="50403" r="1342" b="6221"/>
          <a:stretch>
            <a:fillRect/>
          </a:stretch>
        </p:blipFill>
        <p:spPr>
          <a:xfrm>
            <a:off x="2267746" y="3792542"/>
            <a:ext cx="4373290" cy="1442061"/>
          </a:xfrm>
          <a:prstGeom prst="rect">
            <a:avLst/>
          </a:prstGeom>
          <a:ln>
            <a:solidFill>
              <a:srgbClr val="968269"/>
            </a:solidFill>
          </a:ln>
          <a:effectLst/>
        </p:spPr>
      </p:pic>
      <p:sp>
        <p:nvSpPr>
          <p:cNvPr id="13" name="矩形 12"/>
          <p:cNvSpPr/>
          <p:nvPr/>
        </p:nvSpPr>
        <p:spPr>
          <a:xfrm>
            <a:off x="2267745" y="2285164"/>
            <a:ext cx="6876256" cy="1438714"/>
          </a:xfrm>
          <a:prstGeom prst="rect">
            <a:avLst/>
          </a:prstGeom>
          <a:solidFill>
            <a:srgbClr val="D83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6"/>
          <p:cNvSpPr txBox="1"/>
          <p:nvPr/>
        </p:nvSpPr>
        <p:spPr bwMode="auto">
          <a:xfrm>
            <a:off x="2417181" y="2834047"/>
            <a:ext cx="5234016" cy="738664"/>
          </a:xfrm>
          <a:prstGeom prst="rect">
            <a:avLst/>
          </a:prstGeom>
          <a:noFill/>
        </p:spPr>
        <p:txBody>
          <a:bodyPr wrap="square">
            <a:spAutoFit/>
          </a:bodyPr>
          <a:lstStyle/>
          <a:p>
            <a:pPr>
              <a:lnSpc>
                <a:spcPct val="150000"/>
              </a:lnSpc>
            </a:pPr>
            <a:r>
              <a:rPr lang="zh-CN" altLang="en-US" sz="1400" dirty="0">
                <a:solidFill>
                  <a:srgbClr val="F4F0D2"/>
                </a:solidFill>
              </a:rPr>
              <a:t>这里输入简单的文字概述这里输入简单文字概述简单的文字概述这里输入简单的文字概述这里输入简</a:t>
            </a:r>
            <a:endParaRPr lang="zh-CN" altLang="en-US" sz="1400" dirty="0">
              <a:solidFill>
                <a:srgbClr val="F4F0D2"/>
              </a:solidFill>
              <a:latin typeface="Calibri" panose="020F0502020204030204" pitchFamily="34" charset="0"/>
            </a:endParaRPr>
          </a:p>
        </p:txBody>
      </p:sp>
      <p:sp>
        <p:nvSpPr>
          <p:cNvPr id="15" name="矩形 14"/>
          <p:cNvSpPr/>
          <p:nvPr/>
        </p:nvSpPr>
        <p:spPr bwMode="auto">
          <a:xfrm>
            <a:off x="2433504" y="2427734"/>
            <a:ext cx="2020887" cy="369332"/>
          </a:xfrm>
          <a:prstGeom prst="rect">
            <a:avLst/>
          </a:prstGeom>
        </p:spPr>
        <p:txBody>
          <a:bodyPr>
            <a:spAutoFit/>
          </a:bodyPr>
          <a:lstStyle/>
          <a:p>
            <a:pPr>
              <a:defRPr/>
            </a:pPr>
            <a:r>
              <a:rPr lang="zh-CN" altLang="en-US" b="1" dirty="0">
                <a:solidFill>
                  <a:srgbClr val="F4F0D2"/>
                </a:solidFill>
                <a:latin typeface="微软雅黑" panose="020B0503020204020204" pitchFamily="34" charset="-122"/>
                <a:ea typeface="微软雅黑" panose="020B0503020204020204" pitchFamily="34" charset="-122"/>
              </a:rPr>
              <a:t>输入相关标题</a:t>
            </a:r>
          </a:p>
        </p:txBody>
      </p:sp>
    </p:spTree>
    <p:extLst>
      <p:ext uri="{BB962C8B-B14F-4D97-AF65-F5344CB8AC3E}">
        <p14:creationId xmlns:p14="http://schemas.microsoft.com/office/powerpoint/2010/main" val="2103132436"/>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5"/>
                                        </p:tgtEl>
                                      </p:cBhvr>
                                    </p:animEffect>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0-#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0-#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0-#ppt_w/2"/>
                                          </p:val>
                                        </p:tav>
                                        <p:tav tm="100000">
                                          <p:val>
                                            <p:strVal val="#ppt_x"/>
                                          </p:val>
                                        </p:tav>
                                      </p:tavLst>
                                    </p:anim>
                                    <p:anim calcmode="lin" valueType="num">
                                      <p:cBhvr additive="base">
                                        <p:cTn id="43" dur="500" fill="hold"/>
                                        <p:tgtEl>
                                          <p:spTgt spid="9"/>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0-#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0-#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500"/>
                                        <p:tgtEl>
                                          <p:spTgt spid="13"/>
                                        </p:tgtEl>
                                      </p:cBhvr>
                                    </p:animEffect>
                                  </p:childTnLst>
                                </p:cTn>
                              </p:par>
                            </p:childTnLst>
                          </p:cTn>
                        </p:par>
                        <p:par>
                          <p:cTn id="58" fill="hold">
                            <p:stCondLst>
                              <p:cond delay="5500"/>
                            </p:stCondLst>
                            <p:childTnLst>
                              <p:par>
                                <p:cTn id="59" presetID="2" presetClass="entr" presetSubtype="8"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0-#ppt_w/2"/>
                                          </p:val>
                                        </p:tav>
                                        <p:tav tm="100000">
                                          <p:val>
                                            <p:strVal val="#ppt_x"/>
                                          </p:val>
                                        </p:tav>
                                      </p:tavLst>
                                    </p:anim>
                                    <p:anim calcmode="lin" valueType="num">
                                      <p:cBhvr additive="base">
                                        <p:cTn id="62" dur="500" fill="hold"/>
                                        <p:tgtEl>
                                          <p:spTgt spid="15"/>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0-#ppt_w/2"/>
                                          </p:val>
                                        </p:tav>
                                        <p:tav tm="100000">
                                          <p:val>
                                            <p:strVal val="#ppt_x"/>
                                          </p:val>
                                        </p:tav>
                                      </p:tavLst>
                                    </p:anim>
                                    <p:anim calcmode="lin" valueType="num">
                                      <p:cBhvr additive="base">
                                        <p:cTn id="67"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521" y="123478"/>
            <a:ext cx="179512" cy="432048"/>
          </a:xfrm>
          <a:prstGeom prst="rect">
            <a:avLst/>
          </a:prstGeom>
          <a:solidFill>
            <a:srgbClr val="D83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9"/>
          <p:cNvSpPr txBox="1"/>
          <p:nvPr/>
        </p:nvSpPr>
        <p:spPr>
          <a:xfrm>
            <a:off x="460380" y="155415"/>
            <a:ext cx="1210588" cy="400110"/>
          </a:xfrm>
          <a:prstGeom prst="rect">
            <a:avLst/>
          </a:prstGeom>
          <a:noFill/>
        </p:spPr>
        <p:txBody>
          <a:bodyPr wrap="none" rtlCol="0">
            <a:spAutoFit/>
          </a:bodyPr>
          <a:lstStyle/>
          <a:p>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6" name="MH_Other_6"/>
          <p:cNvCxnSpPr/>
          <p:nvPr>
            <p:custDataLst>
              <p:tags r:id="rId1"/>
            </p:custDataLst>
          </p:nvPr>
        </p:nvCxnSpPr>
        <p:spPr>
          <a:xfrm>
            <a:off x="3466636" y="1718816"/>
            <a:ext cx="408980" cy="148233"/>
          </a:xfrm>
          <a:prstGeom prst="line">
            <a:avLst/>
          </a:prstGeom>
          <a:ln w="19050">
            <a:solidFill>
              <a:srgbClr val="DA5F6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 name="MH_Other_7"/>
          <p:cNvCxnSpPr/>
          <p:nvPr>
            <p:custDataLst>
              <p:tags r:id="rId2"/>
            </p:custDataLst>
          </p:nvPr>
        </p:nvCxnSpPr>
        <p:spPr>
          <a:xfrm flipV="1">
            <a:off x="3437874" y="2485151"/>
            <a:ext cx="412552" cy="153591"/>
          </a:xfrm>
          <a:prstGeom prst="line">
            <a:avLst/>
          </a:prstGeom>
          <a:ln w="19050">
            <a:solidFill>
              <a:srgbClr val="DA5F6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MH_Other_8"/>
          <p:cNvCxnSpPr/>
          <p:nvPr>
            <p:custDataLst>
              <p:tags r:id="rId3"/>
            </p:custDataLst>
          </p:nvPr>
        </p:nvCxnSpPr>
        <p:spPr>
          <a:xfrm flipH="1">
            <a:off x="5342223" y="1769883"/>
            <a:ext cx="417910" cy="149126"/>
          </a:xfrm>
          <a:prstGeom prst="line">
            <a:avLst/>
          </a:prstGeom>
          <a:ln w="19050">
            <a:solidFill>
              <a:srgbClr val="DA5F6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MH_Other_9"/>
          <p:cNvCxnSpPr/>
          <p:nvPr>
            <p:custDataLst>
              <p:tags r:id="rId4"/>
            </p:custDataLst>
          </p:nvPr>
        </p:nvCxnSpPr>
        <p:spPr>
          <a:xfrm>
            <a:off x="5351152" y="2468184"/>
            <a:ext cx="408980" cy="152698"/>
          </a:xfrm>
          <a:prstGeom prst="line">
            <a:avLst/>
          </a:prstGeom>
          <a:ln w="19050">
            <a:solidFill>
              <a:srgbClr val="DA5F6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6517983" y="1221601"/>
            <a:ext cx="1348383" cy="938510"/>
            <a:chOff x="8689850" y="1628800"/>
            <a:chExt cx="1797844" cy="1251347"/>
          </a:xfrm>
        </p:grpSpPr>
        <p:sp>
          <p:nvSpPr>
            <p:cNvPr id="11" name="MH_Text_3"/>
            <p:cNvSpPr txBox="1">
              <a:spLocks noChangeArrowheads="1"/>
            </p:cNvSpPr>
            <p:nvPr>
              <p:custDataLst>
                <p:tags r:id="rId22"/>
              </p:custDataLst>
            </p:nvPr>
          </p:nvSpPr>
          <p:spPr bwMode="auto">
            <a:xfrm>
              <a:off x="8689850" y="2125291"/>
              <a:ext cx="1797844" cy="75485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zh-CN" altLang="en-US" sz="788" dirty="0">
                  <a:solidFill>
                    <a:schemeClr val="tx1">
                      <a:lumMod val="75000"/>
                      <a:lumOff val="25000"/>
                    </a:schemeClr>
                  </a:solidFill>
                  <a:latin typeface="微软雅黑" panose="020B0503020204020204" pitchFamily="34" charset="-122"/>
                  <a:ea typeface="微软雅黑" panose="020B0503020204020204" pitchFamily="34" charset="-122"/>
                </a:rPr>
                <a:t>输入内容，或复制内容后右键选择“只保留文本”粘贴内容。输入内容。</a:t>
              </a:r>
            </a:p>
          </p:txBody>
        </p:sp>
        <p:sp>
          <p:nvSpPr>
            <p:cNvPr id="12" name="MH_SubTitle_3"/>
            <p:cNvSpPr txBox="1">
              <a:spLocks noChangeArrowheads="1"/>
            </p:cNvSpPr>
            <p:nvPr>
              <p:custDataLst>
                <p:tags r:id="rId23"/>
              </p:custDataLst>
            </p:nvPr>
          </p:nvSpPr>
          <p:spPr bwMode="auto">
            <a:xfrm>
              <a:off x="8689850" y="1628800"/>
              <a:ext cx="1797844" cy="43100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b">
              <a:norm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defRPr/>
              </a:pPr>
              <a:r>
                <a:rPr lang="en-US" altLang="zh-CN" sz="1425" dirty="0">
                  <a:solidFill>
                    <a:schemeClr val="tx1">
                      <a:lumMod val="75000"/>
                      <a:lumOff val="25000"/>
                    </a:schemeClr>
                  </a:solidFill>
                  <a:latin typeface="Impact" panose="020B0806030902050204" pitchFamily="34" charset="0"/>
                  <a:ea typeface="微软雅黑" panose="020B0503020204020204" pitchFamily="34" charset="-122"/>
                </a:rPr>
                <a:t>53%  </a:t>
              </a:r>
              <a:r>
                <a:rPr lang="zh-CN" altLang="en-US" sz="1013" b="1" dirty="0">
                  <a:solidFill>
                    <a:schemeClr val="tx1">
                      <a:lumMod val="75000"/>
                      <a:lumOff val="25000"/>
                    </a:schemeClr>
                  </a:solidFill>
                  <a:latin typeface="微软雅黑" panose="020B0503020204020204" pitchFamily="34" charset="-122"/>
                  <a:ea typeface="微软雅黑" panose="020B0503020204020204" pitchFamily="34" charset="-122"/>
                </a:rPr>
                <a:t>点击添加描述</a:t>
              </a:r>
              <a:endParaRPr lang="en-US" altLang="zh-CN" sz="1013"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6517983" y="2265481"/>
            <a:ext cx="1348383" cy="938510"/>
            <a:chOff x="8689850" y="3020641"/>
            <a:chExt cx="1797844" cy="1251346"/>
          </a:xfrm>
        </p:grpSpPr>
        <p:sp>
          <p:nvSpPr>
            <p:cNvPr id="14" name="MH_Text_4"/>
            <p:cNvSpPr txBox="1">
              <a:spLocks noChangeArrowheads="1"/>
            </p:cNvSpPr>
            <p:nvPr>
              <p:custDataLst>
                <p:tags r:id="rId20"/>
              </p:custDataLst>
            </p:nvPr>
          </p:nvSpPr>
          <p:spPr bwMode="auto">
            <a:xfrm>
              <a:off x="8689850" y="3518322"/>
              <a:ext cx="1797844" cy="753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zh-CN" altLang="en-US" sz="788" dirty="0">
                  <a:solidFill>
                    <a:schemeClr val="tx1">
                      <a:lumMod val="75000"/>
                      <a:lumOff val="25000"/>
                    </a:schemeClr>
                  </a:solidFill>
                  <a:latin typeface="微软雅黑" panose="020B0503020204020204" pitchFamily="34" charset="-122"/>
                  <a:ea typeface="微软雅黑" panose="020B0503020204020204" pitchFamily="34" charset="-122"/>
                </a:rPr>
                <a:t>输入内容，或复制内容后右键选择“只保留文本”粘贴内容。输入内容。</a:t>
              </a:r>
            </a:p>
          </p:txBody>
        </p:sp>
        <p:sp>
          <p:nvSpPr>
            <p:cNvPr id="15" name="MH_SubTitle_4"/>
            <p:cNvSpPr txBox="1">
              <a:spLocks noChangeArrowheads="1"/>
            </p:cNvSpPr>
            <p:nvPr>
              <p:custDataLst>
                <p:tags r:id="rId21"/>
              </p:custDataLst>
            </p:nvPr>
          </p:nvSpPr>
          <p:spPr bwMode="auto">
            <a:xfrm>
              <a:off x="8689850" y="3020641"/>
              <a:ext cx="1797844" cy="43100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b">
              <a:norm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hangingPunct="1">
                <a:defRPr/>
              </a:pPr>
              <a:r>
                <a:rPr lang="en-US" altLang="zh-CN" sz="1425" dirty="0">
                  <a:solidFill>
                    <a:schemeClr val="tx1">
                      <a:lumMod val="75000"/>
                      <a:lumOff val="25000"/>
                    </a:schemeClr>
                  </a:solidFill>
                  <a:latin typeface="Impact" panose="020B0806030902050204" pitchFamily="34" charset="0"/>
                  <a:ea typeface="微软雅黑" panose="020B0503020204020204" pitchFamily="34" charset="-122"/>
                </a:rPr>
                <a:t>99%  </a:t>
              </a:r>
              <a:r>
                <a:rPr lang="zh-CN" altLang="en-US" sz="1013" b="1" dirty="0">
                  <a:solidFill>
                    <a:schemeClr val="tx1">
                      <a:lumMod val="75000"/>
                      <a:lumOff val="25000"/>
                    </a:schemeClr>
                  </a:solidFill>
                  <a:latin typeface="微软雅黑" panose="020B0503020204020204" pitchFamily="34" charset="-122"/>
                  <a:ea typeface="微软雅黑" panose="020B0503020204020204" pitchFamily="34" charset="-122"/>
                </a:rPr>
                <a:t>点击添加描述</a:t>
              </a:r>
              <a:endParaRPr lang="en-US" altLang="zh-CN" sz="1013"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1331640" y="1221601"/>
            <a:ext cx="1348383" cy="938510"/>
            <a:chOff x="1774726" y="1628800"/>
            <a:chExt cx="1797844" cy="1251347"/>
          </a:xfrm>
        </p:grpSpPr>
        <p:sp>
          <p:nvSpPr>
            <p:cNvPr id="17" name="MH_Text_1"/>
            <p:cNvSpPr txBox="1">
              <a:spLocks noChangeArrowheads="1"/>
            </p:cNvSpPr>
            <p:nvPr>
              <p:custDataLst>
                <p:tags r:id="rId18"/>
              </p:custDataLst>
            </p:nvPr>
          </p:nvSpPr>
          <p:spPr bwMode="auto">
            <a:xfrm>
              <a:off x="1774726" y="2125291"/>
              <a:ext cx="1797844" cy="75485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a:lnSpc>
                  <a:spcPct val="110000"/>
                </a:lnSpc>
                <a:defRPr/>
              </a:pPr>
              <a:r>
                <a:rPr lang="zh-CN" altLang="en-US" sz="788" dirty="0">
                  <a:solidFill>
                    <a:schemeClr val="tx1">
                      <a:lumMod val="75000"/>
                      <a:lumOff val="25000"/>
                    </a:schemeClr>
                  </a:solidFill>
                  <a:latin typeface="微软雅黑" panose="020B0503020204020204" pitchFamily="34" charset="-122"/>
                  <a:ea typeface="微软雅黑" panose="020B0503020204020204" pitchFamily="34" charset="-122"/>
                </a:rPr>
                <a:t>输入内容，或复制内容后右键选择“只保留文本”粘贴内容。输入内容。</a:t>
              </a:r>
            </a:p>
          </p:txBody>
        </p:sp>
        <p:sp>
          <p:nvSpPr>
            <p:cNvPr id="18" name="MH_SubTitle_1"/>
            <p:cNvSpPr txBox="1">
              <a:spLocks noChangeArrowheads="1"/>
            </p:cNvSpPr>
            <p:nvPr>
              <p:custDataLst>
                <p:tags r:id="rId19"/>
              </p:custDataLst>
            </p:nvPr>
          </p:nvSpPr>
          <p:spPr bwMode="auto">
            <a:xfrm>
              <a:off x="1774726" y="1628800"/>
              <a:ext cx="1797844" cy="43100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b">
              <a:norm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eaLnBrk="1" hangingPunct="1">
                <a:defRPr/>
              </a:pPr>
              <a:r>
                <a:rPr lang="en-US" altLang="zh-CN" sz="1425" dirty="0">
                  <a:solidFill>
                    <a:schemeClr val="tx1">
                      <a:lumMod val="75000"/>
                      <a:lumOff val="25000"/>
                    </a:schemeClr>
                  </a:solidFill>
                  <a:latin typeface="Impact" panose="020B0806030902050204" pitchFamily="34" charset="0"/>
                  <a:ea typeface="微软雅黑" panose="020B0503020204020204" pitchFamily="34" charset="-122"/>
                </a:rPr>
                <a:t>95%  </a:t>
              </a:r>
              <a:r>
                <a:rPr lang="zh-CN" altLang="en-US" sz="1013" b="1" dirty="0">
                  <a:solidFill>
                    <a:schemeClr val="tx1">
                      <a:lumMod val="75000"/>
                      <a:lumOff val="25000"/>
                    </a:schemeClr>
                  </a:solidFill>
                  <a:latin typeface="微软雅黑" panose="020B0503020204020204" pitchFamily="34" charset="-122"/>
                  <a:ea typeface="微软雅黑" panose="020B0503020204020204" pitchFamily="34" charset="-122"/>
                </a:rPr>
                <a:t>点击添加描述</a:t>
              </a:r>
              <a:endParaRPr lang="en-US" altLang="zh-CN" sz="1013"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331640" y="2160110"/>
            <a:ext cx="1348383" cy="1043881"/>
            <a:chOff x="1774726" y="2880146"/>
            <a:chExt cx="1797844" cy="1391841"/>
          </a:xfrm>
        </p:grpSpPr>
        <p:sp>
          <p:nvSpPr>
            <p:cNvPr id="20" name="MH_Text_2"/>
            <p:cNvSpPr txBox="1">
              <a:spLocks noChangeArrowheads="1"/>
            </p:cNvSpPr>
            <p:nvPr>
              <p:custDataLst>
                <p:tags r:id="rId16"/>
              </p:custDataLst>
            </p:nvPr>
          </p:nvSpPr>
          <p:spPr bwMode="auto">
            <a:xfrm>
              <a:off x="1774726" y="3518322"/>
              <a:ext cx="1797844" cy="753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a:lnSpc>
                  <a:spcPct val="110000"/>
                </a:lnSpc>
                <a:defRPr/>
              </a:pPr>
              <a:r>
                <a:rPr lang="zh-CN" altLang="en-US" sz="788" dirty="0">
                  <a:solidFill>
                    <a:schemeClr val="tx1">
                      <a:lumMod val="75000"/>
                      <a:lumOff val="25000"/>
                    </a:schemeClr>
                  </a:solidFill>
                  <a:latin typeface="微软雅黑" panose="020B0503020204020204" pitchFamily="34" charset="-122"/>
                  <a:ea typeface="微软雅黑" panose="020B0503020204020204" pitchFamily="34" charset="-122"/>
                </a:rPr>
                <a:t>输入内容，或复制内容后右键选择“只保留文本”粘贴内容。输入内容。</a:t>
              </a:r>
            </a:p>
          </p:txBody>
        </p:sp>
        <p:sp>
          <p:nvSpPr>
            <p:cNvPr id="21" name="MH_SubTitle_2"/>
            <p:cNvSpPr txBox="1">
              <a:spLocks noChangeArrowheads="1"/>
            </p:cNvSpPr>
            <p:nvPr>
              <p:custDataLst>
                <p:tags r:id="rId17"/>
              </p:custDataLst>
            </p:nvPr>
          </p:nvSpPr>
          <p:spPr bwMode="auto">
            <a:xfrm>
              <a:off x="1774726" y="2880146"/>
              <a:ext cx="1797844" cy="5715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b">
              <a:normAutofit lnSpcReduction="10000"/>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eaLnBrk="1" hangingPunct="1">
                <a:defRPr/>
              </a:pPr>
              <a:r>
                <a:rPr lang="en-US" altLang="zh-CN" sz="1200" dirty="0">
                  <a:solidFill>
                    <a:schemeClr val="tx1">
                      <a:lumMod val="75000"/>
                      <a:lumOff val="25000"/>
                    </a:schemeClr>
                  </a:solidFill>
                  <a:latin typeface="Impact" panose="020B0806030902050204" pitchFamily="34" charset="0"/>
                  <a:ea typeface="微软雅黑" panose="020B0503020204020204" pitchFamily="34" charset="-122"/>
                </a:rPr>
                <a:t>85%  </a:t>
              </a:r>
              <a:r>
                <a:rPr lang="zh-CN" altLang="en-US" sz="1125" b="1" dirty="0">
                  <a:solidFill>
                    <a:schemeClr val="tx1">
                      <a:lumMod val="75000"/>
                      <a:lumOff val="25000"/>
                    </a:schemeClr>
                  </a:solidFill>
                  <a:latin typeface="微软雅黑" panose="020B0503020204020204" pitchFamily="34" charset="-122"/>
                  <a:ea typeface="微软雅黑" panose="020B0503020204020204" pitchFamily="34" charset="-122"/>
                </a:rPr>
                <a:t>点击添加描述</a:t>
              </a:r>
              <a:endParaRPr lang="en-US" altLang="zh-CN" sz="112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2789802" y="1331267"/>
            <a:ext cx="581323" cy="582216"/>
            <a:chOff x="3718942" y="2348880"/>
            <a:chExt cx="775097" cy="776288"/>
          </a:xfrm>
        </p:grpSpPr>
        <p:sp>
          <p:nvSpPr>
            <p:cNvPr id="23" name="MH_Other_4"/>
            <p:cNvSpPr/>
            <p:nvPr>
              <p:custDataLst>
                <p:tags r:id="rId14"/>
              </p:custDataLst>
            </p:nvPr>
          </p:nvSpPr>
          <p:spPr>
            <a:xfrm>
              <a:off x="3718942" y="2348880"/>
              <a:ext cx="775097" cy="776288"/>
            </a:xfrm>
            <a:prstGeom prst="ellipse">
              <a:avLst/>
            </a:prstGeom>
            <a:noFill/>
            <a:ln w="19050">
              <a:solidFill>
                <a:srgbClr val="DA5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sz="1013">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MH_Other_11"/>
            <p:cNvSpPr>
              <a:spLocks noChangeAspect="1"/>
            </p:cNvSpPr>
            <p:nvPr>
              <p:custDataLst>
                <p:tags r:id="rId15"/>
              </p:custDataLst>
            </p:nvPr>
          </p:nvSpPr>
          <p:spPr>
            <a:xfrm>
              <a:off x="3921014" y="2564384"/>
              <a:ext cx="386953" cy="360760"/>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DA5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5826882" y="1331267"/>
            <a:ext cx="581323" cy="582216"/>
            <a:chOff x="7491413" y="2427684"/>
            <a:chExt cx="775097" cy="776288"/>
          </a:xfrm>
        </p:grpSpPr>
        <p:sp>
          <p:nvSpPr>
            <p:cNvPr id="26" name="MH_Other_2"/>
            <p:cNvSpPr/>
            <p:nvPr>
              <p:custDataLst>
                <p:tags r:id="rId12"/>
              </p:custDataLst>
            </p:nvPr>
          </p:nvSpPr>
          <p:spPr>
            <a:xfrm>
              <a:off x="7491413" y="2427684"/>
              <a:ext cx="775097" cy="776288"/>
            </a:xfrm>
            <a:prstGeom prst="ellipse">
              <a:avLst/>
            </a:prstGeom>
            <a:noFill/>
            <a:ln w="19050">
              <a:solidFill>
                <a:srgbClr val="DA5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sz="1013">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MH_Other_12"/>
            <p:cNvSpPr>
              <a:spLocks noChangeAspect="1"/>
            </p:cNvSpPr>
            <p:nvPr>
              <p:custDataLst>
                <p:tags r:id="rId13"/>
              </p:custDataLst>
            </p:nvPr>
          </p:nvSpPr>
          <p:spPr>
            <a:xfrm>
              <a:off x="7705724" y="2655832"/>
              <a:ext cx="386954" cy="315515"/>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rgbClr val="DA5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2789802" y="2434251"/>
            <a:ext cx="581323" cy="582216"/>
            <a:chOff x="4011215" y="3819525"/>
            <a:chExt cx="775097" cy="776288"/>
          </a:xfrm>
        </p:grpSpPr>
        <p:sp>
          <p:nvSpPr>
            <p:cNvPr id="29" name="MH_Other_5"/>
            <p:cNvSpPr/>
            <p:nvPr>
              <p:custDataLst>
                <p:tags r:id="rId10"/>
              </p:custDataLst>
            </p:nvPr>
          </p:nvSpPr>
          <p:spPr>
            <a:xfrm>
              <a:off x="4011215" y="3819525"/>
              <a:ext cx="775097" cy="776288"/>
            </a:xfrm>
            <a:prstGeom prst="ellipse">
              <a:avLst/>
            </a:prstGeom>
            <a:noFill/>
            <a:ln w="19050">
              <a:solidFill>
                <a:srgbClr val="DA5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sz="1013">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MH_Other_13"/>
            <p:cNvSpPr>
              <a:spLocks noChangeAspect="1"/>
            </p:cNvSpPr>
            <p:nvPr>
              <p:custDataLst>
                <p:tags r:id="rId11"/>
              </p:custDataLst>
            </p:nvPr>
          </p:nvSpPr>
          <p:spPr>
            <a:xfrm>
              <a:off x="4205287" y="4069556"/>
              <a:ext cx="386954" cy="352425"/>
            </a:xfrm>
            <a:custGeom>
              <a:avLst/>
              <a:gdLst/>
              <a:ahLst/>
              <a:cxnLst/>
              <a:rect l="l" t="t" r="r" b="b"/>
              <a:pathLst>
                <a:path w="2284089" h="2079602">
                  <a:moveTo>
                    <a:pt x="86815" y="1071782"/>
                  </a:moveTo>
                  <a:lnTo>
                    <a:pt x="88113" y="1072322"/>
                  </a:lnTo>
                  <a:lnTo>
                    <a:pt x="87547" y="1073116"/>
                  </a:lnTo>
                  <a:close/>
                  <a:moveTo>
                    <a:pt x="1788507" y="635242"/>
                  </a:moveTo>
                  <a:lnTo>
                    <a:pt x="1788786" y="635715"/>
                  </a:lnTo>
                  <a:lnTo>
                    <a:pt x="1787932" y="635786"/>
                  </a:lnTo>
                  <a:close/>
                  <a:moveTo>
                    <a:pt x="569538" y="592800"/>
                  </a:moveTo>
                  <a:cubicBezTo>
                    <a:pt x="668960" y="592800"/>
                    <a:pt x="749558" y="673398"/>
                    <a:pt x="749558" y="772820"/>
                  </a:cubicBezTo>
                  <a:cubicBezTo>
                    <a:pt x="749558" y="872242"/>
                    <a:pt x="668960" y="952840"/>
                    <a:pt x="569538" y="952840"/>
                  </a:cubicBezTo>
                  <a:cubicBezTo>
                    <a:pt x="527872" y="952840"/>
                    <a:pt x="489512" y="938685"/>
                    <a:pt x="460796" y="912621"/>
                  </a:cubicBezTo>
                  <a:cubicBezTo>
                    <a:pt x="160953" y="1199491"/>
                    <a:pt x="32382" y="1622905"/>
                    <a:pt x="123061" y="2029688"/>
                  </a:cubicBezTo>
                  <a:lnTo>
                    <a:pt x="122792" y="2030674"/>
                  </a:lnTo>
                  <a:lnTo>
                    <a:pt x="122422" y="2030846"/>
                  </a:lnTo>
                  <a:cubicBezTo>
                    <a:pt x="128206" y="2047921"/>
                    <a:pt x="121912" y="2063921"/>
                    <a:pt x="108319" y="2072242"/>
                  </a:cubicBezTo>
                  <a:lnTo>
                    <a:pt x="93617" y="2078368"/>
                  </a:lnTo>
                  <a:cubicBezTo>
                    <a:pt x="78806" y="2082076"/>
                    <a:pt x="61999" y="2077403"/>
                    <a:pt x="49824" y="2064742"/>
                  </a:cubicBezTo>
                  <a:lnTo>
                    <a:pt x="48258" y="2065474"/>
                  </a:lnTo>
                  <a:cubicBezTo>
                    <a:pt x="46175" y="2062722"/>
                    <a:pt x="43765" y="2060412"/>
                    <a:pt x="41206" y="2058388"/>
                  </a:cubicBezTo>
                  <a:lnTo>
                    <a:pt x="34720" y="2047096"/>
                  </a:lnTo>
                  <a:lnTo>
                    <a:pt x="29758" y="2036793"/>
                  </a:lnTo>
                  <a:lnTo>
                    <a:pt x="31015" y="2036666"/>
                  </a:lnTo>
                  <a:cubicBezTo>
                    <a:pt x="-62810" y="1599721"/>
                    <a:pt x="78484" y="1146303"/>
                    <a:pt x="402804" y="840118"/>
                  </a:cubicBezTo>
                  <a:cubicBezTo>
                    <a:pt x="394149" y="819400"/>
                    <a:pt x="389518" y="796651"/>
                    <a:pt x="389518" y="772820"/>
                  </a:cubicBezTo>
                  <a:cubicBezTo>
                    <a:pt x="389518" y="673398"/>
                    <a:pt x="470116" y="592800"/>
                    <a:pt x="569538" y="592800"/>
                  </a:cubicBezTo>
                  <a:close/>
                  <a:moveTo>
                    <a:pt x="568738" y="204473"/>
                  </a:moveTo>
                  <a:cubicBezTo>
                    <a:pt x="882635" y="204683"/>
                    <a:pt x="1136929" y="459316"/>
                    <a:pt x="1136718" y="773212"/>
                  </a:cubicBezTo>
                  <a:cubicBezTo>
                    <a:pt x="1136509" y="1087108"/>
                    <a:pt x="881877" y="1341401"/>
                    <a:pt x="567981" y="1341192"/>
                  </a:cubicBezTo>
                  <a:cubicBezTo>
                    <a:pt x="515830" y="1341157"/>
                    <a:pt x="465323" y="1334100"/>
                    <a:pt x="418388" y="1317655"/>
                  </a:cubicBezTo>
                  <a:lnTo>
                    <a:pt x="417956" y="1319386"/>
                  </a:lnTo>
                  <a:cubicBezTo>
                    <a:pt x="417638" y="1319460"/>
                    <a:pt x="417352" y="1319392"/>
                    <a:pt x="417065" y="1319320"/>
                  </a:cubicBezTo>
                  <a:lnTo>
                    <a:pt x="411259" y="1315754"/>
                  </a:lnTo>
                  <a:lnTo>
                    <a:pt x="403881" y="1313786"/>
                  </a:lnTo>
                  <a:lnTo>
                    <a:pt x="397389" y="1307474"/>
                  </a:lnTo>
                  <a:lnTo>
                    <a:pt x="397466" y="1307280"/>
                  </a:lnTo>
                  <a:cubicBezTo>
                    <a:pt x="386426" y="1300408"/>
                    <a:pt x="380901" y="1288764"/>
                    <a:pt x="382056" y="1276919"/>
                  </a:cubicBezTo>
                  <a:lnTo>
                    <a:pt x="385152" y="1264503"/>
                  </a:lnTo>
                  <a:cubicBezTo>
                    <a:pt x="392324" y="1247126"/>
                    <a:pt x="413982" y="1238019"/>
                    <a:pt x="435969" y="1243501"/>
                  </a:cubicBezTo>
                  <a:lnTo>
                    <a:pt x="436787" y="1243861"/>
                  </a:lnTo>
                  <a:lnTo>
                    <a:pt x="436371" y="1245530"/>
                  </a:lnTo>
                  <a:cubicBezTo>
                    <a:pt x="438704" y="1243635"/>
                    <a:pt x="440910" y="1244132"/>
                    <a:pt x="443287" y="1244881"/>
                  </a:cubicBezTo>
                  <a:cubicBezTo>
                    <a:pt x="482765" y="1257317"/>
                    <a:pt x="524743" y="1262958"/>
                    <a:pt x="568032" y="1262985"/>
                  </a:cubicBezTo>
                  <a:cubicBezTo>
                    <a:pt x="838737" y="1263167"/>
                    <a:pt x="1058333" y="1043864"/>
                    <a:pt x="1058513" y="773160"/>
                  </a:cubicBezTo>
                  <a:cubicBezTo>
                    <a:pt x="1058694" y="502455"/>
                    <a:pt x="839390" y="282860"/>
                    <a:pt x="568686" y="282679"/>
                  </a:cubicBezTo>
                  <a:cubicBezTo>
                    <a:pt x="297982" y="282499"/>
                    <a:pt x="78387" y="501802"/>
                    <a:pt x="78206" y="772506"/>
                  </a:cubicBezTo>
                  <a:cubicBezTo>
                    <a:pt x="78151" y="855495"/>
                    <a:pt x="98723" y="933681"/>
                    <a:pt x="137242" y="1001052"/>
                  </a:cubicBezTo>
                  <a:lnTo>
                    <a:pt x="136711" y="1001518"/>
                  </a:lnTo>
                  <a:cubicBezTo>
                    <a:pt x="151076" y="1018274"/>
                    <a:pt x="152475" y="1041066"/>
                    <a:pt x="140479" y="1055055"/>
                  </a:cubicBezTo>
                  <a:lnTo>
                    <a:pt x="130816" y="1063444"/>
                  </a:lnTo>
                  <a:cubicBezTo>
                    <a:pt x="115403" y="1073277"/>
                    <a:pt x="93261" y="1068839"/>
                    <a:pt x="78796" y="1052472"/>
                  </a:cubicBezTo>
                  <a:lnTo>
                    <a:pt x="77048" y="1054008"/>
                  </a:lnTo>
                  <a:cubicBezTo>
                    <a:pt x="27228" y="971942"/>
                    <a:pt x="-68" y="875382"/>
                    <a:pt x="0" y="772454"/>
                  </a:cubicBezTo>
                  <a:cubicBezTo>
                    <a:pt x="209" y="458557"/>
                    <a:pt x="254842" y="204264"/>
                    <a:pt x="568738" y="204473"/>
                  </a:cubicBezTo>
                  <a:close/>
                  <a:moveTo>
                    <a:pt x="1744110" y="193576"/>
                  </a:moveTo>
                  <a:cubicBezTo>
                    <a:pt x="1813698" y="193576"/>
                    <a:pt x="1870110" y="249988"/>
                    <a:pt x="1870110" y="319576"/>
                  </a:cubicBezTo>
                  <a:cubicBezTo>
                    <a:pt x="1870110" y="364088"/>
                    <a:pt x="1847030" y="403208"/>
                    <a:pt x="1810937" y="423685"/>
                  </a:cubicBezTo>
                  <a:cubicBezTo>
                    <a:pt x="1876006" y="638245"/>
                    <a:pt x="2050455" y="802592"/>
                    <a:pt x="2267371" y="853783"/>
                  </a:cubicBezTo>
                  <a:lnTo>
                    <a:pt x="2267774" y="854132"/>
                  </a:lnTo>
                  <a:lnTo>
                    <a:pt x="2267775" y="854344"/>
                  </a:lnTo>
                  <a:cubicBezTo>
                    <a:pt x="2277024" y="855501"/>
                    <a:pt x="2283147" y="862058"/>
                    <a:pt x="2284089" y="870289"/>
                  </a:cubicBezTo>
                  <a:lnTo>
                    <a:pt x="2283762" y="878542"/>
                  </a:lnTo>
                  <a:cubicBezTo>
                    <a:pt x="2282280" y="886298"/>
                    <a:pt x="2276441" y="893093"/>
                    <a:pt x="2267869" y="895919"/>
                  </a:cubicBezTo>
                  <a:lnTo>
                    <a:pt x="2267872" y="896816"/>
                  </a:lnTo>
                  <a:cubicBezTo>
                    <a:pt x="2266131" y="897167"/>
                    <a:pt x="2264526" y="897771"/>
                    <a:pt x="2263022" y="898508"/>
                  </a:cubicBezTo>
                  <a:lnTo>
                    <a:pt x="2256327" y="898986"/>
                  </a:lnTo>
                  <a:lnTo>
                    <a:pt x="2250426" y="898975"/>
                  </a:lnTo>
                  <a:lnTo>
                    <a:pt x="2250640" y="898359"/>
                  </a:lnTo>
                  <a:cubicBezTo>
                    <a:pt x="2021208" y="842323"/>
                    <a:pt x="1836902" y="668133"/>
                    <a:pt x="1766709" y="441014"/>
                  </a:cubicBezTo>
                  <a:cubicBezTo>
                    <a:pt x="1759690" y="444854"/>
                    <a:pt x="1751984" y="445576"/>
                    <a:pt x="1744110" y="445576"/>
                  </a:cubicBezTo>
                  <a:cubicBezTo>
                    <a:pt x="1674522" y="445576"/>
                    <a:pt x="1618110" y="389164"/>
                    <a:pt x="1618110" y="319576"/>
                  </a:cubicBezTo>
                  <a:cubicBezTo>
                    <a:pt x="1618110" y="249988"/>
                    <a:pt x="1674522" y="193576"/>
                    <a:pt x="1744110" y="193576"/>
                  </a:cubicBezTo>
                  <a:close/>
                  <a:moveTo>
                    <a:pt x="1750820" y="59"/>
                  </a:moveTo>
                  <a:cubicBezTo>
                    <a:pt x="1792352" y="864"/>
                    <a:pt x="1834412" y="9826"/>
                    <a:pt x="1874735" y="27812"/>
                  </a:cubicBezTo>
                  <a:cubicBezTo>
                    <a:pt x="2036029" y="99753"/>
                    <a:pt x="2108463" y="288828"/>
                    <a:pt x="2036521" y="450121"/>
                  </a:cubicBezTo>
                  <a:cubicBezTo>
                    <a:pt x="2024569" y="476919"/>
                    <a:pt x="2009383" y="501264"/>
                    <a:pt x="1990190" y="521625"/>
                  </a:cubicBezTo>
                  <a:lnTo>
                    <a:pt x="1990981" y="522243"/>
                  </a:lnTo>
                  <a:cubicBezTo>
                    <a:pt x="1990946" y="522424"/>
                    <a:pt x="1990845" y="522555"/>
                    <a:pt x="1990743" y="522686"/>
                  </a:cubicBezTo>
                  <a:lnTo>
                    <a:pt x="1987581" y="524854"/>
                  </a:lnTo>
                  <a:lnTo>
                    <a:pt x="1984881" y="528197"/>
                  </a:lnTo>
                  <a:lnTo>
                    <a:pt x="1980151" y="530089"/>
                  </a:lnTo>
                  <a:lnTo>
                    <a:pt x="1980069" y="530005"/>
                  </a:lnTo>
                  <a:cubicBezTo>
                    <a:pt x="1974010" y="534107"/>
                    <a:pt x="1966761" y="534282"/>
                    <a:pt x="1960937" y="530978"/>
                  </a:cubicBezTo>
                  <a:lnTo>
                    <a:pt x="1955264" y="526545"/>
                  </a:lnTo>
                  <a:cubicBezTo>
                    <a:pt x="1947973" y="518882"/>
                    <a:pt x="1948249" y="505665"/>
                    <a:pt x="1956098" y="495619"/>
                  </a:cubicBezTo>
                  <a:lnTo>
                    <a:pt x="1956471" y="495281"/>
                  </a:lnTo>
                  <a:lnTo>
                    <a:pt x="1957233" y="495877"/>
                  </a:lnTo>
                  <a:cubicBezTo>
                    <a:pt x="1956793" y="494244"/>
                    <a:pt x="1957553" y="493224"/>
                    <a:pt x="1958482" y="492173"/>
                  </a:cubicBezTo>
                  <a:cubicBezTo>
                    <a:pt x="1973908" y="474728"/>
                    <a:pt x="1986414" y="454442"/>
                    <a:pt x="1996335" y="432198"/>
                  </a:cubicBezTo>
                  <a:cubicBezTo>
                    <a:pt x="2058378" y="293098"/>
                    <a:pt x="1995911" y="130039"/>
                    <a:pt x="1856811" y="67997"/>
                  </a:cubicBezTo>
                  <a:cubicBezTo>
                    <a:pt x="1717711" y="5955"/>
                    <a:pt x="1554653" y="68422"/>
                    <a:pt x="1492610" y="207522"/>
                  </a:cubicBezTo>
                  <a:cubicBezTo>
                    <a:pt x="1430568" y="346622"/>
                    <a:pt x="1493036" y="509680"/>
                    <a:pt x="1632135" y="571722"/>
                  </a:cubicBezTo>
                  <a:cubicBezTo>
                    <a:pt x="1674779" y="590742"/>
                    <a:pt x="1719674" y="598061"/>
                    <a:pt x="1763118" y="593680"/>
                  </a:cubicBezTo>
                  <a:lnTo>
                    <a:pt x="1763235" y="594059"/>
                  </a:lnTo>
                  <a:cubicBezTo>
                    <a:pt x="1775135" y="590511"/>
                    <a:pt x="1787171" y="595008"/>
                    <a:pt x="1791616" y="604375"/>
                  </a:cubicBezTo>
                  <a:lnTo>
                    <a:pt x="1793716" y="611261"/>
                  </a:lnTo>
                  <a:cubicBezTo>
                    <a:pt x="1795243" y="621434"/>
                    <a:pt x="1787895" y="631799"/>
                    <a:pt x="1776172" y="635489"/>
                  </a:cubicBezTo>
                  <a:lnTo>
                    <a:pt x="1776562" y="636738"/>
                  </a:lnTo>
                  <a:cubicBezTo>
                    <a:pt x="1722979" y="643565"/>
                    <a:pt x="1667101" y="635498"/>
                    <a:pt x="1614211" y="611908"/>
                  </a:cubicBezTo>
                  <a:cubicBezTo>
                    <a:pt x="1452917" y="539967"/>
                    <a:pt x="1380483" y="350892"/>
                    <a:pt x="1452425" y="189598"/>
                  </a:cubicBezTo>
                  <a:cubicBezTo>
                    <a:pt x="1506381" y="68628"/>
                    <a:pt x="1626225" y="-2359"/>
                    <a:pt x="1750820" y="59"/>
                  </a:cubicBezTo>
                  <a:close/>
                </a:path>
              </a:pathLst>
            </a:custGeom>
            <a:solidFill>
              <a:schemeClr val="tx1">
                <a:lumMod val="75000"/>
                <a:lumOff val="25000"/>
              </a:schemeClr>
            </a:solidFill>
            <a:ln>
              <a:solidFill>
                <a:srgbClr val="DA5F66"/>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1013">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5826882" y="2434251"/>
            <a:ext cx="581323" cy="582216"/>
            <a:chOff x="7491413" y="3819525"/>
            <a:chExt cx="775097" cy="776288"/>
          </a:xfrm>
        </p:grpSpPr>
        <p:sp>
          <p:nvSpPr>
            <p:cNvPr id="32" name="MH_Other_3"/>
            <p:cNvSpPr/>
            <p:nvPr>
              <p:custDataLst>
                <p:tags r:id="rId8"/>
              </p:custDataLst>
            </p:nvPr>
          </p:nvSpPr>
          <p:spPr>
            <a:xfrm>
              <a:off x="7491413" y="3819525"/>
              <a:ext cx="775097" cy="776288"/>
            </a:xfrm>
            <a:prstGeom prst="ellipse">
              <a:avLst/>
            </a:prstGeom>
            <a:noFill/>
            <a:ln w="19050">
              <a:solidFill>
                <a:srgbClr val="DA5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sz="1013">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MH_Other_14"/>
            <p:cNvSpPr>
              <a:spLocks noChangeAspect="1"/>
            </p:cNvSpPr>
            <p:nvPr>
              <p:custDataLst>
                <p:tags r:id="rId9"/>
              </p:custDataLst>
            </p:nvPr>
          </p:nvSpPr>
          <p:spPr>
            <a:xfrm>
              <a:off x="7685485" y="4085772"/>
              <a:ext cx="386953" cy="258366"/>
            </a:xfrm>
            <a:custGeom>
              <a:avLst/>
              <a:gdLst/>
              <a:ahLst/>
              <a:cxnLst/>
              <a:rect l="l" t="t" r="r" b="b"/>
              <a:pathLst>
                <a:path w="4974795" h="3320682">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rgbClr val="DA5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en-US" sz="1013">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4" name="矩形 33"/>
          <p:cNvSpPr/>
          <p:nvPr/>
        </p:nvSpPr>
        <p:spPr>
          <a:xfrm>
            <a:off x="596" y="3661301"/>
            <a:ext cx="9157097" cy="1496487"/>
          </a:xfrm>
          <a:prstGeom prst="rect">
            <a:avLst/>
          </a:prstGeom>
          <a:solidFill>
            <a:srgbClr val="DA5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35" name="组合 34"/>
          <p:cNvGrpSpPr/>
          <p:nvPr/>
        </p:nvGrpSpPr>
        <p:grpSpPr>
          <a:xfrm>
            <a:off x="1547664" y="3764613"/>
            <a:ext cx="6654003" cy="1241242"/>
            <a:chOff x="2062758" y="5019483"/>
            <a:chExt cx="8872004" cy="1654989"/>
          </a:xfrm>
        </p:grpSpPr>
        <p:sp>
          <p:nvSpPr>
            <p:cNvPr id="36" name="TextBox 30"/>
            <p:cNvSpPr txBox="1"/>
            <p:nvPr/>
          </p:nvSpPr>
          <p:spPr>
            <a:xfrm>
              <a:off x="2062758" y="5517232"/>
              <a:ext cx="8872004" cy="1157240"/>
            </a:xfrm>
            <a:prstGeom prst="rect">
              <a:avLst/>
            </a:prstGeom>
            <a:noFill/>
          </p:spPr>
          <p:txBody>
            <a:bodyPr wrap="square" rtlCol="0">
              <a:spAutoFit/>
            </a:bodyPr>
            <a:lstStyle/>
            <a:p>
              <a:pPr>
                <a:lnSpc>
                  <a:spcPct val="120000"/>
                </a:lnSpc>
              </a:pPr>
              <a:r>
                <a:rPr lang="zh-CN" altLang="en-US" sz="1050" dirty="0">
                  <a:solidFill>
                    <a:schemeClr val="bg1">
                      <a:lumMod val="95000"/>
                    </a:schemeClr>
                  </a:solidFill>
                  <a:latin typeface="微软雅黑" pitchFamily="34" charset="-122"/>
                  <a:ea typeface="微软雅黑" pitchFamily="34" charset="-122"/>
                </a:rPr>
                <a:t>输入内容，或复制内容后右键选择只保留文本粘贴内容。输入内容，或复制内容后右键选择只保留文本粘贴内容。输入内容，或复制内容后右键选择只保留文本粘贴内容。输入内容，或复制内容后右键选择只保留文本粘贴内容。</a:t>
              </a:r>
            </a:p>
            <a:p>
              <a:pPr>
                <a:lnSpc>
                  <a:spcPct val="120000"/>
                </a:lnSpc>
              </a:pPr>
              <a:endParaRPr lang="zh-CN" altLang="en-US" sz="1050" dirty="0">
                <a:solidFill>
                  <a:schemeClr val="bg1">
                    <a:lumMod val="95000"/>
                  </a:schemeClr>
                </a:solidFill>
                <a:latin typeface="微软雅黑" pitchFamily="34" charset="-122"/>
                <a:ea typeface="微软雅黑" pitchFamily="34" charset="-122"/>
              </a:endParaRPr>
            </a:p>
          </p:txBody>
        </p:sp>
        <p:sp>
          <p:nvSpPr>
            <p:cNvPr id="37" name="MH_Text_1"/>
            <p:cNvSpPr txBox="1"/>
            <p:nvPr>
              <p:custDataLst>
                <p:tags r:id="rId7"/>
              </p:custDataLst>
            </p:nvPr>
          </p:nvSpPr>
          <p:spPr>
            <a:xfrm>
              <a:off x="2064247" y="5019483"/>
              <a:ext cx="1833436" cy="584507"/>
            </a:xfrm>
            <a:prstGeom prst="rect">
              <a:avLst/>
            </a:prstGeom>
            <a:noFill/>
          </p:spPr>
          <p:txBody>
            <a:bodyPr anchor="ctr"/>
            <a:lstStyle/>
            <a:p>
              <a:pPr algn="ctr" eaLnBrk="1" hangingPunct="1">
                <a:defRPr/>
              </a:pPr>
              <a:r>
                <a:rPr lang="zh-CN" altLang="en-US" sz="1200" b="1" dirty="0">
                  <a:solidFill>
                    <a:schemeClr val="bg1">
                      <a:lumMod val="95000"/>
                    </a:schemeClr>
                  </a:solidFill>
                  <a:latin typeface="Impact" panose="020B0806030902050204" pitchFamily="34" charset="0"/>
                  <a:ea typeface="微软雅黑" panose="020B0503020204020204" pitchFamily="34" charset="-122"/>
                </a:rPr>
                <a:t>添加你的段落标题</a:t>
              </a:r>
            </a:p>
          </p:txBody>
        </p:sp>
      </p:grpSp>
      <p:grpSp>
        <p:nvGrpSpPr>
          <p:cNvPr id="38" name="组合 37"/>
          <p:cNvGrpSpPr/>
          <p:nvPr/>
        </p:nvGrpSpPr>
        <p:grpSpPr>
          <a:xfrm>
            <a:off x="3933230" y="1532353"/>
            <a:ext cx="1343025" cy="1342133"/>
            <a:chOff x="5243512" y="2043137"/>
            <a:chExt cx="1790700" cy="1789510"/>
          </a:xfrm>
        </p:grpSpPr>
        <p:sp>
          <p:nvSpPr>
            <p:cNvPr id="39" name="MH_Other_1"/>
            <p:cNvSpPr/>
            <p:nvPr>
              <p:custDataLst>
                <p:tags r:id="rId5"/>
              </p:custDataLst>
            </p:nvPr>
          </p:nvSpPr>
          <p:spPr>
            <a:xfrm>
              <a:off x="5243512" y="2043137"/>
              <a:ext cx="1790700" cy="1789510"/>
            </a:xfrm>
            <a:prstGeom prst="ellipse">
              <a:avLst/>
            </a:prstGeom>
            <a:noFill/>
            <a:ln w="57150">
              <a:solidFill>
                <a:srgbClr val="DA5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sz="1013">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MH_Other_10"/>
            <p:cNvSpPr>
              <a:spLocks noEditPoints="1"/>
            </p:cNvSpPr>
            <p:nvPr>
              <p:custDataLst>
                <p:tags r:id="rId6"/>
              </p:custDataLst>
            </p:nvPr>
          </p:nvSpPr>
          <p:spPr bwMode="auto">
            <a:xfrm>
              <a:off x="5622131" y="2538437"/>
              <a:ext cx="1033463" cy="651272"/>
            </a:xfrm>
            <a:custGeom>
              <a:avLst/>
              <a:gdLst>
                <a:gd name="T0" fmla="*/ 2147483646 w 3545"/>
                <a:gd name="T1" fmla="*/ 2147483646 h 2230"/>
                <a:gd name="T2" fmla="*/ 2147483646 w 3545"/>
                <a:gd name="T3" fmla="*/ 2147483646 h 2230"/>
                <a:gd name="T4" fmla="*/ 2147483646 w 3545"/>
                <a:gd name="T5" fmla="*/ 2147483646 h 2230"/>
                <a:gd name="T6" fmla="*/ 2147483646 w 3545"/>
                <a:gd name="T7" fmla="*/ 2147483646 h 2230"/>
                <a:gd name="T8" fmla="*/ 2147483646 w 3545"/>
                <a:gd name="T9" fmla="*/ 2147483646 h 2230"/>
                <a:gd name="T10" fmla="*/ 2147483646 w 3545"/>
                <a:gd name="T11" fmla="*/ 2147483646 h 2230"/>
                <a:gd name="T12" fmla="*/ 2147483646 w 3545"/>
                <a:gd name="T13" fmla="*/ 2147483646 h 2230"/>
                <a:gd name="T14" fmla="*/ 2147483646 w 3545"/>
                <a:gd name="T15" fmla="*/ 2147483646 h 2230"/>
                <a:gd name="T16" fmla="*/ 2147483646 w 3545"/>
                <a:gd name="T17" fmla="*/ 2147483646 h 2230"/>
                <a:gd name="T18" fmla="*/ 2147483646 w 3545"/>
                <a:gd name="T19" fmla="*/ 2147483646 h 2230"/>
                <a:gd name="T20" fmla="*/ 2147483646 w 3545"/>
                <a:gd name="T21" fmla="*/ 2147483646 h 2230"/>
                <a:gd name="T22" fmla="*/ 2147483646 w 3545"/>
                <a:gd name="T23" fmla="*/ 2147483646 h 2230"/>
                <a:gd name="T24" fmla="*/ 2147483646 w 3545"/>
                <a:gd name="T25" fmla="*/ 2147483646 h 2230"/>
                <a:gd name="T26" fmla="*/ 2147483646 w 3545"/>
                <a:gd name="T27" fmla="*/ 2147483646 h 2230"/>
                <a:gd name="T28" fmla="*/ 2147483646 w 3545"/>
                <a:gd name="T29" fmla="*/ 2147483646 h 2230"/>
                <a:gd name="T30" fmla="*/ 2147483646 w 3545"/>
                <a:gd name="T31" fmla="*/ 2147483646 h 2230"/>
                <a:gd name="T32" fmla="*/ 2147483646 w 3545"/>
                <a:gd name="T33" fmla="*/ 2147483646 h 2230"/>
                <a:gd name="T34" fmla="*/ 2147483646 w 3545"/>
                <a:gd name="T35" fmla="*/ 2147483646 h 2230"/>
                <a:gd name="T36" fmla="*/ 2147483646 w 3545"/>
                <a:gd name="T37" fmla="*/ 2147483646 h 2230"/>
                <a:gd name="T38" fmla="*/ 2147483646 w 3545"/>
                <a:gd name="T39" fmla="*/ 2147483646 h 2230"/>
                <a:gd name="T40" fmla="*/ 2147483646 w 3545"/>
                <a:gd name="T41" fmla="*/ 2147483646 h 2230"/>
                <a:gd name="T42" fmla="*/ 2147483646 w 3545"/>
                <a:gd name="T43" fmla="*/ 2147483646 h 2230"/>
                <a:gd name="T44" fmla="*/ 2147483646 w 3545"/>
                <a:gd name="T45" fmla="*/ 2147483646 h 2230"/>
                <a:gd name="T46" fmla="*/ 2147483646 w 3545"/>
                <a:gd name="T47" fmla="*/ 2147483646 h 2230"/>
                <a:gd name="T48" fmla="*/ 2147483646 w 3545"/>
                <a:gd name="T49" fmla="*/ 2147483646 h 2230"/>
                <a:gd name="T50" fmla="*/ 2147483646 w 3545"/>
                <a:gd name="T51" fmla="*/ 2147483646 h 2230"/>
                <a:gd name="T52" fmla="*/ 2147483646 w 3545"/>
                <a:gd name="T53" fmla="*/ 2147483646 h 2230"/>
                <a:gd name="T54" fmla="*/ 2147483646 w 3545"/>
                <a:gd name="T55" fmla="*/ 2147483646 h 2230"/>
                <a:gd name="T56" fmla="*/ 2147483646 w 3545"/>
                <a:gd name="T57" fmla="*/ 2147483646 h 2230"/>
                <a:gd name="T58" fmla="*/ 2147483646 w 3545"/>
                <a:gd name="T59" fmla="*/ 2147483646 h 2230"/>
                <a:gd name="T60" fmla="*/ 2147483646 w 3545"/>
                <a:gd name="T61" fmla="*/ 2147483646 h 2230"/>
                <a:gd name="T62" fmla="*/ 2147483646 w 3545"/>
                <a:gd name="T63" fmla="*/ 2147483646 h 2230"/>
                <a:gd name="T64" fmla="*/ 2147483646 w 3545"/>
                <a:gd name="T65" fmla="*/ 2147483646 h 2230"/>
                <a:gd name="T66" fmla="*/ 2147483646 w 3545"/>
                <a:gd name="T67" fmla="*/ 2147483646 h 2230"/>
                <a:gd name="T68" fmla="*/ 2147483646 w 3545"/>
                <a:gd name="T69" fmla="*/ 2147483646 h 2230"/>
                <a:gd name="T70" fmla="*/ 2147483646 w 3545"/>
                <a:gd name="T71" fmla="*/ 2147483646 h 2230"/>
                <a:gd name="T72" fmla="*/ 2147483646 w 3545"/>
                <a:gd name="T73" fmla="*/ 2147483646 h 2230"/>
                <a:gd name="T74" fmla="*/ 2147483646 w 3545"/>
                <a:gd name="T75" fmla="*/ 2147483646 h 2230"/>
                <a:gd name="T76" fmla="*/ 2147483646 w 3545"/>
                <a:gd name="T77" fmla="*/ 2147483646 h 2230"/>
                <a:gd name="T78" fmla="*/ 2147483646 w 3545"/>
                <a:gd name="T79" fmla="*/ 2147483646 h 2230"/>
                <a:gd name="T80" fmla="*/ 2147483646 w 3545"/>
                <a:gd name="T81" fmla="*/ 2147483646 h 2230"/>
                <a:gd name="T82" fmla="*/ 2147483646 w 3545"/>
                <a:gd name="T83" fmla="*/ 2147483646 h 2230"/>
                <a:gd name="T84" fmla="*/ 2147483646 w 3545"/>
                <a:gd name="T85" fmla="*/ 2147483646 h 2230"/>
                <a:gd name="T86" fmla="*/ 2147483646 w 3545"/>
                <a:gd name="T87" fmla="*/ 2147483646 h 2230"/>
                <a:gd name="T88" fmla="*/ 2147483646 w 3545"/>
                <a:gd name="T89" fmla="*/ 2147483646 h 2230"/>
                <a:gd name="T90" fmla="*/ 2147483646 w 3545"/>
                <a:gd name="T91" fmla="*/ 2147483646 h 2230"/>
                <a:gd name="T92" fmla="*/ 2147483646 w 3545"/>
                <a:gd name="T93" fmla="*/ 2147483646 h 2230"/>
                <a:gd name="T94" fmla="*/ 2147483646 w 3545"/>
                <a:gd name="T95" fmla="*/ 2147483646 h 2230"/>
                <a:gd name="T96" fmla="*/ 2147483646 w 3545"/>
                <a:gd name="T97" fmla="*/ 2147483646 h 2230"/>
                <a:gd name="T98" fmla="*/ 2147483646 w 3545"/>
                <a:gd name="T99" fmla="*/ 2147483646 h 2230"/>
                <a:gd name="T100" fmla="*/ 2147483646 w 3545"/>
                <a:gd name="T101" fmla="*/ 2147483646 h 2230"/>
                <a:gd name="T102" fmla="*/ 2147483646 w 3545"/>
                <a:gd name="T103" fmla="*/ 2147483646 h 2230"/>
                <a:gd name="T104" fmla="*/ 2147483646 w 3545"/>
                <a:gd name="T105" fmla="*/ 2147483646 h 2230"/>
                <a:gd name="T106" fmla="*/ 2147483646 w 3545"/>
                <a:gd name="T107" fmla="*/ 2147483646 h 2230"/>
                <a:gd name="T108" fmla="*/ 2147483646 w 3545"/>
                <a:gd name="T109" fmla="*/ 2147483646 h 2230"/>
                <a:gd name="T110" fmla="*/ 2147483646 w 3545"/>
                <a:gd name="T111" fmla="*/ 2147483646 h 2230"/>
                <a:gd name="T112" fmla="*/ 2147483646 w 3545"/>
                <a:gd name="T113" fmla="*/ 2147483646 h 22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545" h="2230">
                  <a:moveTo>
                    <a:pt x="2903" y="1449"/>
                  </a:moveTo>
                  <a:lnTo>
                    <a:pt x="2964" y="1453"/>
                  </a:lnTo>
                  <a:lnTo>
                    <a:pt x="3023" y="1459"/>
                  </a:lnTo>
                  <a:lnTo>
                    <a:pt x="3079" y="1470"/>
                  </a:lnTo>
                  <a:lnTo>
                    <a:pt x="3132" y="1485"/>
                  </a:lnTo>
                  <a:lnTo>
                    <a:pt x="3183" y="1505"/>
                  </a:lnTo>
                  <a:lnTo>
                    <a:pt x="3230" y="1528"/>
                  </a:lnTo>
                  <a:lnTo>
                    <a:pt x="3274" y="1557"/>
                  </a:lnTo>
                  <a:lnTo>
                    <a:pt x="3317" y="1589"/>
                  </a:lnTo>
                  <a:lnTo>
                    <a:pt x="3354" y="1626"/>
                  </a:lnTo>
                  <a:lnTo>
                    <a:pt x="3389" y="1667"/>
                  </a:lnTo>
                  <a:lnTo>
                    <a:pt x="3421" y="1713"/>
                  </a:lnTo>
                  <a:lnTo>
                    <a:pt x="3449" y="1762"/>
                  </a:lnTo>
                  <a:lnTo>
                    <a:pt x="3474" y="1816"/>
                  </a:lnTo>
                  <a:lnTo>
                    <a:pt x="3495" y="1875"/>
                  </a:lnTo>
                  <a:lnTo>
                    <a:pt x="3513" y="1938"/>
                  </a:lnTo>
                  <a:lnTo>
                    <a:pt x="3526" y="2004"/>
                  </a:lnTo>
                  <a:lnTo>
                    <a:pt x="3536" y="2075"/>
                  </a:lnTo>
                  <a:lnTo>
                    <a:pt x="3542" y="2151"/>
                  </a:lnTo>
                  <a:lnTo>
                    <a:pt x="3545" y="2230"/>
                  </a:lnTo>
                  <a:lnTo>
                    <a:pt x="2261" y="2230"/>
                  </a:lnTo>
                  <a:lnTo>
                    <a:pt x="2262" y="2151"/>
                  </a:lnTo>
                  <a:lnTo>
                    <a:pt x="2269" y="2075"/>
                  </a:lnTo>
                  <a:lnTo>
                    <a:pt x="2278" y="2004"/>
                  </a:lnTo>
                  <a:lnTo>
                    <a:pt x="2292" y="1938"/>
                  </a:lnTo>
                  <a:lnTo>
                    <a:pt x="2310" y="1875"/>
                  </a:lnTo>
                  <a:lnTo>
                    <a:pt x="2331" y="1816"/>
                  </a:lnTo>
                  <a:lnTo>
                    <a:pt x="2355" y="1762"/>
                  </a:lnTo>
                  <a:lnTo>
                    <a:pt x="2383" y="1713"/>
                  </a:lnTo>
                  <a:lnTo>
                    <a:pt x="2416" y="1667"/>
                  </a:lnTo>
                  <a:lnTo>
                    <a:pt x="2450" y="1626"/>
                  </a:lnTo>
                  <a:lnTo>
                    <a:pt x="2489" y="1589"/>
                  </a:lnTo>
                  <a:lnTo>
                    <a:pt x="2530" y="1557"/>
                  </a:lnTo>
                  <a:lnTo>
                    <a:pt x="2574" y="1528"/>
                  </a:lnTo>
                  <a:lnTo>
                    <a:pt x="2622" y="1505"/>
                  </a:lnTo>
                  <a:lnTo>
                    <a:pt x="2673" y="1485"/>
                  </a:lnTo>
                  <a:lnTo>
                    <a:pt x="2726" y="1470"/>
                  </a:lnTo>
                  <a:lnTo>
                    <a:pt x="2782" y="1459"/>
                  </a:lnTo>
                  <a:lnTo>
                    <a:pt x="2841" y="1453"/>
                  </a:lnTo>
                  <a:lnTo>
                    <a:pt x="2903" y="1449"/>
                  </a:lnTo>
                  <a:close/>
                  <a:moveTo>
                    <a:pt x="642" y="1449"/>
                  </a:moveTo>
                  <a:lnTo>
                    <a:pt x="703" y="1453"/>
                  </a:lnTo>
                  <a:lnTo>
                    <a:pt x="763" y="1459"/>
                  </a:lnTo>
                  <a:lnTo>
                    <a:pt x="819" y="1470"/>
                  </a:lnTo>
                  <a:lnTo>
                    <a:pt x="872" y="1485"/>
                  </a:lnTo>
                  <a:lnTo>
                    <a:pt x="923" y="1505"/>
                  </a:lnTo>
                  <a:lnTo>
                    <a:pt x="970" y="1528"/>
                  </a:lnTo>
                  <a:lnTo>
                    <a:pt x="1014" y="1557"/>
                  </a:lnTo>
                  <a:lnTo>
                    <a:pt x="1055" y="1589"/>
                  </a:lnTo>
                  <a:lnTo>
                    <a:pt x="1094" y="1626"/>
                  </a:lnTo>
                  <a:lnTo>
                    <a:pt x="1129" y="1667"/>
                  </a:lnTo>
                  <a:lnTo>
                    <a:pt x="1161" y="1713"/>
                  </a:lnTo>
                  <a:lnTo>
                    <a:pt x="1189" y="1762"/>
                  </a:lnTo>
                  <a:lnTo>
                    <a:pt x="1214" y="1816"/>
                  </a:lnTo>
                  <a:lnTo>
                    <a:pt x="1235" y="1875"/>
                  </a:lnTo>
                  <a:lnTo>
                    <a:pt x="1252" y="1938"/>
                  </a:lnTo>
                  <a:lnTo>
                    <a:pt x="1266" y="2004"/>
                  </a:lnTo>
                  <a:lnTo>
                    <a:pt x="1276" y="2075"/>
                  </a:lnTo>
                  <a:lnTo>
                    <a:pt x="1282" y="2151"/>
                  </a:lnTo>
                  <a:lnTo>
                    <a:pt x="1285" y="2230"/>
                  </a:lnTo>
                  <a:lnTo>
                    <a:pt x="0" y="2230"/>
                  </a:lnTo>
                  <a:lnTo>
                    <a:pt x="2" y="2151"/>
                  </a:lnTo>
                  <a:lnTo>
                    <a:pt x="8" y="2075"/>
                  </a:lnTo>
                  <a:lnTo>
                    <a:pt x="18" y="2004"/>
                  </a:lnTo>
                  <a:lnTo>
                    <a:pt x="31" y="1938"/>
                  </a:lnTo>
                  <a:lnTo>
                    <a:pt x="49" y="1875"/>
                  </a:lnTo>
                  <a:lnTo>
                    <a:pt x="70" y="1816"/>
                  </a:lnTo>
                  <a:lnTo>
                    <a:pt x="95" y="1762"/>
                  </a:lnTo>
                  <a:lnTo>
                    <a:pt x="123" y="1713"/>
                  </a:lnTo>
                  <a:lnTo>
                    <a:pt x="154" y="1667"/>
                  </a:lnTo>
                  <a:lnTo>
                    <a:pt x="190" y="1626"/>
                  </a:lnTo>
                  <a:lnTo>
                    <a:pt x="228" y="1589"/>
                  </a:lnTo>
                  <a:lnTo>
                    <a:pt x="270" y="1557"/>
                  </a:lnTo>
                  <a:lnTo>
                    <a:pt x="314" y="1528"/>
                  </a:lnTo>
                  <a:lnTo>
                    <a:pt x="362" y="1505"/>
                  </a:lnTo>
                  <a:lnTo>
                    <a:pt x="413" y="1485"/>
                  </a:lnTo>
                  <a:lnTo>
                    <a:pt x="466" y="1470"/>
                  </a:lnTo>
                  <a:lnTo>
                    <a:pt x="522" y="1459"/>
                  </a:lnTo>
                  <a:lnTo>
                    <a:pt x="580" y="1453"/>
                  </a:lnTo>
                  <a:lnTo>
                    <a:pt x="642" y="1449"/>
                  </a:lnTo>
                  <a:close/>
                  <a:moveTo>
                    <a:pt x="1778" y="1072"/>
                  </a:moveTo>
                  <a:lnTo>
                    <a:pt x="1829" y="1073"/>
                  </a:lnTo>
                  <a:lnTo>
                    <a:pt x="1882" y="1077"/>
                  </a:lnTo>
                  <a:lnTo>
                    <a:pt x="1937" y="1084"/>
                  </a:lnTo>
                  <a:lnTo>
                    <a:pt x="1995" y="1092"/>
                  </a:lnTo>
                  <a:lnTo>
                    <a:pt x="2054" y="1104"/>
                  </a:lnTo>
                  <a:lnTo>
                    <a:pt x="2113" y="1118"/>
                  </a:lnTo>
                  <a:lnTo>
                    <a:pt x="2174" y="1136"/>
                  </a:lnTo>
                  <a:lnTo>
                    <a:pt x="2232" y="1155"/>
                  </a:lnTo>
                  <a:lnTo>
                    <a:pt x="2289" y="1177"/>
                  </a:lnTo>
                  <a:lnTo>
                    <a:pt x="2345" y="1200"/>
                  </a:lnTo>
                  <a:lnTo>
                    <a:pt x="2398" y="1226"/>
                  </a:lnTo>
                  <a:lnTo>
                    <a:pt x="2448" y="1256"/>
                  </a:lnTo>
                  <a:lnTo>
                    <a:pt x="2493" y="1287"/>
                  </a:lnTo>
                  <a:lnTo>
                    <a:pt x="2534" y="1320"/>
                  </a:lnTo>
                  <a:lnTo>
                    <a:pt x="2569" y="1355"/>
                  </a:lnTo>
                  <a:lnTo>
                    <a:pt x="2512" y="1383"/>
                  </a:lnTo>
                  <a:lnTo>
                    <a:pt x="2458" y="1415"/>
                  </a:lnTo>
                  <a:lnTo>
                    <a:pt x="2407" y="1452"/>
                  </a:lnTo>
                  <a:lnTo>
                    <a:pt x="2361" y="1494"/>
                  </a:lnTo>
                  <a:lnTo>
                    <a:pt x="2316" y="1539"/>
                  </a:lnTo>
                  <a:lnTo>
                    <a:pt x="2277" y="1590"/>
                  </a:lnTo>
                  <a:lnTo>
                    <a:pt x="2242" y="1645"/>
                  </a:lnTo>
                  <a:lnTo>
                    <a:pt x="2209" y="1704"/>
                  </a:lnTo>
                  <a:lnTo>
                    <a:pt x="2182" y="1768"/>
                  </a:lnTo>
                  <a:lnTo>
                    <a:pt x="2158" y="1835"/>
                  </a:lnTo>
                  <a:lnTo>
                    <a:pt x="2139" y="1906"/>
                  </a:lnTo>
                  <a:lnTo>
                    <a:pt x="2123" y="1981"/>
                  </a:lnTo>
                  <a:lnTo>
                    <a:pt x="2112" y="2060"/>
                  </a:lnTo>
                  <a:lnTo>
                    <a:pt x="2106" y="2143"/>
                  </a:lnTo>
                  <a:lnTo>
                    <a:pt x="2103" y="2230"/>
                  </a:lnTo>
                  <a:lnTo>
                    <a:pt x="1453" y="2230"/>
                  </a:lnTo>
                  <a:lnTo>
                    <a:pt x="1451" y="2143"/>
                  </a:lnTo>
                  <a:lnTo>
                    <a:pt x="1443" y="2060"/>
                  </a:lnTo>
                  <a:lnTo>
                    <a:pt x="1433" y="1981"/>
                  </a:lnTo>
                  <a:lnTo>
                    <a:pt x="1417" y="1906"/>
                  </a:lnTo>
                  <a:lnTo>
                    <a:pt x="1398" y="1835"/>
                  </a:lnTo>
                  <a:lnTo>
                    <a:pt x="1374" y="1768"/>
                  </a:lnTo>
                  <a:lnTo>
                    <a:pt x="1346" y="1704"/>
                  </a:lnTo>
                  <a:lnTo>
                    <a:pt x="1315" y="1645"/>
                  </a:lnTo>
                  <a:lnTo>
                    <a:pt x="1279" y="1590"/>
                  </a:lnTo>
                  <a:lnTo>
                    <a:pt x="1239" y="1539"/>
                  </a:lnTo>
                  <a:lnTo>
                    <a:pt x="1196" y="1494"/>
                  </a:lnTo>
                  <a:lnTo>
                    <a:pt x="1149" y="1452"/>
                  </a:lnTo>
                  <a:lnTo>
                    <a:pt x="1099" y="1415"/>
                  </a:lnTo>
                  <a:lnTo>
                    <a:pt x="1045" y="1383"/>
                  </a:lnTo>
                  <a:lnTo>
                    <a:pt x="986" y="1355"/>
                  </a:lnTo>
                  <a:lnTo>
                    <a:pt x="1022" y="1320"/>
                  </a:lnTo>
                  <a:lnTo>
                    <a:pt x="1062" y="1287"/>
                  </a:lnTo>
                  <a:lnTo>
                    <a:pt x="1107" y="1256"/>
                  </a:lnTo>
                  <a:lnTo>
                    <a:pt x="1155" y="1226"/>
                  </a:lnTo>
                  <a:lnTo>
                    <a:pt x="1207" y="1200"/>
                  </a:lnTo>
                  <a:lnTo>
                    <a:pt x="1262" y="1177"/>
                  </a:lnTo>
                  <a:lnTo>
                    <a:pt x="1318" y="1155"/>
                  </a:lnTo>
                  <a:lnTo>
                    <a:pt x="1376" y="1136"/>
                  </a:lnTo>
                  <a:lnTo>
                    <a:pt x="1436" y="1118"/>
                  </a:lnTo>
                  <a:lnTo>
                    <a:pt x="1495" y="1104"/>
                  </a:lnTo>
                  <a:lnTo>
                    <a:pt x="1555" y="1092"/>
                  </a:lnTo>
                  <a:lnTo>
                    <a:pt x="1613" y="1084"/>
                  </a:lnTo>
                  <a:lnTo>
                    <a:pt x="1670" y="1077"/>
                  </a:lnTo>
                  <a:lnTo>
                    <a:pt x="1725" y="1073"/>
                  </a:lnTo>
                  <a:lnTo>
                    <a:pt x="1778" y="1072"/>
                  </a:lnTo>
                  <a:close/>
                  <a:moveTo>
                    <a:pt x="2877" y="728"/>
                  </a:moveTo>
                  <a:lnTo>
                    <a:pt x="2922" y="732"/>
                  </a:lnTo>
                  <a:lnTo>
                    <a:pt x="2967" y="741"/>
                  </a:lnTo>
                  <a:lnTo>
                    <a:pt x="3008" y="758"/>
                  </a:lnTo>
                  <a:lnTo>
                    <a:pt x="3047" y="779"/>
                  </a:lnTo>
                  <a:lnTo>
                    <a:pt x="3081" y="805"/>
                  </a:lnTo>
                  <a:lnTo>
                    <a:pt x="3111" y="836"/>
                  </a:lnTo>
                  <a:lnTo>
                    <a:pt x="3137" y="870"/>
                  </a:lnTo>
                  <a:lnTo>
                    <a:pt x="3159" y="909"/>
                  </a:lnTo>
                  <a:lnTo>
                    <a:pt x="3175" y="950"/>
                  </a:lnTo>
                  <a:lnTo>
                    <a:pt x="3185" y="995"/>
                  </a:lnTo>
                  <a:lnTo>
                    <a:pt x="3188" y="1040"/>
                  </a:lnTo>
                  <a:lnTo>
                    <a:pt x="3185" y="1087"/>
                  </a:lnTo>
                  <a:lnTo>
                    <a:pt x="3175" y="1130"/>
                  </a:lnTo>
                  <a:lnTo>
                    <a:pt x="3159" y="1172"/>
                  </a:lnTo>
                  <a:lnTo>
                    <a:pt x="3137" y="1210"/>
                  </a:lnTo>
                  <a:lnTo>
                    <a:pt x="3111" y="1245"/>
                  </a:lnTo>
                  <a:lnTo>
                    <a:pt x="3081" y="1276"/>
                  </a:lnTo>
                  <a:lnTo>
                    <a:pt x="3047" y="1302"/>
                  </a:lnTo>
                  <a:lnTo>
                    <a:pt x="3008" y="1324"/>
                  </a:lnTo>
                  <a:lnTo>
                    <a:pt x="2967" y="1339"/>
                  </a:lnTo>
                  <a:lnTo>
                    <a:pt x="2922" y="1349"/>
                  </a:lnTo>
                  <a:lnTo>
                    <a:pt x="2877" y="1352"/>
                  </a:lnTo>
                  <a:lnTo>
                    <a:pt x="2830" y="1349"/>
                  </a:lnTo>
                  <a:lnTo>
                    <a:pt x="2786" y="1339"/>
                  </a:lnTo>
                  <a:lnTo>
                    <a:pt x="2745" y="1324"/>
                  </a:lnTo>
                  <a:lnTo>
                    <a:pt x="2707" y="1302"/>
                  </a:lnTo>
                  <a:lnTo>
                    <a:pt x="2673" y="1276"/>
                  </a:lnTo>
                  <a:lnTo>
                    <a:pt x="2641" y="1245"/>
                  </a:lnTo>
                  <a:lnTo>
                    <a:pt x="2615" y="1210"/>
                  </a:lnTo>
                  <a:lnTo>
                    <a:pt x="2594" y="1172"/>
                  </a:lnTo>
                  <a:lnTo>
                    <a:pt x="2579" y="1130"/>
                  </a:lnTo>
                  <a:lnTo>
                    <a:pt x="2569" y="1087"/>
                  </a:lnTo>
                  <a:lnTo>
                    <a:pt x="2566" y="1040"/>
                  </a:lnTo>
                  <a:lnTo>
                    <a:pt x="2569" y="995"/>
                  </a:lnTo>
                  <a:lnTo>
                    <a:pt x="2579" y="950"/>
                  </a:lnTo>
                  <a:lnTo>
                    <a:pt x="2594" y="909"/>
                  </a:lnTo>
                  <a:lnTo>
                    <a:pt x="2615" y="870"/>
                  </a:lnTo>
                  <a:lnTo>
                    <a:pt x="2641" y="836"/>
                  </a:lnTo>
                  <a:lnTo>
                    <a:pt x="2673" y="805"/>
                  </a:lnTo>
                  <a:lnTo>
                    <a:pt x="2707" y="779"/>
                  </a:lnTo>
                  <a:lnTo>
                    <a:pt x="2745" y="758"/>
                  </a:lnTo>
                  <a:lnTo>
                    <a:pt x="2786" y="741"/>
                  </a:lnTo>
                  <a:lnTo>
                    <a:pt x="2830" y="732"/>
                  </a:lnTo>
                  <a:lnTo>
                    <a:pt x="2877" y="728"/>
                  </a:lnTo>
                  <a:close/>
                  <a:moveTo>
                    <a:pt x="616" y="728"/>
                  </a:moveTo>
                  <a:lnTo>
                    <a:pt x="662" y="732"/>
                  </a:lnTo>
                  <a:lnTo>
                    <a:pt x="707" y="741"/>
                  </a:lnTo>
                  <a:lnTo>
                    <a:pt x="748" y="758"/>
                  </a:lnTo>
                  <a:lnTo>
                    <a:pt x="785" y="779"/>
                  </a:lnTo>
                  <a:lnTo>
                    <a:pt x="820" y="805"/>
                  </a:lnTo>
                  <a:lnTo>
                    <a:pt x="851" y="836"/>
                  </a:lnTo>
                  <a:lnTo>
                    <a:pt x="877" y="870"/>
                  </a:lnTo>
                  <a:lnTo>
                    <a:pt x="899" y="909"/>
                  </a:lnTo>
                  <a:lnTo>
                    <a:pt x="914" y="950"/>
                  </a:lnTo>
                  <a:lnTo>
                    <a:pt x="924" y="995"/>
                  </a:lnTo>
                  <a:lnTo>
                    <a:pt x="928" y="1040"/>
                  </a:lnTo>
                  <a:lnTo>
                    <a:pt x="924" y="1087"/>
                  </a:lnTo>
                  <a:lnTo>
                    <a:pt x="914" y="1130"/>
                  </a:lnTo>
                  <a:lnTo>
                    <a:pt x="899" y="1172"/>
                  </a:lnTo>
                  <a:lnTo>
                    <a:pt x="877" y="1210"/>
                  </a:lnTo>
                  <a:lnTo>
                    <a:pt x="851" y="1245"/>
                  </a:lnTo>
                  <a:lnTo>
                    <a:pt x="820" y="1276"/>
                  </a:lnTo>
                  <a:lnTo>
                    <a:pt x="785" y="1302"/>
                  </a:lnTo>
                  <a:lnTo>
                    <a:pt x="748" y="1324"/>
                  </a:lnTo>
                  <a:lnTo>
                    <a:pt x="707" y="1339"/>
                  </a:lnTo>
                  <a:lnTo>
                    <a:pt x="662" y="1349"/>
                  </a:lnTo>
                  <a:lnTo>
                    <a:pt x="616" y="1352"/>
                  </a:lnTo>
                  <a:lnTo>
                    <a:pt x="570" y="1349"/>
                  </a:lnTo>
                  <a:lnTo>
                    <a:pt x="526" y="1339"/>
                  </a:lnTo>
                  <a:lnTo>
                    <a:pt x="485" y="1324"/>
                  </a:lnTo>
                  <a:lnTo>
                    <a:pt x="447" y="1302"/>
                  </a:lnTo>
                  <a:lnTo>
                    <a:pt x="412" y="1276"/>
                  </a:lnTo>
                  <a:lnTo>
                    <a:pt x="381" y="1245"/>
                  </a:lnTo>
                  <a:lnTo>
                    <a:pt x="355" y="1210"/>
                  </a:lnTo>
                  <a:lnTo>
                    <a:pt x="334" y="1172"/>
                  </a:lnTo>
                  <a:lnTo>
                    <a:pt x="319" y="1130"/>
                  </a:lnTo>
                  <a:lnTo>
                    <a:pt x="308" y="1087"/>
                  </a:lnTo>
                  <a:lnTo>
                    <a:pt x="305" y="1040"/>
                  </a:lnTo>
                  <a:lnTo>
                    <a:pt x="308" y="995"/>
                  </a:lnTo>
                  <a:lnTo>
                    <a:pt x="319" y="950"/>
                  </a:lnTo>
                  <a:lnTo>
                    <a:pt x="334" y="909"/>
                  </a:lnTo>
                  <a:lnTo>
                    <a:pt x="355" y="870"/>
                  </a:lnTo>
                  <a:lnTo>
                    <a:pt x="381" y="836"/>
                  </a:lnTo>
                  <a:lnTo>
                    <a:pt x="412" y="805"/>
                  </a:lnTo>
                  <a:lnTo>
                    <a:pt x="447" y="779"/>
                  </a:lnTo>
                  <a:lnTo>
                    <a:pt x="485" y="758"/>
                  </a:lnTo>
                  <a:lnTo>
                    <a:pt x="526" y="741"/>
                  </a:lnTo>
                  <a:lnTo>
                    <a:pt x="570" y="732"/>
                  </a:lnTo>
                  <a:lnTo>
                    <a:pt x="616" y="728"/>
                  </a:lnTo>
                  <a:close/>
                  <a:moveTo>
                    <a:pt x="1790" y="0"/>
                  </a:moveTo>
                  <a:lnTo>
                    <a:pt x="1844" y="3"/>
                  </a:lnTo>
                  <a:lnTo>
                    <a:pt x="1896" y="12"/>
                  </a:lnTo>
                  <a:lnTo>
                    <a:pt x="1946" y="27"/>
                  </a:lnTo>
                  <a:lnTo>
                    <a:pt x="1992" y="46"/>
                  </a:lnTo>
                  <a:lnTo>
                    <a:pt x="2036" y="71"/>
                  </a:lnTo>
                  <a:lnTo>
                    <a:pt x="2077" y="101"/>
                  </a:lnTo>
                  <a:lnTo>
                    <a:pt x="2115" y="135"/>
                  </a:lnTo>
                  <a:lnTo>
                    <a:pt x="2149" y="172"/>
                  </a:lnTo>
                  <a:lnTo>
                    <a:pt x="2178" y="213"/>
                  </a:lnTo>
                  <a:lnTo>
                    <a:pt x="2203" y="258"/>
                  </a:lnTo>
                  <a:lnTo>
                    <a:pt x="2223" y="305"/>
                  </a:lnTo>
                  <a:lnTo>
                    <a:pt x="2237" y="355"/>
                  </a:lnTo>
                  <a:lnTo>
                    <a:pt x="2247" y="406"/>
                  </a:lnTo>
                  <a:lnTo>
                    <a:pt x="2250" y="460"/>
                  </a:lnTo>
                  <a:lnTo>
                    <a:pt x="2247" y="514"/>
                  </a:lnTo>
                  <a:lnTo>
                    <a:pt x="2237" y="565"/>
                  </a:lnTo>
                  <a:lnTo>
                    <a:pt x="2223" y="615"/>
                  </a:lnTo>
                  <a:lnTo>
                    <a:pt x="2203" y="662"/>
                  </a:lnTo>
                  <a:lnTo>
                    <a:pt x="2178" y="707"/>
                  </a:lnTo>
                  <a:lnTo>
                    <a:pt x="2149" y="748"/>
                  </a:lnTo>
                  <a:lnTo>
                    <a:pt x="2115" y="786"/>
                  </a:lnTo>
                  <a:lnTo>
                    <a:pt x="2077" y="819"/>
                  </a:lnTo>
                  <a:lnTo>
                    <a:pt x="2036" y="849"/>
                  </a:lnTo>
                  <a:lnTo>
                    <a:pt x="1992" y="874"/>
                  </a:lnTo>
                  <a:lnTo>
                    <a:pt x="1946" y="893"/>
                  </a:lnTo>
                  <a:lnTo>
                    <a:pt x="1896" y="908"/>
                  </a:lnTo>
                  <a:lnTo>
                    <a:pt x="1844" y="917"/>
                  </a:lnTo>
                  <a:lnTo>
                    <a:pt x="1790" y="920"/>
                  </a:lnTo>
                  <a:lnTo>
                    <a:pt x="1737" y="917"/>
                  </a:lnTo>
                  <a:lnTo>
                    <a:pt x="1685" y="908"/>
                  </a:lnTo>
                  <a:lnTo>
                    <a:pt x="1636" y="893"/>
                  </a:lnTo>
                  <a:lnTo>
                    <a:pt x="1589" y="874"/>
                  </a:lnTo>
                  <a:lnTo>
                    <a:pt x="1545" y="849"/>
                  </a:lnTo>
                  <a:lnTo>
                    <a:pt x="1504" y="819"/>
                  </a:lnTo>
                  <a:lnTo>
                    <a:pt x="1466" y="786"/>
                  </a:lnTo>
                  <a:lnTo>
                    <a:pt x="1433" y="748"/>
                  </a:lnTo>
                  <a:lnTo>
                    <a:pt x="1403" y="707"/>
                  </a:lnTo>
                  <a:lnTo>
                    <a:pt x="1378" y="662"/>
                  </a:lnTo>
                  <a:lnTo>
                    <a:pt x="1358" y="615"/>
                  </a:lnTo>
                  <a:lnTo>
                    <a:pt x="1344" y="565"/>
                  </a:lnTo>
                  <a:lnTo>
                    <a:pt x="1334" y="514"/>
                  </a:lnTo>
                  <a:lnTo>
                    <a:pt x="1331" y="460"/>
                  </a:lnTo>
                  <a:lnTo>
                    <a:pt x="1334" y="406"/>
                  </a:lnTo>
                  <a:lnTo>
                    <a:pt x="1344" y="355"/>
                  </a:lnTo>
                  <a:lnTo>
                    <a:pt x="1358" y="305"/>
                  </a:lnTo>
                  <a:lnTo>
                    <a:pt x="1378" y="258"/>
                  </a:lnTo>
                  <a:lnTo>
                    <a:pt x="1403" y="213"/>
                  </a:lnTo>
                  <a:lnTo>
                    <a:pt x="1433" y="172"/>
                  </a:lnTo>
                  <a:lnTo>
                    <a:pt x="1466" y="135"/>
                  </a:lnTo>
                  <a:lnTo>
                    <a:pt x="1504" y="101"/>
                  </a:lnTo>
                  <a:lnTo>
                    <a:pt x="1545" y="71"/>
                  </a:lnTo>
                  <a:lnTo>
                    <a:pt x="1589" y="46"/>
                  </a:lnTo>
                  <a:lnTo>
                    <a:pt x="1636" y="27"/>
                  </a:lnTo>
                  <a:lnTo>
                    <a:pt x="1685" y="12"/>
                  </a:lnTo>
                  <a:lnTo>
                    <a:pt x="1737" y="3"/>
                  </a:lnTo>
                  <a:lnTo>
                    <a:pt x="1790" y="0"/>
                  </a:lnTo>
                  <a:close/>
                </a:path>
              </a:pathLst>
            </a:custGeom>
            <a:solidFill>
              <a:srgbClr val="DA5F66"/>
            </a:solidFill>
            <a:ln>
              <a:noFill/>
            </a:ln>
            <a:extLst/>
          </p:spPr>
          <p:txBody>
            <a:bodyPr/>
            <a:lstStyle/>
            <a:p>
              <a:endParaRPr lang="zh-CN" altLang="en-US" sz="1013">
                <a:solidFill>
                  <a:schemeClr val="tx1">
                    <a:lumMod val="75000"/>
                    <a:lumOff val="25000"/>
                  </a:schemeClr>
                </a:solidFill>
              </a:endParaRPr>
            </a:p>
          </p:txBody>
        </p:sp>
      </p:grpSp>
    </p:spTree>
    <p:extLst>
      <p:ext uri="{BB962C8B-B14F-4D97-AF65-F5344CB8AC3E}">
        <p14:creationId xmlns:p14="http://schemas.microsoft.com/office/powerpoint/2010/main" val="3682470673"/>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5"/>
                                        </p:tgtEl>
                                      </p:cBhvr>
                                    </p:animEffect>
                                  </p:childTnLst>
                                </p:cTn>
                              </p:par>
                            </p:childTnLst>
                          </p:cTn>
                        </p:par>
                        <p:par>
                          <p:cTn id="19" fill="hold">
                            <p:stCondLst>
                              <p:cond delay="1500"/>
                            </p:stCondLst>
                            <p:childTnLst>
                              <p:par>
                                <p:cTn id="20" presetID="21" presetClass="entr" presetSubtype="1"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heel(1)">
                                      <p:cBhvr>
                                        <p:cTn id="22" dur="1250"/>
                                        <p:tgtEl>
                                          <p:spTgt spid="38"/>
                                        </p:tgtEl>
                                      </p:cBhvr>
                                    </p:animEffect>
                                  </p:childTnLst>
                                </p:cTn>
                              </p:par>
                            </p:childTnLst>
                          </p:cTn>
                        </p:par>
                        <p:par>
                          <p:cTn id="23" fill="hold">
                            <p:stCondLst>
                              <p:cond delay="2750"/>
                            </p:stCondLst>
                            <p:childTnLst>
                              <p:par>
                                <p:cTn id="24" presetID="16" presetClass="entr" presetSubtype="21"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par>
                                <p:cTn id="27" presetID="16" presetClass="entr" presetSubtype="21"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par>
                                <p:cTn id="30" presetID="16" presetClass="entr" presetSubtype="21"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par>
                                <p:cTn id="33" presetID="16" presetClass="entr" presetSubtype="21"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par>
                          <p:cTn id="36" fill="hold">
                            <p:stCondLst>
                              <p:cond delay="3250"/>
                            </p:stCondLst>
                            <p:childTnLst>
                              <p:par>
                                <p:cTn id="37" presetID="23" presetClass="entr" presetSubtype="16"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childTnLst>
                                </p:cTn>
                              </p:par>
                            </p:childTnLst>
                          </p:cTn>
                        </p:par>
                        <p:par>
                          <p:cTn id="53" fill="hold">
                            <p:stCondLst>
                              <p:cond delay="3750"/>
                            </p:stCondLst>
                            <p:childTnLst>
                              <p:par>
                                <p:cTn id="54" presetID="22" presetClass="entr" presetSubtype="1" fill="hold"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up)">
                                      <p:cBhvr>
                                        <p:cTn id="56" dur="500"/>
                                        <p:tgtEl>
                                          <p:spTgt spid="16"/>
                                        </p:tgtEl>
                                      </p:cBhvr>
                                    </p:animEffect>
                                  </p:childTnLst>
                                </p:cTn>
                              </p:par>
                              <p:par>
                                <p:cTn id="57" presetID="22" presetClass="entr" presetSubtype="1"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up)">
                                      <p:cBhvr>
                                        <p:cTn id="59" dur="500"/>
                                        <p:tgtEl>
                                          <p:spTgt spid="19"/>
                                        </p:tgtEl>
                                      </p:cBhvr>
                                    </p:animEffect>
                                  </p:childTnLst>
                                </p:cTn>
                              </p:par>
                              <p:par>
                                <p:cTn id="60" presetID="22" presetClass="entr" presetSubtype="1"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up)">
                                      <p:cBhvr>
                                        <p:cTn id="62" dur="500"/>
                                        <p:tgtEl>
                                          <p:spTgt spid="10"/>
                                        </p:tgtEl>
                                      </p:cBhvr>
                                    </p:animEffect>
                                  </p:childTnLst>
                                </p:cTn>
                              </p:par>
                              <p:par>
                                <p:cTn id="63" presetID="22" presetClass="entr" presetSubtype="1" fill="hold"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up)">
                                      <p:cBhvr>
                                        <p:cTn id="65" dur="500"/>
                                        <p:tgtEl>
                                          <p:spTgt spid="13"/>
                                        </p:tgtEl>
                                      </p:cBhvr>
                                    </p:animEffect>
                                  </p:childTnLst>
                                </p:cTn>
                              </p:par>
                            </p:childTnLst>
                          </p:cTn>
                        </p:par>
                        <p:par>
                          <p:cTn id="66" fill="hold">
                            <p:stCondLst>
                              <p:cond delay="4250"/>
                            </p:stCondLst>
                            <p:childTnLst>
                              <p:par>
                                <p:cTn id="67" presetID="22" presetClass="entr" presetSubtype="1" fill="hold"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wipe(up)">
                                      <p:cBhvr>
                                        <p:cTn id="6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521" y="123478"/>
            <a:ext cx="179512" cy="432048"/>
          </a:xfrm>
          <a:prstGeom prst="rect">
            <a:avLst/>
          </a:prstGeom>
          <a:solidFill>
            <a:srgbClr val="D83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9"/>
          <p:cNvSpPr txBox="1"/>
          <p:nvPr/>
        </p:nvSpPr>
        <p:spPr>
          <a:xfrm>
            <a:off x="460380" y="155415"/>
            <a:ext cx="1210588" cy="400110"/>
          </a:xfrm>
          <a:prstGeom prst="rect">
            <a:avLst/>
          </a:prstGeom>
          <a:noFill/>
        </p:spPr>
        <p:txBody>
          <a:bodyPr wrap="none" rtlCol="0">
            <a:spAutoFit/>
          </a:bodyPr>
          <a:lstStyle/>
          <a:p>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圆角矩形 8"/>
          <p:cNvSpPr>
            <a:spLocks noChangeArrowheads="1"/>
          </p:cNvSpPr>
          <p:nvPr/>
        </p:nvSpPr>
        <p:spPr bwMode="auto">
          <a:xfrm>
            <a:off x="1691434" y="1333978"/>
            <a:ext cx="2065849" cy="485522"/>
          </a:xfrm>
          <a:prstGeom prst="roundRect">
            <a:avLst>
              <a:gd name="adj" fmla="val 50000"/>
            </a:avLst>
          </a:prstGeom>
          <a:solidFill>
            <a:srgbClr val="DA5F66"/>
          </a:solidFill>
          <a:ln>
            <a:noFil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574">
              <a:solidFill>
                <a:srgbClr val="FFFFFF"/>
              </a:solidFill>
              <a:latin typeface="Calibri" panose="020F0502020204030204" pitchFamily="34" charset="0"/>
              <a:sym typeface="Calibri" panose="020F0502020204030204" pitchFamily="34" charset="0"/>
            </a:endParaRPr>
          </a:p>
        </p:txBody>
      </p:sp>
      <p:sp>
        <p:nvSpPr>
          <p:cNvPr id="19" name="文本框 12"/>
          <p:cNvSpPr>
            <a:spLocks noChangeArrowheads="1"/>
          </p:cNvSpPr>
          <p:nvPr/>
        </p:nvSpPr>
        <p:spPr bwMode="auto">
          <a:xfrm>
            <a:off x="2074615" y="1400619"/>
            <a:ext cx="1396536" cy="33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574"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点击输入标题</a:t>
            </a:r>
            <a:endParaRPr lang="en-US" sz="1574"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Freeform 12"/>
          <p:cNvSpPr>
            <a:spLocks noEditPoints="1" noChangeArrowheads="1"/>
          </p:cNvSpPr>
          <p:nvPr/>
        </p:nvSpPr>
        <p:spPr bwMode="auto">
          <a:xfrm>
            <a:off x="1102381" y="1333978"/>
            <a:ext cx="418882" cy="421262"/>
          </a:xfrm>
          <a:custGeom>
            <a:avLst/>
            <a:gdLst>
              <a:gd name="T0" fmla="*/ 2147483647 w 85"/>
              <a:gd name="T1" fmla="*/ 2147483647 h 85"/>
              <a:gd name="T2" fmla="*/ 2147483647 w 85"/>
              <a:gd name="T3" fmla="*/ 2147483647 h 85"/>
              <a:gd name="T4" fmla="*/ 2147483647 w 85"/>
              <a:gd name="T5" fmla="*/ 2147483647 h 85"/>
              <a:gd name="T6" fmla="*/ 2147483647 w 85"/>
              <a:gd name="T7" fmla="*/ 2147483647 h 85"/>
              <a:gd name="T8" fmla="*/ 2147483647 w 85"/>
              <a:gd name="T9" fmla="*/ 2147483647 h 85"/>
              <a:gd name="T10" fmla="*/ 2147483647 w 85"/>
              <a:gd name="T11" fmla="*/ 2147483647 h 85"/>
              <a:gd name="T12" fmla="*/ 2147483647 w 85"/>
              <a:gd name="T13" fmla="*/ 2147483647 h 85"/>
              <a:gd name="T14" fmla="*/ 2147483647 w 85"/>
              <a:gd name="T15" fmla="*/ 2147483647 h 85"/>
              <a:gd name="T16" fmla="*/ 2147483647 w 85"/>
              <a:gd name="T17" fmla="*/ 2147483647 h 85"/>
              <a:gd name="T18" fmla="*/ 2147483647 w 85"/>
              <a:gd name="T19" fmla="*/ 2147483647 h 85"/>
              <a:gd name="T20" fmla="*/ 2147483647 w 85"/>
              <a:gd name="T21" fmla="*/ 2147483647 h 85"/>
              <a:gd name="T22" fmla="*/ 2147483647 w 85"/>
              <a:gd name="T23" fmla="*/ 2147483647 h 85"/>
              <a:gd name="T24" fmla="*/ 2147483647 w 85"/>
              <a:gd name="T25" fmla="*/ 2147483647 h 85"/>
              <a:gd name="T26" fmla="*/ 2147483647 w 85"/>
              <a:gd name="T27" fmla="*/ 2147483647 h 85"/>
              <a:gd name="T28" fmla="*/ 2147483647 w 85"/>
              <a:gd name="T29" fmla="*/ 2147483647 h 85"/>
              <a:gd name="T30" fmla="*/ 2147483647 w 85"/>
              <a:gd name="T31" fmla="*/ 2147483647 h 85"/>
              <a:gd name="T32" fmla="*/ 2147483647 w 85"/>
              <a:gd name="T33" fmla="*/ 2147483647 h 85"/>
              <a:gd name="T34" fmla="*/ 2147483647 w 85"/>
              <a:gd name="T35" fmla="*/ 2147483647 h 85"/>
              <a:gd name="T36" fmla="*/ 2147483647 w 85"/>
              <a:gd name="T37" fmla="*/ 2147483647 h 85"/>
              <a:gd name="T38" fmla="*/ 2147483647 w 85"/>
              <a:gd name="T39" fmla="*/ 2147483647 h 85"/>
              <a:gd name="T40" fmla="*/ 2147483647 w 85"/>
              <a:gd name="T41" fmla="*/ 2147483647 h 85"/>
              <a:gd name="T42" fmla="*/ 2147483647 w 85"/>
              <a:gd name="T43" fmla="*/ 2147483647 h 85"/>
              <a:gd name="T44" fmla="*/ 2147483647 w 85"/>
              <a:gd name="T45" fmla="*/ 2147483647 h 85"/>
              <a:gd name="T46" fmla="*/ 2147483647 w 85"/>
              <a:gd name="T47" fmla="*/ 0 h 85"/>
              <a:gd name="T48" fmla="*/ 2147483647 w 85"/>
              <a:gd name="T49" fmla="*/ 0 h 85"/>
              <a:gd name="T50" fmla="*/ 2147483647 w 85"/>
              <a:gd name="T51" fmla="*/ 2147483647 h 85"/>
              <a:gd name="T52" fmla="*/ 2147483647 w 85"/>
              <a:gd name="T53" fmla="*/ 2147483647 h 85"/>
              <a:gd name="T54" fmla="*/ 2147483647 w 85"/>
              <a:gd name="T55" fmla="*/ 2147483647 h 85"/>
              <a:gd name="T56" fmla="*/ 2147483647 w 85"/>
              <a:gd name="T57" fmla="*/ 2147483647 h 85"/>
              <a:gd name="T58" fmla="*/ 2147483647 w 85"/>
              <a:gd name="T59" fmla="*/ 2147483647 h 85"/>
              <a:gd name="T60" fmla="*/ 2147483647 w 85"/>
              <a:gd name="T61" fmla="*/ 2147483647 h 85"/>
              <a:gd name="T62" fmla="*/ 2147483647 w 85"/>
              <a:gd name="T63" fmla="*/ 2147483647 h 85"/>
              <a:gd name="T64" fmla="*/ 2147483647 w 85"/>
              <a:gd name="T65" fmla="*/ 2147483647 h 85"/>
              <a:gd name="T66" fmla="*/ 2147483647 w 85"/>
              <a:gd name="T67" fmla="*/ 0 h 85"/>
              <a:gd name="T68" fmla="*/ 0 w 85"/>
              <a:gd name="T69" fmla="*/ 2147483647 h 85"/>
              <a:gd name="T70" fmla="*/ 0 w 85"/>
              <a:gd name="T71" fmla="*/ 2147483647 h 85"/>
              <a:gd name="T72" fmla="*/ 2147483647 w 85"/>
              <a:gd name="T73" fmla="*/ 2147483647 h 85"/>
              <a:gd name="T74" fmla="*/ 2147483647 w 85"/>
              <a:gd name="T75" fmla="*/ 2147483647 h 85"/>
              <a:gd name="T76" fmla="*/ 0 w 85"/>
              <a:gd name="T77" fmla="*/ 2147483647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5"/>
              <a:gd name="T118" fmla="*/ 0 h 85"/>
              <a:gd name="T119" fmla="*/ 85 w 85"/>
              <a:gd name="T120" fmla="*/ 85 h 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rgbClr val="DA5F66"/>
          </a:solidFill>
          <a:ln>
            <a:noFill/>
          </a:ln>
        </p:spPr>
        <p:txBody>
          <a:bodyPr anchor="ctr"/>
          <a:lstStyle/>
          <a:p>
            <a:endParaRPr lang="zh-CN" altLang="en-US" sz="1180"/>
          </a:p>
        </p:txBody>
      </p:sp>
      <p:sp>
        <p:nvSpPr>
          <p:cNvPr id="21" name="圆角矩形 13"/>
          <p:cNvSpPr>
            <a:spLocks noChangeArrowheads="1"/>
          </p:cNvSpPr>
          <p:nvPr/>
        </p:nvSpPr>
        <p:spPr bwMode="auto">
          <a:xfrm>
            <a:off x="1725944" y="2183642"/>
            <a:ext cx="2065849" cy="483142"/>
          </a:xfrm>
          <a:prstGeom prst="roundRect">
            <a:avLst>
              <a:gd name="adj" fmla="val 50000"/>
            </a:avLst>
          </a:prstGeom>
          <a:solidFill>
            <a:srgbClr val="DA5F66"/>
          </a:solidFill>
          <a:ln>
            <a:noFil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574">
              <a:solidFill>
                <a:srgbClr val="FFFFFF"/>
              </a:solidFill>
              <a:latin typeface="Calibri" panose="020F0502020204030204" pitchFamily="34" charset="0"/>
              <a:sym typeface="Calibri" panose="020F0502020204030204" pitchFamily="34" charset="0"/>
            </a:endParaRPr>
          </a:p>
        </p:txBody>
      </p:sp>
      <p:sp>
        <p:nvSpPr>
          <p:cNvPr id="22" name="Freeform 5"/>
          <p:cNvSpPr>
            <a:spLocks noEditPoints="1" noChangeArrowheads="1"/>
          </p:cNvSpPr>
          <p:nvPr/>
        </p:nvSpPr>
        <p:spPr bwMode="auto">
          <a:xfrm>
            <a:off x="1089291" y="2176502"/>
            <a:ext cx="443872" cy="446252"/>
          </a:xfrm>
          <a:custGeom>
            <a:avLst/>
            <a:gdLst>
              <a:gd name="T0" fmla="*/ 2147483647 w 104"/>
              <a:gd name="T1" fmla="*/ 2147483647 h 104"/>
              <a:gd name="T2" fmla="*/ 2147483647 w 104"/>
              <a:gd name="T3" fmla="*/ 2147483647 h 104"/>
              <a:gd name="T4" fmla="*/ 2147483647 w 104"/>
              <a:gd name="T5" fmla="*/ 2147483647 h 104"/>
              <a:gd name="T6" fmla="*/ 2147483647 w 104"/>
              <a:gd name="T7" fmla="*/ 0 h 104"/>
              <a:gd name="T8" fmla="*/ 0 w 104"/>
              <a:gd name="T9" fmla="*/ 2147483647 h 104"/>
              <a:gd name="T10" fmla="*/ 2147483647 w 104"/>
              <a:gd name="T11" fmla="*/ 2147483647 h 104"/>
              <a:gd name="T12" fmla="*/ 2147483647 w 104"/>
              <a:gd name="T13" fmla="*/ 2147483647 h 104"/>
              <a:gd name="T14" fmla="*/ 2147483647 w 104"/>
              <a:gd name="T15" fmla="*/ 0 h 104"/>
              <a:gd name="T16" fmla="*/ 2147483647 w 104"/>
              <a:gd name="T17" fmla="*/ 2147483647 h 104"/>
              <a:gd name="T18" fmla="*/ 2147483647 w 104"/>
              <a:gd name="T19" fmla="*/ 2147483647 h 104"/>
              <a:gd name="T20" fmla="*/ 2147483647 w 104"/>
              <a:gd name="T21" fmla="*/ 2147483647 h 104"/>
              <a:gd name="T22" fmla="*/ 2147483647 w 104"/>
              <a:gd name="T23" fmla="*/ 2147483647 h 104"/>
              <a:gd name="T24" fmla="*/ 2147483647 w 104"/>
              <a:gd name="T25" fmla="*/ 2147483647 h 104"/>
              <a:gd name="T26" fmla="*/ 2147483647 w 104"/>
              <a:gd name="T27" fmla="*/ 2147483647 h 104"/>
              <a:gd name="T28" fmla="*/ 2147483647 w 104"/>
              <a:gd name="T29" fmla="*/ 2147483647 h 104"/>
              <a:gd name="T30" fmla="*/ 2147483647 w 104"/>
              <a:gd name="T31" fmla="*/ 2147483647 h 104"/>
              <a:gd name="T32" fmla="*/ 2147483647 w 104"/>
              <a:gd name="T33" fmla="*/ 2147483647 h 104"/>
              <a:gd name="T34" fmla="*/ 2147483647 w 104"/>
              <a:gd name="T35" fmla="*/ 2147483647 h 104"/>
              <a:gd name="T36" fmla="*/ 2147483647 w 104"/>
              <a:gd name="T37" fmla="*/ 2147483647 h 104"/>
              <a:gd name="T38" fmla="*/ 2147483647 w 104"/>
              <a:gd name="T39" fmla="*/ 2147483647 h 104"/>
              <a:gd name="T40" fmla="*/ 2147483647 w 104"/>
              <a:gd name="T41" fmla="*/ 2147483647 h 104"/>
              <a:gd name="T42" fmla="*/ 2147483647 w 104"/>
              <a:gd name="T43" fmla="*/ 2147483647 h 104"/>
              <a:gd name="T44" fmla="*/ 2147483647 w 104"/>
              <a:gd name="T45" fmla="*/ 2147483647 h 104"/>
              <a:gd name="T46" fmla="*/ 2147483647 w 104"/>
              <a:gd name="T47" fmla="*/ 2147483647 h 104"/>
              <a:gd name="T48" fmla="*/ 2147483647 w 104"/>
              <a:gd name="T49" fmla="*/ 2147483647 h 104"/>
              <a:gd name="T50" fmla="*/ 2147483647 w 104"/>
              <a:gd name="T51" fmla="*/ 2147483647 h 104"/>
              <a:gd name="T52" fmla="*/ 2147483647 w 104"/>
              <a:gd name="T53" fmla="*/ 2147483647 h 104"/>
              <a:gd name="T54" fmla="*/ 2147483647 w 104"/>
              <a:gd name="T55" fmla="*/ 2147483647 h 104"/>
              <a:gd name="T56" fmla="*/ 2147483647 w 104"/>
              <a:gd name="T57" fmla="*/ 2147483647 h 104"/>
              <a:gd name="T58" fmla="*/ 2147483647 w 104"/>
              <a:gd name="T59" fmla="*/ 2147483647 h 104"/>
              <a:gd name="T60" fmla="*/ 2147483647 w 104"/>
              <a:gd name="T61" fmla="*/ 2147483647 h 104"/>
              <a:gd name="T62" fmla="*/ 2147483647 w 104"/>
              <a:gd name="T63" fmla="*/ 2147483647 h 104"/>
              <a:gd name="T64" fmla="*/ 2147483647 w 104"/>
              <a:gd name="T65" fmla="*/ 2147483647 h 104"/>
              <a:gd name="T66" fmla="*/ 2147483647 w 104"/>
              <a:gd name="T67" fmla="*/ 2147483647 h 104"/>
              <a:gd name="T68" fmla="*/ 2147483647 w 104"/>
              <a:gd name="T69" fmla="*/ 2147483647 h 104"/>
              <a:gd name="T70" fmla="*/ 2147483647 w 104"/>
              <a:gd name="T71" fmla="*/ 2147483647 h 104"/>
              <a:gd name="T72" fmla="*/ 2147483647 w 104"/>
              <a:gd name="T73" fmla="*/ 2147483647 h 104"/>
              <a:gd name="T74" fmla="*/ 2147483647 w 104"/>
              <a:gd name="T75" fmla="*/ 2147483647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4"/>
              <a:gd name="T115" fmla="*/ 0 h 104"/>
              <a:gd name="T116" fmla="*/ 104 w 104"/>
              <a:gd name="T117" fmla="*/ 104 h 1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rgbClr val="DA5F66"/>
          </a:solidFill>
          <a:ln>
            <a:noFill/>
          </a:ln>
        </p:spPr>
        <p:txBody>
          <a:bodyPr anchor="ctr"/>
          <a:lstStyle/>
          <a:p>
            <a:endParaRPr lang="zh-CN" altLang="en-US" sz="1180"/>
          </a:p>
        </p:txBody>
      </p:sp>
      <p:sp>
        <p:nvSpPr>
          <p:cNvPr id="23" name="圆角矩形 18"/>
          <p:cNvSpPr>
            <a:spLocks noChangeArrowheads="1"/>
          </p:cNvSpPr>
          <p:nvPr/>
        </p:nvSpPr>
        <p:spPr bwMode="auto">
          <a:xfrm>
            <a:off x="1734274" y="3026166"/>
            <a:ext cx="2064659" cy="483142"/>
          </a:xfrm>
          <a:prstGeom prst="roundRect">
            <a:avLst>
              <a:gd name="adj" fmla="val 50000"/>
            </a:avLst>
          </a:prstGeom>
          <a:solidFill>
            <a:srgbClr val="DA5F66"/>
          </a:solidFill>
          <a:ln>
            <a:noFil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574">
              <a:solidFill>
                <a:srgbClr val="FFFFFF"/>
              </a:solidFill>
              <a:latin typeface="Calibri" panose="020F0502020204030204" pitchFamily="34" charset="0"/>
              <a:sym typeface="Calibri" panose="020F0502020204030204" pitchFamily="34" charset="0"/>
            </a:endParaRPr>
          </a:p>
        </p:txBody>
      </p:sp>
      <p:sp>
        <p:nvSpPr>
          <p:cNvPr id="24" name="Freeform 22"/>
          <p:cNvSpPr>
            <a:spLocks noEditPoints="1" noChangeArrowheads="1"/>
          </p:cNvSpPr>
          <p:nvPr/>
        </p:nvSpPr>
        <p:spPr bwMode="auto">
          <a:xfrm>
            <a:off x="1080961" y="3066626"/>
            <a:ext cx="483142" cy="390322"/>
          </a:xfrm>
          <a:custGeom>
            <a:avLst/>
            <a:gdLst>
              <a:gd name="T0" fmla="*/ 2147483647 w 109"/>
              <a:gd name="T1" fmla="*/ 2147483647 h 88"/>
              <a:gd name="T2" fmla="*/ 2147483647 w 109"/>
              <a:gd name="T3" fmla="*/ 2147483647 h 88"/>
              <a:gd name="T4" fmla="*/ 2147483647 w 109"/>
              <a:gd name="T5" fmla="*/ 2147483647 h 88"/>
              <a:gd name="T6" fmla="*/ 2147483647 w 109"/>
              <a:gd name="T7" fmla="*/ 0 h 88"/>
              <a:gd name="T8" fmla="*/ 2147483647 w 109"/>
              <a:gd name="T9" fmla="*/ 2147483647 h 88"/>
              <a:gd name="T10" fmla="*/ 2147483647 w 109"/>
              <a:gd name="T11" fmla="*/ 2147483647 h 88"/>
              <a:gd name="T12" fmla="*/ 2147483647 w 109"/>
              <a:gd name="T13" fmla="*/ 2147483647 h 88"/>
              <a:gd name="T14" fmla="*/ 2147483647 w 109"/>
              <a:gd name="T15" fmla="*/ 2147483647 h 88"/>
              <a:gd name="T16" fmla="*/ 2147483647 w 109"/>
              <a:gd name="T17" fmla="*/ 2147483647 h 88"/>
              <a:gd name="T18" fmla="*/ 0 w 109"/>
              <a:gd name="T19" fmla="*/ 2147483647 h 88"/>
              <a:gd name="T20" fmla="*/ 2147483647 w 109"/>
              <a:gd name="T21" fmla="*/ 2147483647 h 88"/>
              <a:gd name="T22" fmla="*/ 2147483647 w 109"/>
              <a:gd name="T23" fmla="*/ 2147483647 h 88"/>
              <a:gd name="T24" fmla="*/ 2147483647 w 109"/>
              <a:gd name="T25" fmla="*/ 2147483647 h 88"/>
              <a:gd name="T26" fmla="*/ 2147483647 w 109"/>
              <a:gd name="T27" fmla="*/ 2147483647 h 88"/>
              <a:gd name="T28" fmla="*/ 2147483647 w 109"/>
              <a:gd name="T29" fmla="*/ 2147483647 h 88"/>
              <a:gd name="T30" fmla="*/ 2147483647 w 109"/>
              <a:gd name="T31" fmla="*/ 2147483647 h 88"/>
              <a:gd name="T32" fmla="*/ 2147483647 w 109"/>
              <a:gd name="T33" fmla="*/ 2147483647 h 88"/>
              <a:gd name="T34" fmla="*/ 2147483647 w 109"/>
              <a:gd name="T35" fmla="*/ 2147483647 h 88"/>
              <a:gd name="T36" fmla="*/ 2147483647 w 109"/>
              <a:gd name="T37" fmla="*/ 2147483647 h 88"/>
              <a:gd name="T38" fmla="*/ 2147483647 w 109"/>
              <a:gd name="T39" fmla="*/ 2147483647 h 88"/>
              <a:gd name="T40" fmla="*/ 2147483647 w 109"/>
              <a:gd name="T41" fmla="*/ 2147483647 h 88"/>
              <a:gd name="T42" fmla="*/ 2147483647 w 109"/>
              <a:gd name="T43" fmla="*/ 2147483647 h 88"/>
              <a:gd name="T44" fmla="*/ 2147483647 w 109"/>
              <a:gd name="T45" fmla="*/ 2147483647 h 88"/>
              <a:gd name="T46" fmla="*/ 2147483647 w 109"/>
              <a:gd name="T47" fmla="*/ 2147483647 h 88"/>
              <a:gd name="T48" fmla="*/ 2147483647 w 109"/>
              <a:gd name="T49" fmla="*/ 2147483647 h 88"/>
              <a:gd name="T50" fmla="*/ 2147483647 w 109"/>
              <a:gd name="T51" fmla="*/ 2147483647 h 88"/>
              <a:gd name="T52" fmla="*/ 2147483647 w 109"/>
              <a:gd name="T53" fmla="*/ 2147483647 h 88"/>
              <a:gd name="T54" fmla="*/ 2147483647 w 109"/>
              <a:gd name="T55" fmla="*/ 2147483647 h 88"/>
              <a:gd name="T56" fmla="*/ 2147483647 w 109"/>
              <a:gd name="T57" fmla="*/ 2147483647 h 88"/>
              <a:gd name="T58" fmla="*/ 2147483647 w 109"/>
              <a:gd name="T59" fmla="*/ 2147483647 h 88"/>
              <a:gd name="T60" fmla="*/ 2147483647 w 109"/>
              <a:gd name="T61" fmla="*/ 2147483647 h 88"/>
              <a:gd name="T62" fmla="*/ 2147483647 w 109"/>
              <a:gd name="T63" fmla="*/ 2147483647 h 88"/>
              <a:gd name="T64" fmla="*/ 2147483647 w 109"/>
              <a:gd name="T65" fmla="*/ 2147483647 h 88"/>
              <a:gd name="T66" fmla="*/ 2147483647 w 109"/>
              <a:gd name="T67" fmla="*/ 2147483647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
              <a:gd name="T103" fmla="*/ 0 h 88"/>
              <a:gd name="T104" fmla="*/ 109 w 109"/>
              <a:gd name="T105" fmla="*/ 88 h 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DA5F66"/>
          </a:solidFill>
          <a:ln>
            <a:noFill/>
          </a:ln>
        </p:spPr>
        <p:txBody>
          <a:bodyPr anchor="ctr"/>
          <a:lstStyle/>
          <a:p>
            <a:endParaRPr lang="zh-CN" altLang="en-US" sz="1180"/>
          </a:p>
        </p:txBody>
      </p:sp>
      <p:sp>
        <p:nvSpPr>
          <p:cNvPr id="25" name="圆角矩形 23"/>
          <p:cNvSpPr>
            <a:spLocks noChangeArrowheads="1"/>
          </p:cNvSpPr>
          <p:nvPr/>
        </p:nvSpPr>
        <p:spPr bwMode="auto">
          <a:xfrm>
            <a:off x="1708094" y="3867499"/>
            <a:ext cx="2065849" cy="484332"/>
          </a:xfrm>
          <a:prstGeom prst="roundRect">
            <a:avLst>
              <a:gd name="adj" fmla="val 50000"/>
            </a:avLst>
          </a:prstGeom>
          <a:solidFill>
            <a:srgbClr val="DA5F66"/>
          </a:solidFill>
          <a:ln>
            <a:noFil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574">
              <a:solidFill>
                <a:srgbClr val="FFFFFF"/>
              </a:solidFill>
              <a:latin typeface="Calibri" panose="020F0502020204030204" pitchFamily="34" charset="0"/>
              <a:sym typeface="Calibri" panose="020F0502020204030204" pitchFamily="34" charset="0"/>
            </a:endParaRPr>
          </a:p>
        </p:txBody>
      </p:sp>
      <p:sp>
        <p:nvSpPr>
          <p:cNvPr id="26" name="Freeform 24"/>
          <p:cNvSpPr>
            <a:spLocks noEditPoints="1" noChangeArrowheads="1"/>
          </p:cNvSpPr>
          <p:nvPr/>
        </p:nvSpPr>
        <p:spPr bwMode="auto">
          <a:xfrm>
            <a:off x="1076201" y="3868690"/>
            <a:ext cx="471242" cy="487902"/>
          </a:xfrm>
          <a:custGeom>
            <a:avLst/>
            <a:gdLst>
              <a:gd name="T0" fmla="*/ 2147483647 w 89"/>
              <a:gd name="T1" fmla="*/ 2147483647 h 92"/>
              <a:gd name="T2" fmla="*/ 2147483647 w 89"/>
              <a:gd name="T3" fmla="*/ 2147483647 h 92"/>
              <a:gd name="T4" fmla="*/ 2147483647 w 89"/>
              <a:gd name="T5" fmla="*/ 2147483647 h 92"/>
              <a:gd name="T6" fmla="*/ 2147483647 w 89"/>
              <a:gd name="T7" fmla="*/ 2147483647 h 92"/>
              <a:gd name="T8" fmla="*/ 2147483647 w 89"/>
              <a:gd name="T9" fmla="*/ 2147483647 h 92"/>
              <a:gd name="T10" fmla="*/ 2147483647 w 89"/>
              <a:gd name="T11" fmla="*/ 2147483647 h 92"/>
              <a:gd name="T12" fmla="*/ 2147483647 w 89"/>
              <a:gd name="T13" fmla="*/ 2147483647 h 92"/>
              <a:gd name="T14" fmla="*/ 2147483647 w 89"/>
              <a:gd name="T15" fmla="*/ 2147483647 h 92"/>
              <a:gd name="T16" fmla="*/ 2147483647 w 89"/>
              <a:gd name="T17" fmla="*/ 2147483647 h 92"/>
              <a:gd name="T18" fmla="*/ 2147483647 w 89"/>
              <a:gd name="T19" fmla="*/ 2147483647 h 92"/>
              <a:gd name="T20" fmla="*/ 2147483647 w 89"/>
              <a:gd name="T21" fmla="*/ 2147483647 h 92"/>
              <a:gd name="T22" fmla="*/ 2147483647 w 89"/>
              <a:gd name="T23" fmla="*/ 2147483647 h 92"/>
              <a:gd name="T24" fmla="*/ 2147483647 w 89"/>
              <a:gd name="T25" fmla="*/ 2147483647 h 92"/>
              <a:gd name="T26" fmla="*/ 2147483647 w 89"/>
              <a:gd name="T27" fmla="*/ 2147483647 h 92"/>
              <a:gd name="T28" fmla="*/ 2147483647 w 89"/>
              <a:gd name="T29" fmla="*/ 2147483647 h 92"/>
              <a:gd name="T30" fmla="*/ 2147483647 w 89"/>
              <a:gd name="T31" fmla="*/ 2147483647 h 92"/>
              <a:gd name="T32" fmla="*/ 2147483647 w 89"/>
              <a:gd name="T33" fmla="*/ 2147483647 h 92"/>
              <a:gd name="T34" fmla="*/ 2147483647 w 89"/>
              <a:gd name="T35" fmla="*/ 2147483647 h 92"/>
              <a:gd name="T36" fmla="*/ 2147483647 w 89"/>
              <a:gd name="T37" fmla="*/ 2147483647 h 92"/>
              <a:gd name="T38" fmla="*/ 2147483647 w 89"/>
              <a:gd name="T39" fmla="*/ 2147483647 h 92"/>
              <a:gd name="T40" fmla="*/ 2147483647 w 89"/>
              <a:gd name="T41" fmla="*/ 2147483647 h 92"/>
              <a:gd name="T42" fmla="*/ 2147483647 w 89"/>
              <a:gd name="T43" fmla="*/ 2147483647 h 92"/>
              <a:gd name="T44" fmla="*/ 2147483647 w 89"/>
              <a:gd name="T45" fmla="*/ 2147483647 h 92"/>
              <a:gd name="T46" fmla="*/ 2147483647 w 89"/>
              <a:gd name="T47" fmla="*/ 2147483647 h 92"/>
              <a:gd name="T48" fmla="*/ 2147483647 w 89"/>
              <a:gd name="T49" fmla="*/ 2147483647 h 92"/>
              <a:gd name="T50" fmla="*/ 2147483647 w 89"/>
              <a:gd name="T51" fmla="*/ 2147483647 h 92"/>
              <a:gd name="T52" fmla="*/ 2147483647 w 89"/>
              <a:gd name="T53" fmla="*/ 2147483647 h 92"/>
              <a:gd name="T54" fmla="*/ 2147483647 w 89"/>
              <a:gd name="T55" fmla="*/ 2147483647 h 92"/>
              <a:gd name="T56" fmla="*/ 2147483647 w 89"/>
              <a:gd name="T57" fmla="*/ 2147483647 h 92"/>
              <a:gd name="T58" fmla="*/ 2147483647 w 89"/>
              <a:gd name="T59" fmla="*/ 2147483647 h 92"/>
              <a:gd name="T60" fmla="*/ 2147483647 w 89"/>
              <a:gd name="T61" fmla="*/ 2147483647 h 92"/>
              <a:gd name="T62" fmla="*/ 2147483647 w 89"/>
              <a:gd name="T63" fmla="*/ 2147483647 h 92"/>
              <a:gd name="T64" fmla="*/ 2147483647 w 89"/>
              <a:gd name="T65" fmla="*/ 2147483647 h 92"/>
              <a:gd name="T66" fmla="*/ 2147483647 w 89"/>
              <a:gd name="T67" fmla="*/ 2147483647 h 92"/>
              <a:gd name="T68" fmla="*/ 2147483647 w 89"/>
              <a:gd name="T69" fmla="*/ 2147483647 h 92"/>
              <a:gd name="T70" fmla="*/ 2147483647 w 89"/>
              <a:gd name="T71" fmla="*/ 2147483647 h 92"/>
              <a:gd name="T72" fmla="*/ 2147483647 w 89"/>
              <a:gd name="T73" fmla="*/ 2147483647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92"/>
              <a:gd name="T113" fmla="*/ 89 w 89"/>
              <a:gd name="T114" fmla="*/ 92 h 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rgbClr val="DA5F66"/>
          </a:solidFill>
          <a:ln>
            <a:noFill/>
          </a:ln>
        </p:spPr>
        <p:txBody>
          <a:bodyPr anchor="ctr"/>
          <a:lstStyle/>
          <a:p>
            <a:endParaRPr lang="zh-CN" altLang="en-US" sz="1180"/>
          </a:p>
        </p:txBody>
      </p:sp>
      <p:sp>
        <p:nvSpPr>
          <p:cNvPr id="27" name="TextBox 47"/>
          <p:cNvSpPr>
            <a:spLocks noChangeArrowheads="1"/>
          </p:cNvSpPr>
          <p:nvPr/>
        </p:nvSpPr>
        <p:spPr bwMode="auto">
          <a:xfrm>
            <a:off x="3936973" y="2172932"/>
            <a:ext cx="4318529" cy="5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574">
                <a:solidFill>
                  <a:srgbClr val="000000"/>
                </a:solidFill>
                <a:latin typeface="微软雅黑" panose="020B0503020204020204" pitchFamily="34" charset="-122"/>
                <a:ea typeface="微软雅黑" panose="020B0503020204020204" pitchFamily="34" charset="-122"/>
                <a:sym typeface="宋体" panose="02010600030101010101" pitchFamily="2" charset="-122"/>
              </a:rPr>
              <a:t>点击输入工作内容或复制你的文本内容</a:t>
            </a:r>
            <a:endParaRPr lang="en-US" sz="1574">
              <a:solidFill>
                <a:srgbClr val="000000"/>
              </a:solidFill>
              <a:latin typeface="微软雅黑" panose="020B0503020204020204" pitchFamily="34" charset="-122"/>
              <a:ea typeface="微软雅黑" panose="020B0503020204020204" pitchFamily="34" charset="-122"/>
              <a:sym typeface="Calibri" panose="020F0502020204030204" pitchFamily="34" charset="0"/>
            </a:endParaRPr>
          </a:p>
          <a:p>
            <a:pPr eaLnBrk="1" hangingPunct="1"/>
            <a:r>
              <a:rPr lang="zh-CN" altLang="en-US" sz="1574">
                <a:solidFill>
                  <a:srgbClr val="000000"/>
                </a:solidFill>
                <a:latin typeface="微软雅黑" panose="020B0503020204020204" pitchFamily="34" charset="-122"/>
                <a:ea typeface="微软雅黑" panose="020B0503020204020204" pitchFamily="34" charset="-122"/>
                <a:sym typeface="宋体" panose="02010600030101010101" pitchFamily="2" charset="-122"/>
              </a:rPr>
              <a:t>点击输入工作内容或复制你的文本内容</a:t>
            </a:r>
          </a:p>
        </p:txBody>
      </p:sp>
      <p:sp>
        <p:nvSpPr>
          <p:cNvPr id="28" name="TextBox 48"/>
          <p:cNvSpPr>
            <a:spLocks noChangeArrowheads="1"/>
          </p:cNvSpPr>
          <p:nvPr/>
        </p:nvSpPr>
        <p:spPr bwMode="auto">
          <a:xfrm>
            <a:off x="3936973" y="3015456"/>
            <a:ext cx="4318529" cy="5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574">
                <a:solidFill>
                  <a:srgbClr val="000000"/>
                </a:solidFill>
                <a:latin typeface="微软雅黑" panose="020B0503020204020204" pitchFamily="34" charset="-122"/>
                <a:ea typeface="微软雅黑" panose="020B0503020204020204" pitchFamily="34" charset="-122"/>
                <a:sym typeface="宋体" panose="02010600030101010101" pitchFamily="2" charset="-122"/>
              </a:rPr>
              <a:t>点击输入工作内容或复制你的文本内容</a:t>
            </a:r>
            <a:endParaRPr lang="en-US" sz="1574">
              <a:solidFill>
                <a:srgbClr val="000000"/>
              </a:solidFill>
              <a:latin typeface="微软雅黑" panose="020B0503020204020204" pitchFamily="34" charset="-122"/>
              <a:ea typeface="微软雅黑" panose="020B0503020204020204" pitchFamily="34" charset="-122"/>
              <a:sym typeface="Calibri" panose="020F0502020204030204" pitchFamily="34" charset="0"/>
            </a:endParaRPr>
          </a:p>
          <a:p>
            <a:pPr eaLnBrk="1" hangingPunct="1"/>
            <a:r>
              <a:rPr lang="zh-CN" altLang="en-US" sz="1574">
                <a:solidFill>
                  <a:srgbClr val="000000"/>
                </a:solidFill>
                <a:latin typeface="微软雅黑" panose="020B0503020204020204" pitchFamily="34" charset="-122"/>
                <a:ea typeface="微软雅黑" panose="020B0503020204020204" pitchFamily="34" charset="-122"/>
                <a:sym typeface="宋体" panose="02010600030101010101" pitchFamily="2" charset="-122"/>
              </a:rPr>
              <a:t>点击输入工作内容或复制你的文本内容</a:t>
            </a:r>
            <a:endParaRPr lang="zh-CN" altLang="en-US" sz="1574">
              <a:latin typeface="微软雅黑" panose="020B0503020204020204" pitchFamily="34" charset="-122"/>
              <a:ea typeface="微软雅黑" panose="020B0503020204020204" pitchFamily="34" charset="-122"/>
            </a:endParaRPr>
          </a:p>
        </p:txBody>
      </p:sp>
      <p:sp>
        <p:nvSpPr>
          <p:cNvPr id="29" name="TextBox 50"/>
          <p:cNvSpPr>
            <a:spLocks noChangeArrowheads="1"/>
          </p:cNvSpPr>
          <p:nvPr/>
        </p:nvSpPr>
        <p:spPr bwMode="auto">
          <a:xfrm>
            <a:off x="3936973" y="3856789"/>
            <a:ext cx="4318529" cy="5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574">
                <a:solidFill>
                  <a:srgbClr val="000000"/>
                </a:solidFill>
                <a:latin typeface="微软雅黑" panose="020B0503020204020204" pitchFamily="34" charset="-122"/>
                <a:ea typeface="微软雅黑" panose="020B0503020204020204" pitchFamily="34" charset="-122"/>
                <a:sym typeface="宋体" panose="02010600030101010101" pitchFamily="2" charset="-122"/>
              </a:rPr>
              <a:t>点击输入工作内容或复制你的文本内容</a:t>
            </a:r>
            <a:endParaRPr lang="en-US" sz="1574">
              <a:solidFill>
                <a:srgbClr val="000000"/>
              </a:solidFill>
              <a:latin typeface="微软雅黑" panose="020B0503020204020204" pitchFamily="34" charset="-122"/>
              <a:ea typeface="微软雅黑" panose="020B0503020204020204" pitchFamily="34" charset="-122"/>
              <a:sym typeface="Calibri" panose="020F0502020204030204" pitchFamily="34" charset="0"/>
            </a:endParaRPr>
          </a:p>
          <a:p>
            <a:pPr eaLnBrk="1" hangingPunct="1"/>
            <a:r>
              <a:rPr lang="zh-CN" altLang="en-US" sz="1574">
                <a:solidFill>
                  <a:srgbClr val="000000"/>
                </a:solidFill>
                <a:latin typeface="微软雅黑" panose="020B0503020204020204" pitchFamily="34" charset="-122"/>
                <a:ea typeface="微软雅黑" panose="020B0503020204020204" pitchFamily="34" charset="-122"/>
                <a:sym typeface="宋体" panose="02010600030101010101" pitchFamily="2" charset="-122"/>
              </a:rPr>
              <a:t>点击输入工作内容或复制你的文本内容</a:t>
            </a:r>
            <a:endParaRPr lang="zh-CN" altLang="en-US" sz="1574">
              <a:latin typeface="微软雅黑" panose="020B0503020204020204" pitchFamily="34" charset="-122"/>
              <a:ea typeface="微软雅黑" panose="020B0503020204020204" pitchFamily="34" charset="-122"/>
            </a:endParaRPr>
          </a:p>
        </p:txBody>
      </p:sp>
      <p:sp>
        <p:nvSpPr>
          <p:cNvPr id="30" name="TextBox 51"/>
          <p:cNvSpPr>
            <a:spLocks noChangeArrowheads="1"/>
          </p:cNvSpPr>
          <p:nvPr/>
        </p:nvSpPr>
        <p:spPr bwMode="auto">
          <a:xfrm>
            <a:off x="3936973" y="1323269"/>
            <a:ext cx="4318529" cy="5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574"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点击输入工作内容或复制你的文本内容</a:t>
            </a:r>
            <a:endParaRPr lang="en-US" sz="1574" dirty="0">
              <a:solidFill>
                <a:srgbClr val="000000"/>
              </a:solidFill>
              <a:latin typeface="微软雅黑" panose="020B0503020204020204" pitchFamily="34" charset="-122"/>
              <a:ea typeface="微软雅黑" panose="020B0503020204020204" pitchFamily="34" charset="-122"/>
              <a:sym typeface="Calibri" panose="020F0502020204030204" pitchFamily="34" charset="0"/>
            </a:endParaRPr>
          </a:p>
          <a:p>
            <a:pPr eaLnBrk="1" hangingPunct="1"/>
            <a:r>
              <a:rPr lang="zh-CN" altLang="en-US" sz="1574" dirty="0">
                <a:solidFill>
                  <a:srgbClr val="000000"/>
                </a:solidFill>
                <a:latin typeface="微软雅黑" panose="020B0503020204020204" pitchFamily="34" charset="-122"/>
                <a:ea typeface="微软雅黑" panose="020B0503020204020204" pitchFamily="34" charset="-122"/>
                <a:sym typeface="宋体" panose="02010600030101010101" pitchFamily="2" charset="-122"/>
              </a:rPr>
              <a:t>点击输入工作内容或复制你的文本内容</a:t>
            </a:r>
          </a:p>
        </p:txBody>
      </p:sp>
      <p:sp>
        <p:nvSpPr>
          <p:cNvPr id="31" name="文本框 12"/>
          <p:cNvSpPr>
            <a:spLocks noChangeArrowheads="1"/>
          </p:cNvSpPr>
          <p:nvPr/>
        </p:nvSpPr>
        <p:spPr bwMode="auto">
          <a:xfrm>
            <a:off x="2074615" y="2269322"/>
            <a:ext cx="1396536" cy="33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574"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点击输入标题</a:t>
            </a:r>
            <a:endParaRPr lang="en-US" sz="1574"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文本框 12"/>
          <p:cNvSpPr>
            <a:spLocks noChangeArrowheads="1"/>
          </p:cNvSpPr>
          <p:nvPr/>
        </p:nvSpPr>
        <p:spPr bwMode="auto">
          <a:xfrm>
            <a:off x="2047245" y="3107086"/>
            <a:ext cx="1396536" cy="33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574"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点击输入标题</a:t>
            </a:r>
            <a:endParaRPr lang="en-US" sz="1574"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文本框 12"/>
          <p:cNvSpPr>
            <a:spLocks noChangeArrowheads="1"/>
          </p:cNvSpPr>
          <p:nvPr/>
        </p:nvSpPr>
        <p:spPr bwMode="auto">
          <a:xfrm>
            <a:off x="2074615" y="3954370"/>
            <a:ext cx="1396536" cy="33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none">
            <a:spAutoFit/>
          </a:bodyP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eaLnBrk="1" hangingPunct="1"/>
            <a:r>
              <a:rPr lang="zh-CN" altLang="en-US" sz="1574"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点击输入标题</a:t>
            </a:r>
            <a:endParaRPr lang="en-US" sz="1574"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2744010213"/>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ppt_x</p:attrName>
                                        </p:attrNameLst>
                                      </p:cBhvr>
                                      <p:tavLst>
                                        <p:tav tm="0">
                                          <p:val>
                                            <p:strVal val="0-#ppt_w/2"/>
                                          </p:val>
                                        </p:tav>
                                        <p:tav tm="100000">
                                          <p:val>
                                            <p:strVal val="#ppt_x"/>
                                          </p:val>
                                        </p:tav>
                                      </p:tavLst>
                                    </p:anim>
                                    <p:anim calcmode="lin" valueType="num">
                                      <p:cBhvr>
                                        <p:cTn id="24" dur="50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ppt_x</p:attrName>
                                        </p:attrNameLst>
                                      </p:cBhvr>
                                      <p:tavLst>
                                        <p:tav tm="0">
                                          <p:val>
                                            <p:strVal val="0-#ppt_w/2"/>
                                          </p:val>
                                        </p:tav>
                                        <p:tav tm="100000">
                                          <p:val>
                                            <p:strVal val="#ppt_x"/>
                                          </p:val>
                                        </p:tav>
                                      </p:tavLst>
                                    </p:anim>
                                    <p:anim calcmode="lin" valueType="num">
                                      <p:cBhvr>
                                        <p:cTn id="28" dur="5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ppt_x</p:attrName>
                                        </p:attrNameLst>
                                      </p:cBhvr>
                                      <p:tavLst>
                                        <p:tav tm="0">
                                          <p:val>
                                            <p:strVal val="0-#ppt_w/2"/>
                                          </p:val>
                                        </p:tav>
                                        <p:tav tm="100000">
                                          <p:val>
                                            <p:strVal val="#ppt_x"/>
                                          </p:val>
                                        </p:tav>
                                      </p:tavLst>
                                    </p:anim>
                                    <p:anim calcmode="lin" valueType="num">
                                      <p:cBhvr>
                                        <p:cTn id="32" dur="500" fill="hold"/>
                                        <p:tgtEl>
                                          <p:spTgt spid="2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ppt_x</p:attrName>
                                        </p:attrNameLst>
                                      </p:cBhvr>
                                      <p:tavLst>
                                        <p:tav tm="0">
                                          <p:val>
                                            <p:strVal val="0-#ppt_w/2"/>
                                          </p:val>
                                        </p:tav>
                                        <p:tav tm="100000">
                                          <p:val>
                                            <p:strVal val="#ppt_x"/>
                                          </p:val>
                                        </p:tav>
                                      </p:tavLst>
                                    </p:anim>
                                    <p:anim calcmode="lin" valueType="num">
                                      <p:cBhvr>
                                        <p:cTn id="36" dur="500" fill="hold"/>
                                        <p:tgtEl>
                                          <p:spTgt spid="26"/>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ppt_x</p:attrName>
                                        </p:attrNameLst>
                                      </p:cBhvr>
                                      <p:tavLst>
                                        <p:tav tm="0">
                                          <p:val>
                                            <p:strVal val="1+#ppt_w/2"/>
                                          </p:val>
                                        </p:tav>
                                        <p:tav tm="100000">
                                          <p:val>
                                            <p:strVal val="#ppt_x"/>
                                          </p:val>
                                        </p:tav>
                                      </p:tavLst>
                                    </p:anim>
                                    <p:anim calcmode="lin" valueType="num">
                                      <p:cBhvr>
                                        <p:cTn id="40" dur="500" fill="hold"/>
                                        <p:tgtEl>
                                          <p:spTgt spid="18"/>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ppt_x</p:attrName>
                                        </p:attrNameLst>
                                      </p:cBhvr>
                                      <p:tavLst>
                                        <p:tav tm="0">
                                          <p:val>
                                            <p:strVal val="1+#ppt_w/2"/>
                                          </p:val>
                                        </p:tav>
                                        <p:tav tm="100000">
                                          <p:val>
                                            <p:strVal val="#ppt_x"/>
                                          </p:val>
                                        </p:tav>
                                      </p:tavLst>
                                    </p:anim>
                                    <p:anim calcmode="lin" valueType="num">
                                      <p:cBhvr>
                                        <p:cTn id="44" dur="500" fill="hold"/>
                                        <p:tgtEl>
                                          <p:spTgt spid="21"/>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ppt_x</p:attrName>
                                        </p:attrNameLst>
                                      </p:cBhvr>
                                      <p:tavLst>
                                        <p:tav tm="0">
                                          <p:val>
                                            <p:strVal val="1+#ppt_w/2"/>
                                          </p:val>
                                        </p:tav>
                                        <p:tav tm="100000">
                                          <p:val>
                                            <p:strVal val="#ppt_x"/>
                                          </p:val>
                                        </p:tav>
                                      </p:tavLst>
                                    </p:anim>
                                    <p:anim calcmode="lin" valueType="num">
                                      <p:cBhvr>
                                        <p:cTn id="48" dur="500" fill="hold"/>
                                        <p:tgtEl>
                                          <p:spTgt spid="23"/>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ppt_x</p:attrName>
                                        </p:attrNameLst>
                                      </p:cBhvr>
                                      <p:tavLst>
                                        <p:tav tm="0">
                                          <p:val>
                                            <p:strVal val="1+#ppt_w/2"/>
                                          </p:val>
                                        </p:tav>
                                        <p:tav tm="100000">
                                          <p:val>
                                            <p:strVal val="#ppt_x"/>
                                          </p:val>
                                        </p:tav>
                                      </p:tavLst>
                                    </p:anim>
                                    <p:anim calcmode="lin" valueType="num">
                                      <p:cBhvr>
                                        <p:cTn id="52" dur="500" fill="hold"/>
                                        <p:tgtEl>
                                          <p:spTgt spid="25"/>
                                        </p:tgtEl>
                                        <p:attrNameLst>
                                          <p:attrName>ppt_y</p:attrName>
                                        </p:attrNameLst>
                                      </p:cBhvr>
                                      <p:tavLst>
                                        <p:tav tm="0">
                                          <p:val>
                                            <p:strVal val="#ppt_y"/>
                                          </p:val>
                                        </p:tav>
                                        <p:tav tm="100000">
                                          <p:val>
                                            <p:strVal val="#ppt_y"/>
                                          </p:val>
                                        </p:tav>
                                      </p:tavLst>
                                    </p:anim>
                                  </p:childTnLst>
                                </p:cTn>
                              </p:par>
                              <p:par>
                                <p:cTn id="53" presetID="41" presetClass="entr" presetSubtype="0" fill="hold" grpId="0" nodeType="withEffect">
                                  <p:stCondLst>
                                    <p:cond delay="0"/>
                                  </p:stCondLst>
                                  <p:iterate type="lt">
                                    <p:tmPct val="10000"/>
                                  </p:iterate>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19"/>
                                        </p:tgtEl>
                                        <p:attrNameLst>
                                          <p:attrName>ppt_y</p:attrName>
                                        </p:attrNameLst>
                                      </p:cBhvr>
                                      <p:tavLst>
                                        <p:tav tm="0">
                                          <p:val>
                                            <p:strVal val="#ppt_y"/>
                                          </p:val>
                                        </p:tav>
                                        <p:tav tm="100000">
                                          <p:val>
                                            <p:strVal val="#ppt_y"/>
                                          </p:val>
                                        </p:tav>
                                      </p:tavLst>
                                    </p:anim>
                                    <p:anim calcmode="lin" valueType="num">
                                      <p:cBhvr>
                                        <p:cTn id="57"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19"/>
                                        </p:tgtEl>
                                        <p:attrNameLst>
                                          <p:attrName>ppt_w</p:attrName>
                                        </p:attrNameLst>
                                      </p:cBhvr>
                                      <p:tavLst>
                                        <p:tav tm="0">
                                          <p:val>
                                            <p:strVal val="#ppt_w/10"/>
                                          </p:val>
                                        </p:tav>
                                        <p:tav tm="50000">
                                          <p:val>
                                            <p:strVal val="#ppt_w+.01"/>
                                          </p:val>
                                        </p:tav>
                                        <p:tav tm="100000">
                                          <p:val>
                                            <p:strVal val="#ppt_w"/>
                                          </p:val>
                                        </p:tav>
                                      </p:tavLst>
                                    </p:anim>
                                    <p:animEffect>
                                      <p:cBhvr>
                                        <p:cTn id="59" dur="500" tmFilter="0,0; .5, 1; 1, 1"/>
                                        <p:tgtEl>
                                          <p:spTgt spid="19"/>
                                        </p:tgtEl>
                                      </p:cBhvr>
                                    </p:animEffect>
                                  </p:childTnLst>
                                </p:cTn>
                              </p:par>
                            </p:childTnLst>
                          </p:cTn>
                        </p:par>
                        <p:par>
                          <p:cTn id="60" fill="hold">
                            <p:stCondLst>
                              <p:cond delay="750"/>
                            </p:stCondLst>
                            <p:childTnLst>
                              <p:par>
                                <p:cTn id="61" presetID="42"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p:cBhvr>
                                        <p:cTn id="63" dur="1000"/>
                                        <p:tgtEl>
                                          <p:spTgt spid="30"/>
                                        </p:tgtEl>
                                      </p:cBhvr>
                                    </p:animEffect>
                                    <p:anim calcmode="lin" valueType="num">
                                      <p:cBhvr>
                                        <p:cTn id="64" dur="1000" fill="hold"/>
                                        <p:tgtEl>
                                          <p:spTgt spid="30"/>
                                        </p:tgtEl>
                                        <p:attrNameLst>
                                          <p:attrName>ppt_x</p:attrName>
                                        </p:attrNameLst>
                                      </p:cBhvr>
                                      <p:tavLst>
                                        <p:tav tm="0">
                                          <p:val>
                                            <p:strVal val="#ppt_x"/>
                                          </p:val>
                                        </p:tav>
                                        <p:tav tm="100000">
                                          <p:val>
                                            <p:strVal val="#ppt_x"/>
                                          </p:val>
                                        </p:tav>
                                      </p:tavLst>
                                    </p:anim>
                                    <p:anim calcmode="lin" valueType="num">
                                      <p:cBhvr>
                                        <p:cTn id="65" dur="1000" fill="hold"/>
                                        <p:tgtEl>
                                          <p:spTgt spid="30"/>
                                        </p:tgtEl>
                                        <p:attrNameLst>
                                          <p:attrName>ppt_y</p:attrName>
                                        </p:attrNameLst>
                                      </p:cBhvr>
                                      <p:tavLst>
                                        <p:tav tm="0">
                                          <p:val>
                                            <p:strVal val="#ppt_y+.1"/>
                                          </p:val>
                                        </p:tav>
                                        <p:tav tm="100000">
                                          <p:val>
                                            <p:strVal val="#ppt_y"/>
                                          </p:val>
                                        </p:tav>
                                      </p:tavLst>
                                    </p:anim>
                                  </p:childTnLst>
                                </p:cTn>
                              </p:par>
                            </p:childTnLst>
                          </p:cTn>
                        </p:par>
                        <p:par>
                          <p:cTn id="66" fill="hold">
                            <p:stCondLst>
                              <p:cond delay="175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31"/>
                                        </p:tgtEl>
                                        <p:attrNameLst>
                                          <p:attrName>ppt_y</p:attrName>
                                        </p:attrNameLst>
                                      </p:cBhvr>
                                      <p:tavLst>
                                        <p:tav tm="0">
                                          <p:val>
                                            <p:strVal val="#ppt_y"/>
                                          </p:val>
                                        </p:tav>
                                        <p:tav tm="100000">
                                          <p:val>
                                            <p:strVal val="#ppt_y"/>
                                          </p:val>
                                        </p:tav>
                                      </p:tavLst>
                                    </p:anim>
                                    <p:anim calcmode="lin" valueType="num">
                                      <p:cBhvr>
                                        <p:cTn id="71"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31"/>
                                        </p:tgtEl>
                                        <p:attrNameLst>
                                          <p:attrName>ppt_w</p:attrName>
                                        </p:attrNameLst>
                                      </p:cBhvr>
                                      <p:tavLst>
                                        <p:tav tm="0">
                                          <p:val>
                                            <p:strVal val="#ppt_w/10"/>
                                          </p:val>
                                        </p:tav>
                                        <p:tav tm="50000">
                                          <p:val>
                                            <p:strVal val="#ppt_w+.01"/>
                                          </p:val>
                                        </p:tav>
                                        <p:tav tm="100000">
                                          <p:val>
                                            <p:strVal val="#ppt_w"/>
                                          </p:val>
                                        </p:tav>
                                      </p:tavLst>
                                    </p:anim>
                                    <p:animEffect>
                                      <p:cBhvr>
                                        <p:cTn id="73" dur="500" tmFilter="0,0; .5, 1; 1, 1"/>
                                        <p:tgtEl>
                                          <p:spTgt spid="31"/>
                                        </p:tgtEl>
                                      </p:cBhvr>
                                    </p:animEffect>
                                  </p:childTnLst>
                                </p:cTn>
                              </p:par>
                            </p:childTnLst>
                          </p:cTn>
                        </p:par>
                        <p:par>
                          <p:cTn id="74" fill="hold">
                            <p:stCondLst>
                              <p:cond delay="2500"/>
                            </p:stCondLst>
                            <p:childTnLst>
                              <p:par>
                                <p:cTn id="75" presetID="42" presetClass="entr" presetSubtype="0"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p:cBhvr>
                                        <p:cTn id="77" dur="1000"/>
                                        <p:tgtEl>
                                          <p:spTgt spid="27"/>
                                        </p:tgtEl>
                                      </p:cBhvr>
                                    </p:animEffect>
                                    <p:anim calcmode="lin" valueType="num">
                                      <p:cBhvr>
                                        <p:cTn id="78" dur="1000" fill="hold"/>
                                        <p:tgtEl>
                                          <p:spTgt spid="27"/>
                                        </p:tgtEl>
                                        <p:attrNameLst>
                                          <p:attrName>ppt_x</p:attrName>
                                        </p:attrNameLst>
                                      </p:cBhvr>
                                      <p:tavLst>
                                        <p:tav tm="0">
                                          <p:val>
                                            <p:strVal val="#ppt_x"/>
                                          </p:val>
                                        </p:tav>
                                        <p:tav tm="100000">
                                          <p:val>
                                            <p:strVal val="#ppt_x"/>
                                          </p:val>
                                        </p:tav>
                                      </p:tavLst>
                                    </p:anim>
                                    <p:anim calcmode="lin" valueType="num">
                                      <p:cBhvr>
                                        <p:cTn id="79" dur="1000" fill="hold"/>
                                        <p:tgtEl>
                                          <p:spTgt spid="27"/>
                                        </p:tgtEl>
                                        <p:attrNameLst>
                                          <p:attrName>ppt_y</p:attrName>
                                        </p:attrNameLst>
                                      </p:cBhvr>
                                      <p:tavLst>
                                        <p:tav tm="0">
                                          <p:val>
                                            <p:strVal val="#ppt_y+.1"/>
                                          </p:val>
                                        </p:tav>
                                        <p:tav tm="100000">
                                          <p:val>
                                            <p:strVal val="#ppt_y"/>
                                          </p:val>
                                        </p:tav>
                                      </p:tavLst>
                                    </p:anim>
                                  </p:childTnLst>
                                </p:cTn>
                              </p:par>
                            </p:childTnLst>
                          </p:cTn>
                        </p:par>
                        <p:par>
                          <p:cTn id="80" fill="hold">
                            <p:stCondLst>
                              <p:cond delay="3500"/>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32"/>
                                        </p:tgtEl>
                                        <p:attrNameLst>
                                          <p:attrName>style.visibility</p:attrName>
                                        </p:attrNameLst>
                                      </p:cBhvr>
                                      <p:to>
                                        <p:strVal val="visible"/>
                                      </p:to>
                                    </p:set>
                                    <p:anim calcmode="lin" valueType="num">
                                      <p:cBhvr>
                                        <p:cTn id="83"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32"/>
                                        </p:tgtEl>
                                        <p:attrNameLst>
                                          <p:attrName>ppt_y</p:attrName>
                                        </p:attrNameLst>
                                      </p:cBhvr>
                                      <p:tavLst>
                                        <p:tav tm="0">
                                          <p:val>
                                            <p:strVal val="#ppt_y"/>
                                          </p:val>
                                        </p:tav>
                                        <p:tav tm="100000">
                                          <p:val>
                                            <p:strVal val="#ppt_y"/>
                                          </p:val>
                                        </p:tav>
                                      </p:tavLst>
                                    </p:anim>
                                    <p:anim calcmode="lin" valueType="num">
                                      <p:cBhvr>
                                        <p:cTn id="85"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32"/>
                                        </p:tgtEl>
                                        <p:attrNameLst>
                                          <p:attrName>ppt_w</p:attrName>
                                        </p:attrNameLst>
                                      </p:cBhvr>
                                      <p:tavLst>
                                        <p:tav tm="0">
                                          <p:val>
                                            <p:strVal val="#ppt_w/10"/>
                                          </p:val>
                                        </p:tav>
                                        <p:tav tm="50000">
                                          <p:val>
                                            <p:strVal val="#ppt_w+.01"/>
                                          </p:val>
                                        </p:tav>
                                        <p:tav tm="100000">
                                          <p:val>
                                            <p:strVal val="#ppt_w"/>
                                          </p:val>
                                        </p:tav>
                                      </p:tavLst>
                                    </p:anim>
                                    <p:animEffect>
                                      <p:cBhvr>
                                        <p:cTn id="87" dur="500" tmFilter="0,0; .5, 1; 1, 1"/>
                                        <p:tgtEl>
                                          <p:spTgt spid="32"/>
                                        </p:tgtEl>
                                      </p:cBhvr>
                                    </p:animEffect>
                                  </p:childTnLst>
                                </p:cTn>
                              </p:par>
                            </p:childTnLst>
                          </p:cTn>
                        </p:par>
                        <p:par>
                          <p:cTn id="88" fill="hold">
                            <p:stCondLst>
                              <p:cond delay="4250"/>
                            </p:stCondLst>
                            <p:childTnLst>
                              <p:par>
                                <p:cTn id="89" presetID="42" presetClass="entr" presetSubtype="0" fill="hold" grpId="0" nodeType="afterEffect">
                                  <p:stCondLst>
                                    <p:cond delay="0"/>
                                  </p:stCondLst>
                                  <p:childTnLst>
                                    <p:set>
                                      <p:cBhvr>
                                        <p:cTn id="90" dur="1" fill="hold">
                                          <p:stCondLst>
                                            <p:cond delay="0"/>
                                          </p:stCondLst>
                                        </p:cTn>
                                        <p:tgtEl>
                                          <p:spTgt spid="28"/>
                                        </p:tgtEl>
                                        <p:attrNameLst>
                                          <p:attrName>style.visibility</p:attrName>
                                        </p:attrNameLst>
                                      </p:cBhvr>
                                      <p:to>
                                        <p:strVal val="visible"/>
                                      </p:to>
                                    </p:set>
                                    <p:animEffect>
                                      <p:cBhvr>
                                        <p:cTn id="91" dur="1000"/>
                                        <p:tgtEl>
                                          <p:spTgt spid="28"/>
                                        </p:tgtEl>
                                      </p:cBhvr>
                                    </p:animEffect>
                                    <p:anim calcmode="lin" valueType="num">
                                      <p:cBhvr>
                                        <p:cTn id="92" dur="1000" fill="hold"/>
                                        <p:tgtEl>
                                          <p:spTgt spid="28"/>
                                        </p:tgtEl>
                                        <p:attrNameLst>
                                          <p:attrName>ppt_x</p:attrName>
                                        </p:attrNameLst>
                                      </p:cBhvr>
                                      <p:tavLst>
                                        <p:tav tm="0">
                                          <p:val>
                                            <p:strVal val="#ppt_x"/>
                                          </p:val>
                                        </p:tav>
                                        <p:tav tm="100000">
                                          <p:val>
                                            <p:strVal val="#ppt_x"/>
                                          </p:val>
                                        </p:tav>
                                      </p:tavLst>
                                    </p:anim>
                                    <p:anim calcmode="lin" valueType="num">
                                      <p:cBhvr>
                                        <p:cTn id="93" dur="1000" fill="hold"/>
                                        <p:tgtEl>
                                          <p:spTgt spid="28"/>
                                        </p:tgtEl>
                                        <p:attrNameLst>
                                          <p:attrName>ppt_y</p:attrName>
                                        </p:attrNameLst>
                                      </p:cBhvr>
                                      <p:tavLst>
                                        <p:tav tm="0">
                                          <p:val>
                                            <p:strVal val="#ppt_y+.1"/>
                                          </p:val>
                                        </p:tav>
                                        <p:tav tm="100000">
                                          <p:val>
                                            <p:strVal val="#ppt_y"/>
                                          </p:val>
                                        </p:tav>
                                      </p:tavLst>
                                    </p:anim>
                                  </p:childTnLst>
                                </p:cTn>
                              </p:par>
                            </p:childTnLst>
                          </p:cTn>
                        </p:par>
                        <p:par>
                          <p:cTn id="94" fill="hold">
                            <p:stCondLst>
                              <p:cond delay="5250"/>
                            </p:stCondLst>
                            <p:childTnLst>
                              <p:par>
                                <p:cTn id="95" presetID="41" presetClass="entr" presetSubtype="0" fill="hold" grpId="0" nodeType="afterEffect">
                                  <p:stCondLst>
                                    <p:cond delay="0"/>
                                  </p:stCondLst>
                                  <p:iterate type="lt">
                                    <p:tmPct val="10000"/>
                                  </p:iterate>
                                  <p:childTnLst>
                                    <p:set>
                                      <p:cBhvr>
                                        <p:cTn id="96" dur="1" fill="hold">
                                          <p:stCondLst>
                                            <p:cond delay="0"/>
                                          </p:stCondLst>
                                        </p:cTn>
                                        <p:tgtEl>
                                          <p:spTgt spid="33"/>
                                        </p:tgtEl>
                                        <p:attrNameLst>
                                          <p:attrName>style.visibility</p:attrName>
                                        </p:attrNameLst>
                                      </p:cBhvr>
                                      <p:to>
                                        <p:strVal val="visible"/>
                                      </p:to>
                                    </p:set>
                                    <p:anim calcmode="lin" valueType="num">
                                      <p:cBhvr>
                                        <p:cTn id="97"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98" dur="500" fill="hold"/>
                                        <p:tgtEl>
                                          <p:spTgt spid="33"/>
                                        </p:tgtEl>
                                        <p:attrNameLst>
                                          <p:attrName>ppt_y</p:attrName>
                                        </p:attrNameLst>
                                      </p:cBhvr>
                                      <p:tavLst>
                                        <p:tav tm="0">
                                          <p:val>
                                            <p:strVal val="#ppt_y"/>
                                          </p:val>
                                        </p:tav>
                                        <p:tav tm="100000">
                                          <p:val>
                                            <p:strVal val="#ppt_y"/>
                                          </p:val>
                                        </p:tav>
                                      </p:tavLst>
                                    </p:anim>
                                    <p:anim calcmode="lin" valueType="num">
                                      <p:cBhvr>
                                        <p:cTn id="99"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0" dur="500" fill="hold"/>
                                        <p:tgtEl>
                                          <p:spTgt spid="33"/>
                                        </p:tgtEl>
                                        <p:attrNameLst>
                                          <p:attrName>ppt_w</p:attrName>
                                        </p:attrNameLst>
                                      </p:cBhvr>
                                      <p:tavLst>
                                        <p:tav tm="0">
                                          <p:val>
                                            <p:strVal val="#ppt_w/10"/>
                                          </p:val>
                                        </p:tav>
                                        <p:tav tm="50000">
                                          <p:val>
                                            <p:strVal val="#ppt_w+.01"/>
                                          </p:val>
                                        </p:tav>
                                        <p:tav tm="100000">
                                          <p:val>
                                            <p:strVal val="#ppt_w"/>
                                          </p:val>
                                        </p:tav>
                                      </p:tavLst>
                                    </p:anim>
                                    <p:animEffect>
                                      <p:cBhvr>
                                        <p:cTn id="101" dur="500" tmFilter="0,0; .5, 1; 1, 1"/>
                                        <p:tgtEl>
                                          <p:spTgt spid="33"/>
                                        </p:tgtEl>
                                      </p:cBhvr>
                                    </p:animEffect>
                                  </p:childTnLst>
                                </p:cTn>
                              </p:par>
                            </p:childTnLst>
                          </p:cTn>
                        </p:par>
                        <p:par>
                          <p:cTn id="102" fill="hold">
                            <p:stCondLst>
                              <p:cond delay="6000"/>
                            </p:stCondLst>
                            <p:childTnLst>
                              <p:par>
                                <p:cTn id="103" presetID="42" presetClass="entr" presetSubtype="0" fill="hold" grpId="0" nodeType="afterEffect">
                                  <p:stCondLst>
                                    <p:cond delay="0"/>
                                  </p:stCondLst>
                                  <p:childTnLst>
                                    <p:set>
                                      <p:cBhvr>
                                        <p:cTn id="104" dur="1" fill="hold">
                                          <p:stCondLst>
                                            <p:cond delay="0"/>
                                          </p:stCondLst>
                                        </p:cTn>
                                        <p:tgtEl>
                                          <p:spTgt spid="29"/>
                                        </p:tgtEl>
                                        <p:attrNameLst>
                                          <p:attrName>style.visibility</p:attrName>
                                        </p:attrNameLst>
                                      </p:cBhvr>
                                      <p:to>
                                        <p:strVal val="visible"/>
                                      </p:to>
                                    </p:set>
                                    <p:animEffect>
                                      <p:cBhvr>
                                        <p:cTn id="105" dur="1000"/>
                                        <p:tgtEl>
                                          <p:spTgt spid="29"/>
                                        </p:tgtEl>
                                      </p:cBhvr>
                                    </p:animEffect>
                                    <p:anim calcmode="lin" valueType="num">
                                      <p:cBhvr>
                                        <p:cTn id="106" dur="1000" fill="hold"/>
                                        <p:tgtEl>
                                          <p:spTgt spid="29"/>
                                        </p:tgtEl>
                                        <p:attrNameLst>
                                          <p:attrName>ppt_x</p:attrName>
                                        </p:attrNameLst>
                                      </p:cBhvr>
                                      <p:tavLst>
                                        <p:tav tm="0">
                                          <p:val>
                                            <p:strVal val="#ppt_x"/>
                                          </p:val>
                                        </p:tav>
                                        <p:tav tm="100000">
                                          <p:val>
                                            <p:strVal val="#ppt_x"/>
                                          </p:val>
                                        </p:tav>
                                      </p:tavLst>
                                    </p:anim>
                                    <p:anim calcmode="lin" valueType="num">
                                      <p:cBhvr>
                                        <p:cTn id="10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8" grpId="0" bldLvl="0" animBg="1" autoUpdateAnimBg="0"/>
      <p:bldP spid="19" grpId="0" bldLvl="0" autoUpdateAnimBg="0"/>
      <p:bldP spid="20" grpId="0" animBg="1"/>
      <p:bldP spid="21" grpId="0" bldLvl="0" animBg="1" autoUpdateAnimBg="0"/>
      <p:bldP spid="22" grpId="0" animBg="1"/>
      <p:bldP spid="23" grpId="0" bldLvl="0" animBg="1" autoUpdateAnimBg="0"/>
      <p:bldP spid="24" grpId="0" animBg="1"/>
      <p:bldP spid="25" grpId="0" bldLvl="0" animBg="1" autoUpdateAnimBg="0"/>
      <p:bldP spid="26" grpId="0" animBg="1"/>
      <p:bldP spid="27" grpId="0" bldLvl="0" autoUpdateAnimBg="0"/>
      <p:bldP spid="28" grpId="0" bldLvl="0" autoUpdateAnimBg="0"/>
      <p:bldP spid="29" grpId="0" bldLvl="0" autoUpdateAnimBg="0"/>
      <p:bldP spid="30" grpId="0" bldLvl="0" autoUpdateAnimBg="0"/>
      <p:bldP spid="31" grpId="0" bldLvl="0" autoUpdateAnimBg="0"/>
      <p:bldP spid="32" grpId="0" bldLvl="0" autoUpdateAnimBg="0"/>
      <p:bldP spid="33" grpId="0" bldLvl="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595" y="3867894"/>
            <a:ext cx="9142810" cy="1275606"/>
          </a:xfrm>
          <a:prstGeom prst="rect">
            <a:avLst/>
          </a:prstGeom>
          <a:solidFill>
            <a:srgbClr val="DA5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2822" y="2590726"/>
            <a:ext cx="4713685" cy="1925240"/>
          </a:xfrm>
          <a:prstGeom prst="rect">
            <a:avLst/>
          </a:prstGeom>
          <a:noFill/>
          <a:ln>
            <a:noFill/>
          </a:ln>
          <a:effectLst>
            <a:outerShdw dist="35921" dir="2700000" algn="ctr" rotWithShape="0">
              <a:schemeClr val="bg2"/>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椭圆 5"/>
          <p:cNvSpPr/>
          <p:nvPr/>
        </p:nvSpPr>
        <p:spPr>
          <a:xfrm>
            <a:off x="3749168" y="488547"/>
            <a:ext cx="342900" cy="342900"/>
          </a:xfrm>
          <a:prstGeom prst="ellipse">
            <a:avLst/>
          </a:prstGeom>
          <a:solidFill>
            <a:srgbClr val="DA5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dirty="0">
                <a:solidFill>
                  <a:schemeClr val="bg1">
                    <a:lumMod val="95000"/>
                  </a:schemeClr>
                </a:solidFill>
              </a:rPr>
              <a:t>1</a:t>
            </a:r>
            <a:endParaRPr lang="zh-CN" altLang="en-US" sz="1500" dirty="0">
              <a:solidFill>
                <a:schemeClr val="bg1">
                  <a:lumMod val="95000"/>
                </a:schemeClr>
              </a:solidFill>
            </a:endParaRPr>
          </a:p>
        </p:txBody>
      </p:sp>
      <p:sp>
        <p:nvSpPr>
          <p:cNvPr id="7" name="TextBox 7"/>
          <p:cNvSpPr txBox="1"/>
          <p:nvPr/>
        </p:nvSpPr>
        <p:spPr>
          <a:xfrm>
            <a:off x="4247964" y="502835"/>
            <a:ext cx="2430270" cy="346249"/>
          </a:xfrm>
          <a:prstGeom prst="rect">
            <a:avLst/>
          </a:prstGeom>
          <a:noFill/>
        </p:spPr>
        <p:txBody>
          <a:bodyPr wrap="square" rtlCol="0">
            <a:spAutoFit/>
          </a:bodyPr>
          <a:lstStyle/>
          <a:p>
            <a:r>
              <a:rPr lang="zh-CN" altLang="en-US" sz="1650" dirty="0" smtClean="0">
                <a:solidFill>
                  <a:schemeClr val="tx1">
                    <a:lumMod val="75000"/>
                    <a:lumOff val="25000"/>
                  </a:schemeClr>
                </a:solidFill>
                <a:latin typeface="微软雅黑" pitchFamily="34" charset="-122"/>
                <a:ea typeface="微软雅黑" pitchFamily="34" charset="-122"/>
              </a:rPr>
              <a:t>添加标题</a:t>
            </a:r>
            <a:endParaRPr lang="zh-CN" altLang="en-US" sz="1650" dirty="0">
              <a:solidFill>
                <a:schemeClr val="tx1">
                  <a:lumMod val="75000"/>
                  <a:lumOff val="25000"/>
                </a:schemeClr>
              </a:solidFill>
              <a:latin typeface="微软雅黑" pitchFamily="34" charset="-122"/>
              <a:ea typeface="微软雅黑" pitchFamily="34" charset="-122"/>
            </a:endParaRPr>
          </a:p>
        </p:txBody>
      </p:sp>
      <p:sp>
        <p:nvSpPr>
          <p:cNvPr id="8" name="椭圆 7"/>
          <p:cNvSpPr/>
          <p:nvPr/>
        </p:nvSpPr>
        <p:spPr>
          <a:xfrm>
            <a:off x="3749168" y="944810"/>
            <a:ext cx="342900" cy="342900"/>
          </a:xfrm>
          <a:prstGeom prst="ellipse">
            <a:avLst/>
          </a:prstGeom>
          <a:solidFill>
            <a:srgbClr val="DA5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dirty="0">
                <a:solidFill>
                  <a:schemeClr val="bg1">
                    <a:lumMod val="95000"/>
                  </a:schemeClr>
                </a:solidFill>
              </a:rPr>
              <a:t>2</a:t>
            </a:r>
            <a:endParaRPr lang="zh-CN" altLang="en-US" sz="1500" dirty="0">
              <a:solidFill>
                <a:schemeClr val="bg1">
                  <a:lumMod val="95000"/>
                </a:schemeClr>
              </a:solidFill>
            </a:endParaRPr>
          </a:p>
        </p:txBody>
      </p:sp>
      <p:sp>
        <p:nvSpPr>
          <p:cNvPr id="9" name="TextBox 9"/>
          <p:cNvSpPr txBox="1"/>
          <p:nvPr/>
        </p:nvSpPr>
        <p:spPr>
          <a:xfrm>
            <a:off x="4247964" y="937666"/>
            <a:ext cx="2430270" cy="346249"/>
          </a:xfrm>
          <a:prstGeom prst="rect">
            <a:avLst/>
          </a:prstGeom>
          <a:noFill/>
        </p:spPr>
        <p:txBody>
          <a:bodyPr wrap="square" rtlCol="0">
            <a:spAutoFit/>
          </a:bodyPr>
          <a:lstStyle/>
          <a:p>
            <a:r>
              <a:rPr lang="zh-CN" altLang="en-US" sz="1650" dirty="0" smtClean="0">
                <a:solidFill>
                  <a:schemeClr val="tx1">
                    <a:lumMod val="75000"/>
                    <a:lumOff val="25000"/>
                  </a:schemeClr>
                </a:solidFill>
                <a:latin typeface="微软雅黑" pitchFamily="34" charset="-122"/>
                <a:ea typeface="微软雅黑" pitchFamily="34" charset="-122"/>
              </a:rPr>
              <a:t>添加标题</a:t>
            </a:r>
            <a:endParaRPr lang="zh-CN" altLang="en-US" sz="1650" dirty="0">
              <a:solidFill>
                <a:schemeClr val="tx1">
                  <a:lumMod val="75000"/>
                  <a:lumOff val="25000"/>
                </a:schemeClr>
              </a:solidFill>
              <a:latin typeface="微软雅黑" pitchFamily="34" charset="-122"/>
              <a:ea typeface="微软雅黑" pitchFamily="34" charset="-122"/>
            </a:endParaRPr>
          </a:p>
        </p:txBody>
      </p:sp>
      <p:sp>
        <p:nvSpPr>
          <p:cNvPr id="10" name="椭圆 9"/>
          <p:cNvSpPr/>
          <p:nvPr/>
        </p:nvSpPr>
        <p:spPr>
          <a:xfrm>
            <a:off x="3749168" y="1406835"/>
            <a:ext cx="342900" cy="342900"/>
          </a:xfrm>
          <a:prstGeom prst="ellipse">
            <a:avLst/>
          </a:prstGeom>
          <a:solidFill>
            <a:srgbClr val="DA5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dirty="0">
                <a:solidFill>
                  <a:schemeClr val="bg1">
                    <a:lumMod val="95000"/>
                  </a:schemeClr>
                </a:solidFill>
              </a:rPr>
              <a:t>3</a:t>
            </a:r>
            <a:endParaRPr lang="zh-CN" altLang="en-US" sz="1500" dirty="0">
              <a:solidFill>
                <a:schemeClr val="bg1">
                  <a:lumMod val="95000"/>
                </a:schemeClr>
              </a:solidFill>
            </a:endParaRPr>
          </a:p>
        </p:txBody>
      </p:sp>
      <p:sp>
        <p:nvSpPr>
          <p:cNvPr id="11" name="TextBox 11"/>
          <p:cNvSpPr txBox="1"/>
          <p:nvPr/>
        </p:nvSpPr>
        <p:spPr>
          <a:xfrm>
            <a:off x="4247964" y="1402073"/>
            <a:ext cx="2430270" cy="346249"/>
          </a:xfrm>
          <a:prstGeom prst="rect">
            <a:avLst/>
          </a:prstGeom>
          <a:noFill/>
        </p:spPr>
        <p:txBody>
          <a:bodyPr wrap="square" rtlCol="0">
            <a:spAutoFit/>
          </a:bodyPr>
          <a:lstStyle/>
          <a:p>
            <a:r>
              <a:rPr lang="zh-CN" altLang="en-US" sz="1650" dirty="0" smtClean="0">
                <a:solidFill>
                  <a:schemeClr val="tx1">
                    <a:lumMod val="75000"/>
                    <a:lumOff val="25000"/>
                  </a:schemeClr>
                </a:solidFill>
                <a:latin typeface="微软雅黑" pitchFamily="34" charset="-122"/>
                <a:ea typeface="微软雅黑" pitchFamily="34" charset="-122"/>
              </a:rPr>
              <a:t>添加标题</a:t>
            </a:r>
            <a:endParaRPr lang="zh-CN" altLang="en-US" sz="1650" dirty="0">
              <a:solidFill>
                <a:schemeClr val="tx1">
                  <a:lumMod val="75000"/>
                  <a:lumOff val="25000"/>
                </a:schemeClr>
              </a:solidFill>
              <a:latin typeface="微软雅黑" pitchFamily="34" charset="-122"/>
              <a:ea typeface="微软雅黑" pitchFamily="34" charset="-122"/>
            </a:endParaRPr>
          </a:p>
        </p:txBody>
      </p:sp>
      <p:sp>
        <p:nvSpPr>
          <p:cNvPr id="12" name="椭圆 11"/>
          <p:cNvSpPr/>
          <p:nvPr/>
        </p:nvSpPr>
        <p:spPr>
          <a:xfrm>
            <a:off x="3749168" y="1867458"/>
            <a:ext cx="342900" cy="342900"/>
          </a:xfrm>
          <a:prstGeom prst="ellipse">
            <a:avLst/>
          </a:prstGeom>
          <a:solidFill>
            <a:srgbClr val="DA5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dirty="0">
                <a:solidFill>
                  <a:schemeClr val="bg1">
                    <a:lumMod val="95000"/>
                  </a:schemeClr>
                </a:solidFill>
              </a:rPr>
              <a:t>4</a:t>
            </a:r>
            <a:endParaRPr lang="zh-CN" altLang="en-US" sz="1500" dirty="0">
              <a:solidFill>
                <a:schemeClr val="bg1">
                  <a:lumMod val="95000"/>
                </a:schemeClr>
              </a:solidFill>
            </a:endParaRPr>
          </a:p>
        </p:txBody>
      </p:sp>
      <p:sp>
        <p:nvSpPr>
          <p:cNvPr id="13" name="TextBox 13"/>
          <p:cNvSpPr txBox="1"/>
          <p:nvPr/>
        </p:nvSpPr>
        <p:spPr>
          <a:xfrm>
            <a:off x="4247964" y="1869840"/>
            <a:ext cx="2430270" cy="346249"/>
          </a:xfrm>
          <a:prstGeom prst="rect">
            <a:avLst/>
          </a:prstGeom>
          <a:noFill/>
        </p:spPr>
        <p:txBody>
          <a:bodyPr wrap="square" rtlCol="0">
            <a:spAutoFit/>
          </a:bodyPr>
          <a:lstStyle/>
          <a:p>
            <a:r>
              <a:rPr lang="zh-CN" altLang="en-US" sz="1650" dirty="0" smtClean="0">
                <a:solidFill>
                  <a:schemeClr val="tx1">
                    <a:lumMod val="75000"/>
                    <a:lumOff val="25000"/>
                  </a:schemeClr>
                </a:solidFill>
                <a:latin typeface="微软雅黑" pitchFamily="34" charset="-122"/>
                <a:ea typeface="微软雅黑" pitchFamily="34" charset="-122"/>
              </a:rPr>
              <a:t>添加标题</a:t>
            </a:r>
            <a:endParaRPr lang="zh-CN" altLang="en-US" sz="1650" dirty="0">
              <a:solidFill>
                <a:schemeClr val="tx1">
                  <a:lumMod val="75000"/>
                  <a:lumOff val="25000"/>
                </a:schemeClr>
              </a:solidFill>
              <a:latin typeface="微软雅黑" pitchFamily="34" charset="-122"/>
              <a:ea typeface="微软雅黑" pitchFamily="34" charset="-122"/>
            </a:endParaRPr>
          </a:p>
        </p:txBody>
      </p:sp>
      <p:sp>
        <p:nvSpPr>
          <p:cNvPr id="14" name="TextBox 14"/>
          <p:cNvSpPr txBox="1"/>
          <p:nvPr/>
        </p:nvSpPr>
        <p:spPr>
          <a:xfrm>
            <a:off x="716853" y="1360113"/>
            <a:ext cx="2430270" cy="415498"/>
          </a:xfrm>
          <a:prstGeom prst="rect">
            <a:avLst/>
          </a:prstGeom>
          <a:noFill/>
        </p:spPr>
        <p:txBody>
          <a:bodyPr wrap="square" rtlCol="0">
            <a:spAutoFit/>
          </a:bodyPr>
          <a:lstStyle/>
          <a:p>
            <a:r>
              <a:rPr lang="zh-CN" altLang="en-US" sz="2100" dirty="0">
                <a:solidFill>
                  <a:schemeClr val="tx1">
                    <a:lumMod val="75000"/>
                    <a:lumOff val="25000"/>
                  </a:schemeClr>
                </a:solidFill>
                <a:latin typeface="微软雅黑" pitchFamily="34" charset="-122"/>
                <a:ea typeface="微软雅黑" pitchFamily="34" charset="-122"/>
              </a:rPr>
              <a:t>目 录</a:t>
            </a:r>
          </a:p>
        </p:txBody>
      </p:sp>
      <p:sp>
        <p:nvSpPr>
          <p:cNvPr id="15" name="矩形 14"/>
          <p:cNvSpPr/>
          <p:nvPr/>
        </p:nvSpPr>
        <p:spPr>
          <a:xfrm>
            <a:off x="1625550" y="1417821"/>
            <a:ext cx="1346010" cy="323165"/>
          </a:xfrm>
          <a:prstGeom prst="rect">
            <a:avLst/>
          </a:prstGeom>
        </p:spPr>
        <p:txBody>
          <a:bodyPr wrap="none">
            <a:spAutoFit/>
          </a:bodyPr>
          <a:lstStyle/>
          <a:p>
            <a:r>
              <a:rPr lang="en-US" altLang="zh-CN" sz="1500" spc="450" dirty="0">
                <a:solidFill>
                  <a:schemeClr val="tx1">
                    <a:lumMod val="75000"/>
                    <a:lumOff val="25000"/>
                  </a:schemeClr>
                </a:solidFill>
              </a:rPr>
              <a:t>Contents</a:t>
            </a:r>
            <a:endParaRPr lang="zh-CN" altLang="en-US" sz="1500" spc="450" dirty="0">
              <a:solidFill>
                <a:schemeClr val="tx1">
                  <a:lumMod val="75000"/>
                  <a:lumOff val="25000"/>
                </a:schemeClr>
              </a:solidFill>
            </a:endParaRPr>
          </a:p>
        </p:txBody>
      </p:sp>
      <p:sp>
        <p:nvSpPr>
          <p:cNvPr id="16" name="任意多边形 15"/>
          <p:cNvSpPr/>
          <p:nvPr/>
        </p:nvSpPr>
        <p:spPr>
          <a:xfrm>
            <a:off x="1538959" y="1441820"/>
            <a:ext cx="1388054" cy="250372"/>
          </a:xfrm>
          <a:custGeom>
            <a:avLst/>
            <a:gdLst>
              <a:gd name="connsiteX0" fmla="*/ 0 w 4107543"/>
              <a:gd name="connsiteY0" fmla="*/ 0 h 333829"/>
              <a:gd name="connsiteX1" fmla="*/ 0 w 4107543"/>
              <a:gd name="connsiteY1" fmla="*/ 333829 h 333829"/>
              <a:gd name="connsiteX2" fmla="*/ 4107543 w 4107543"/>
              <a:gd name="connsiteY2" fmla="*/ 333829 h 333829"/>
            </a:gdLst>
            <a:ahLst/>
            <a:cxnLst>
              <a:cxn ang="0">
                <a:pos x="connsiteX0" y="connsiteY0"/>
              </a:cxn>
              <a:cxn ang="0">
                <a:pos x="connsiteX1" y="connsiteY1"/>
              </a:cxn>
              <a:cxn ang="0">
                <a:pos x="connsiteX2" y="connsiteY2"/>
              </a:cxn>
            </a:cxnLst>
            <a:rect l="l" t="t" r="r" b="b"/>
            <a:pathLst>
              <a:path w="4107543" h="333829">
                <a:moveTo>
                  <a:pt x="0" y="0"/>
                </a:moveTo>
                <a:lnTo>
                  <a:pt x="0" y="333829"/>
                </a:lnTo>
                <a:lnTo>
                  <a:pt x="4107543" y="333829"/>
                </a:lnTo>
              </a:path>
            </a:pathLst>
          </a:cu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solidFill>
                <a:schemeClr val="tx1">
                  <a:lumMod val="75000"/>
                  <a:lumOff val="25000"/>
                </a:schemeClr>
              </a:solidFill>
            </a:endParaRPr>
          </a:p>
        </p:txBody>
      </p:sp>
      <p:cxnSp>
        <p:nvCxnSpPr>
          <p:cNvPr id="17" name="直接连接符 16"/>
          <p:cNvCxnSpPr/>
          <p:nvPr/>
        </p:nvCxnSpPr>
        <p:spPr>
          <a:xfrm>
            <a:off x="3896925" y="4035494"/>
            <a:ext cx="2757617" cy="0"/>
          </a:xfrm>
          <a:prstGeom prst="line">
            <a:avLst/>
          </a:prstGeom>
          <a:ln>
            <a:solidFill>
              <a:schemeClr val="tx1">
                <a:lumMod val="75000"/>
                <a:lumOff val="25000"/>
              </a:schemeClr>
            </a:solidFill>
          </a:ln>
          <a:effectLst/>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3749168" y="2282856"/>
            <a:ext cx="342900" cy="342900"/>
          </a:xfrm>
          <a:prstGeom prst="ellipse">
            <a:avLst/>
          </a:prstGeom>
          <a:solidFill>
            <a:srgbClr val="DA5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dirty="0">
                <a:solidFill>
                  <a:schemeClr val="bg1">
                    <a:lumMod val="95000"/>
                  </a:schemeClr>
                </a:solidFill>
              </a:rPr>
              <a:t>5</a:t>
            </a:r>
            <a:endParaRPr lang="zh-CN" altLang="en-US" sz="1500" dirty="0">
              <a:solidFill>
                <a:schemeClr val="bg1">
                  <a:lumMod val="95000"/>
                </a:schemeClr>
              </a:solidFill>
            </a:endParaRPr>
          </a:p>
        </p:txBody>
      </p:sp>
      <p:sp>
        <p:nvSpPr>
          <p:cNvPr id="19" name="TextBox 19"/>
          <p:cNvSpPr txBox="1"/>
          <p:nvPr/>
        </p:nvSpPr>
        <p:spPr>
          <a:xfrm>
            <a:off x="4247964" y="2285238"/>
            <a:ext cx="2430270" cy="346249"/>
          </a:xfrm>
          <a:prstGeom prst="rect">
            <a:avLst/>
          </a:prstGeom>
          <a:noFill/>
        </p:spPr>
        <p:txBody>
          <a:bodyPr wrap="square" rtlCol="0">
            <a:spAutoFit/>
          </a:bodyPr>
          <a:lstStyle/>
          <a:p>
            <a:r>
              <a:rPr lang="zh-CN" altLang="en-US" sz="1650" dirty="0" smtClean="0">
                <a:solidFill>
                  <a:schemeClr val="tx1">
                    <a:lumMod val="75000"/>
                    <a:lumOff val="25000"/>
                  </a:schemeClr>
                </a:solidFill>
                <a:latin typeface="微软雅黑" pitchFamily="34" charset="-122"/>
                <a:ea typeface="微软雅黑" pitchFamily="34" charset="-122"/>
              </a:rPr>
              <a:t>添加标题</a:t>
            </a:r>
            <a:endParaRPr lang="zh-CN" altLang="en-US" sz="165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3098699581"/>
      </p:ext>
    </p:extLst>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50"/>
                            </p:stCondLst>
                            <p:childTnLst>
                              <p:par>
                                <p:cTn id="10" presetID="22" presetClass="entr" presetSubtype="8"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1050"/>
                            </p:stCondLst>
                            <p:childTnLst>
                              <p:par>
                                <p:cTn id="14" presetID="38" presetClass="entr" presetSubtype="0" accel="50000" fill="hold" grpId="0" nodeType="afterEffect">
                                  <p:stCondLst>
                                    <p:cond delay="0"/>
                                  </p:stCondLst>
                                  <p:iterate type="lt">
                                    <p:tmPct val="50000"/>
                                  </p:iterate>
                                  <p:childTnLst>
                                    <p:set>
                                      <p:cBhvr>
                                        <p:cTn id="15" dur="1" fill="hold">
                                          <p:stCondLst>
                                            <p:cond delay="0"/>
                                          </p:stCondLst>
                                        </p:cTn>
                                        <p:tgtEl>
                                          <p:spTgt spid="15"/>
                                        </p:tgtEl>
                                        <p:attrNameLst>
                                          <p:attrName>style.visibility</p:attrName>
                                        </p:attrNameLst>
                                      </p:cBhvr>
                                      <p:to>
                                        <p:strVal val="visible"/>
                                      </p:to>
                                    </p:set>
                                    <p:set>
                                      <p:cBhvr>
                                        <p:cTn id="16" dur="227" fill="hold">
                                          <p:stCondLst>
                                            <p:cond delay="0"/>
                                          </p:stCondLst>
                                        </p:cTn>
                                        <p:tgtEl>
                                          <p:spTgt spid="15"/>
                                        </p:tgtEl>
                                        <p:attrNameLst>
                                          <p:attrName>style.rotation</p:attrName>
                                        </p:attrNameLst>
                                      </p:cBhvr>
                                      <p:to>
                                        <p:strVal val="-45.0"/>
                                      </p:to>
                                    </p:set>
                                    <p:anim calcmode="lin" valueType="num">
                                      <p:cBhvr>
                                        <p:cTn id="17" dur="227" fill="hold">
                                          <p:stCondLst>
                                            <p:cond delay="227"/>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18" dur="227"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19" dur="78" decel="50000" autoRev="1" fill="hold">
                                          <p:stCondLst>
                                            <p:cond delay="227"/>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20" dur="68" fill="hold">
                                          <p:stCondLst>
                                            <p:cond delay="432"/>
                                          </p:stCondLst>
                                        </p:cTn>
                                        <p:tgtEl>
                                          <p:spTgt spid="15"/>
                                        </p:tgtEl>
                                        <p:attrNameLst>
                                          <p:attrName>ppt_y</p:attrName>
                                        </p:attrNameLst>
                                      </p:cBhvr>
                                      <p:tavLst>
                                        <p:tav tm="0">
                                          <p:val>
                                            <p:strVal val="#ppt_y-(0.354*#ppt_w-0.172*#ppt_h)"/>
                                          </p:val>
                                        </p:tav>
                                        <p:tav tm="100000">
                                          <p:val>
                                            <p:strVal val="#ppt_y"/>
                                          </p:val>
                                        </p:tav>
                                      </p:tavLst>
                                    </p:anim>
                                  </p:childTnLst>
                                </p:cTn>
                              </p:par>
                            </p:childTnLst>
                          </p:cTn>
                        </p:par>
                        <p:par>
                          <p:cTn id="21" fill="hold">
                            <p:stCondLst>
                              <p:cond delay="33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50"/>
                                        <p:tgtEl>
                                          <p:spTgt spid="6"/>
                                        </p:tgtEl>
                                      </p:cBhvr>
                                    </p:animEffect>
                                  </p:childTnLst>
                                </p:cTn>
                              </p:par>
                            </p:childTnLst>
                          </p:cTn>
                        </p:par>
                        <p:par>
                          <p:cTn id="25" fill="hold">
                            <p:stCondLst>
                              <p:cond delay="3550"/>
                            </p:stCondLst>
                            <p:childTnLst>
                              <p:par>
                                <p:cTn id="26" presetID="27" presetClass="emph" presetSubtype="0" fill="remove" grpId="1" nodeType="afterEffect">
                                  <p:stCondLst>
                                    <p:cond delay="0"/>
                                  </p:stCondLst>
                                  <p:childTnLst>
                                    <p:animClr clrSpc="rgb" dir="cw">
                                      <p:cBhvr override="childStyle">
                                        <p:cTn id="27" dur="250" autoRev="1" fill="remove"/>
                                        <p:tgtEl>
                                          <p:spTgt spid="6"/>
                                        </p:tgtEl>
                                        <p:attrNameLst>
                                          <p:attrName>style.color</p:attrName>
                                        </p:attrNameLst>
                                      </p:cBhvr>
                                      <p:to>
                                        <a:schemeClr val="bg1"/>
                                      </p:to>
                                    </p:animClr>
                                    <p:animClr clrSpc="rgb" dir="cw">
                                      <p:cBhvr>
                                        <p:cTn id="28" dur="250" autoRev="1" fill="remove"/>
                                        <p:tgtEl>
                                          <p:spTgt spid="6"/>
                                        </p:tgtEl>
                                        <p:attrNameLst>
                                          <p:attrName>fillcolor</p:attrName>
                                        </p:attrNameLst>
                                      </p:cBhvr>
                                      <p:to>
                                        <a:schemeClr val="bg1"/>
                                      </p:to>
                                    </p:animClr>
                                    <p:set>
                                      <p:cBhvr>
                                        <p:cTn id="29" dur="250" autoRev="1" fill="remove"/>
                                        <p:tgtEl>
                                          <p:spTgt spid="6"/>
                                        </p:tgtEl>
                                        <p:attrNameLst>
                                          <p:attrName>fill.type</p:attrName>
                                        </p:attrNameLst>
                                      </p:cBhvr>
                                      <p:to>
                                        <p:strVal val="solid"/>
                                      </p:to>
                                    </p:set>
                                    <p:set>
                                      <p:cBhvr>
                                        <p:cTn id="30" dur="250" autoRev="1" fill="remove"/>
                                        <p:tgtEl>
                                          <p:spTgt spid="6"/>
                                        </p:tgtEl>
                                        <p:attrNameLst>
                                          <p:attrName>fill.on</p:attrName>
                                        </p:attrNameLst>
                                      </p:cBhvr>
                                      <p:to>
                                        <p:strVal val="true"/>
                                      </p:to>
                                    </p:set>
                                  </p:childTnLst>
                                </p:cTn>
                              </p:par>
                            </p:childTnLst>
                          </p:cTn>
                        </p:par>
                        <p:par>
                          <p:cTn id="31" fill="hold">
                            <p:stCondLst>
                              <p:cond delay="4050"/>
                            </p:stCondLst>
                            <p:childTnLst>
                              <p:par>
                                <p:cTn id="32" presetID="2" presetClass="entr" presetSubtype="2" fill="hold" grpId="0" nodeType="afterEffect">
                                  <p:stCondLst>
                                    <p:cond delay="0"/>
                                  </p:stCondLst>
                                  <p:iterate type="lt">
                                    <p:tmPct val="10000"/>
                                  </p:iterate>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1+#ppt_w/2"/>
                                          </p:val>
                                        </p:tav>
                                        <p:tav tm="100000">
                                          <p:val>
                                            <p:strVal val="#ppt_x"/>
                                          </p:val>
                                        </p:tav>
                                      </p:tavLst>
                                    </p:anim>
                                    <p:anim calcmode="lin" valueType="num">
                                      <p:cBhvr additive="base">
                                        <p:cTn id="35" dur="500" fill="hold"/>
                                        <p:tgtEl>
                                          <p:spTgt spid="7"/>
                                        </p:tgtEl>
                                        <p:attrNameLst>
                                          <p:attrName>ppt_y</p:attrName>
                                        </p:attrNameLst>
                                      </p:cBhvr>
                                      <p:tavLst>
                                        <p:tav tm="0">
                                          <p:val>
                                            <p:strVal val="#ppt_y"/>
                                          </p:val>
                                        </p:tav>
                                        <p:tav tm="100000">
                                          <p:val>
                                            <p:strVal val="#ppt_y"/>
                                          </p:val>
                                        </p:tav>
                                      </p:tavLst>
                                    </p:anim>
                                  </p:childTnLst>
                                </p:cTn>
                              </p:par>
                            </p:childTnLst>
                          </p:cTn>
                        </p:par>
                        <p:par>
                          <p:cTn id="36" fill="hold">
                            <p:stCondLst>
                              <p:cond delay="4700"/>
                            </p:stCondLst>
                            <p:childTnLst>
                              <p:par>
                                <p:cTn id="37" presetID="10"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250"/>
                                        <p:tgtEl>
                                          <p:spTgt spid="8"/>
                                        </p:tgtEl>
                                      </p:cBhvr>
                                    </p:animEffect>
                                  </p:childTnLst>
                                </p:cTn>
                              </p:par>
                            </p:childTnLst>
                          </p:cTn>
                        </p:par>
                        <p:par>
                          <p:cTn id="40" fill="hold">
                            <p:stCondLst>
                              <p:cond delay="4950"/>
                            </p:stCondLst>
                            <p:childTnLst>
                              <p:par>
                                <p:cTn id="41" presetID="27" presetClass="emph" presetSubtype="0" fill="remove" grpId="1" nodeType="afterEffect">
                                  <p:stCondLst>
                                    <p:cond delay="0"/>
                                  </p:stCondLst>
                                  <p:childTnLst>
                                    <p:animClr clrSpc="rgb" dir="cw">
                                      <p:cBhvr override="childStyle">
                                        <p:cTn id="42" dur="250" autoRev="1" fill="remove"/>
                                        <p:tgtEl>
                                          <p:spTgt spid="8"/>
                                        </p:tgtEl>
                                        <p:attrNameLst>
                                          <p:attrName>style.color</p:attrName>
                                        </p:attrNameLst>
                                      </p:cBhvr>
                                      <p:to>
                                        <a:schemeClr val="bg1"/>
                                      </p:to>
                                    </p:animClr>
                                    <p:animClr clrSpc="rgb" dir="cw">
                                      <p:cBhvr>
                                        <p:cTn id="43" dur="250" autoRev="1" fill="remove"/>
                                        <p:tgtEl>
                                          <p:spTgt spid="8"/>
                                        </p:tgtEl>
                                        <p:attrNameLst>
                                          <p:attrName>fillcolor</p:attrName>
                                        </p:attrNameLst>
                                      </p:cBhvr>
                                      <p:to>
                                        <a:schemeClr val="bg1"/>
                                      </p:to>
                                    </p:animClr>
                                    <p:set>
                                      <p:cBhvr>
                                        <p:cTn id="44" dur="250" autoRev="1" fill="remove"/>
                                        <p:tgtEl>
                                          <p:spTgt spid="8"/>
                                        </p:tgtEl>
                                        <p:attrNameLst>
                                          <p:attrName>fill.type</p:attrName>
                                        </p:attrNameLst>
                                      </p:cBhvr>
                                      <p:to>
                                        <p:strVal val="solid"/>
                                      </p:to>
                                    </p:set>
                                    <p:set>
                                      <p:cBhvr>
                                        <p:cTn id="45" dur="250" autoRev="1" fill="remove"/>
                                        <p:tgtEl>
                                          <p:spTgt spid="8"/>
                                        </p:tgtEl>
                                        <p:attrNameLst>
                                          <p:attrName>fill.on</p:attrName>
                                        </p:attrNameLst>
                                      </p:cBhvr>
                                      <p:to>
                                        <p:strVal val="true"/>
                                      </p:to>
                                    </p:set>
                                  </p:childTnLst>
                                </p:cTn>
                              </p:par>
                            </p:childTnLst>
                          </p:cTn>
                        </p:par>
                        <p:par>
                          <p:cTn id="46" fill="hold">
                            <p:stCondLst>
                              <p:cond delay="5450"/>
                            </p:stCondLst>
                            <p:childTnLst>
                              <p:par>
                                <p:cTn id="47" presetID="2" presetClass="entr" presetSubtype="2" fill="hold" grpId="0" nodeType="afterEffect">
                                  <p:stCondLst>
                                    <p:cond delay="0"/>
                                  </p:stCondLst>
                                  <p:iterate type="lt">
                                    <p:tmPct val="10000"/>
                                  </p:iterate>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1+#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childTnLst>
                          </p:cTn>
                        </p:par>
                        <p:par>
                          <p:cTn id="51" fill="hold">
                            <p:stCondLst>
                              <p:cond delay="6100"/>
                            </p:stCondLst>
                            <p:childTnLst>
                              <p:par>
                                <p:cTn id="52" presetID="10"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250"/>
                                        <p:tgtEl>
                                          <p:spTgt spid="10"/>
                                        </p:tgtEl>
                                      </p:cBhvr>
                                    </p:animEffect>
                                  </p:childTnLst>
                                </p:cTn>
                              </p:par>
                            </p:childTnLst>
                          </p:cTn>
                        </p:par>
                        <p:par>
                          <p:cTn id="55" fill="hold">
                            <p:stCondLst>
                              <p:cond delay="6350"/>
                            </p:stCondLst>
                            <p:childTnLst>
                              <p:par>
                                <p:cTn id="56" presetID="27" presetClass="emph" presetSubtype="0" fill="remove" grpId="1" nodeType="afterEffect">
                                  <p:stCondLst>
                                    <p:cond delay="0"/>
                                  </p:stCondLst>
                                  <p:childTnLst>
                                    <p:animClr clrSpc="rgb" dir="cw">
                                      <p:cBhvr override="childStyle">
                                        <p:cTn id="57" dur="250" autoRev="1" fill="remove"/>
                                        <p:tgtEl>
                                          <p:spTgt spid="10"/>
                                        </p:tgtEl>
                                        <p:attrNameLst>
                                          <p:attrName>style.color</p:attrName>
                                        </p:attrNameLst>
                                      </p:cBhvr>
                                      <p:to>
                                        <a:schemeClr val="bg1"/>
                                      </p:to>
                                    </p:animClr>
                                    <p:animClr clrSpc="rgb" dir="cw">
                                      <p:cBhvr>
                                        <p:cTn id="58" dur="250" autoRev="1" fill="remove"/>
                                        <p:tgtEl>
                                          <p:spTgt spid="10"/>
                                        </p:tgtEl>
                                        <p:attrNameLst>
                                          <p:attrName>fillcolor</p:attrName>
                                        </p:attrNameLst>
                                      </p:cBhvr>
                                      <p:to>
                                        <a:schemeClr val="bg1"/>
                                      </p:to>
                                    </p:animClr>
                                    <p:set>
                                      <p:cBhvr>
                                        <p:cTn id="59" dur="250" autoRev="1" fill="remove"/>
                                        <p:tgtEl>
                                          <p:spTgt spid="10"/>
                                        </p:tgtEl>
                                        <p:attrNameLst>
                                          <p:attrName>fill.type</p:attrName>
                                        </p:attrNameLst>
                                      </p:cBhvr>
                                      <p:to>
                                        <p:strVal val="solid"/>
                                      </p:to>
                                    </p:set>
                                    <p:set>
                                      <p:cBhvr>
                                        <p:cTn id="60" dur="250" autoRev="1" fill="remove"/>
                                        <p:tgtEl>
                                          <p:spTgt spid="10"/>
                                        </p:tgtEl>
                                        <p:attrNameLst>
                                          <p:attrName>fill.on</p:attrName>
                                        </p:attrNameLst>
                                      </p:cBhvr>
                                      <p:to>
                                        <p:strVal val="true"/>
                                      </p:to>
                                    </p:set>
                                  </p:childTnLst>
                                </p:cTn>
                              </p:par>
                            </p:childTnLst>
                          </p:cTn>
                        </p:par>
                        <p:par>
                          <p:cTn id="61" fill="hold">
                            <p:stCondLst>
                              <p:cond delay="6850"/>
                            </p:stCondLst>
                            <p:childTnLst>
                              <p:par>
                                <p:cTn id="62" presetID="2" presetClass="entr" presetSubtype="2" fill="hold" grpId="0" nodeType="afterEffect">
                                  <p:stCondLst>
                                    <p:cond delay="0"/>
                                  </p:stCondLst>
                                  <p:iterate type="lt">
                                    <p:tmPct val="10000"/>
                                  </p:iterate>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1+#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10" presetClass="entr" presetSubtype="0" fill="hold" grpId="0" nodeType="after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250"/>
                                        <p:tgtEl>
                                          <p:spTgt spid="12"/>
                                        </p:tgtEl>
                                      </p:cBhvr>
                                    </p:animEffect>
                                  </p:childTnLst>
                                </p:cTn>
                              </p:par>
                            </p:childTnLst>
                          </p:cTn>
                        </p:par>
                        <p:par>
                          <p:cTn id="70" fill="hold">
                            <p:stCondLst>
                              <p:cond delay="7750"/>
                            </p:stCondLst>
                            <p:childTnLst>
                              <p:par>
                                <p:cTn id="71" presetID="27" presetClass="emph" presetSubtype="0" fill="remove" grpId="1" nodeType="afterEffect">
                                  <p:stCondLst>
                                    <p:cond delay="0"/>
                                  </p:stCondLst>
                                  <p:childTnLst>
                                    <p:animClr clrSpc="rgb" dir="cw">
                                      <p:cBhvr override="childStyle">
                                        <p:cTn id="72" dur="250" autoRev="1" fill="remove"/>
                                        <p:tgtEl>
                                          <p:spTgt spid="12"/>
                                        </p:tgtEl>
                                        <p:attrNameLst>
                                          <p:attrName>style.color</p:attrName>
                                        </p:attrNameLst>
                                      </p:cBhvr>
                                      <p:to>
                                        <a:schemeClr val="bg1"/>
                                      </p:to>
                                    </p:animClr>
                                    <p:animClr clrSpc="rgb" dir="cw">
                                      <p:cBhvr>
                                        <p:cTn id="73" dur="250" autoRev="1" fill="remove"/>
                                        <p:tgtEl>
                                          <p:spTgt spid="12"/>
                                        </p:tgtEl>
                                        <p:attrNameLst>
                                          <p:attrName>fillcolor</p:attrName>
                                        </p:attrNameLst>
                                      </p:cBhvr>
                                      <p:to>
                                        <a:schemeClr val="bg1"/>
                                      </p:to>
                                    </p:animClr>
                                    <p:set>
                                      <p:cBhvr>
                                        <p:cTn id="74" dur="250" autoRev="1" fill="remove"/>
                                        <p:tgtEl>
                                          <p:spTgt spid="12"/>
                                        </p:tgtEl>
                                        <p:attrNameLst>
                                          <p:attrName>fill.type</p:attrName>
                                        </p:attrNameLst>
                                      </p:cBhvr>
                                      <p:to>
                                        <p:strVal val="solid"/>
                                      </p:to>
                                    </p:set>
                                    <p:set>
                                      <p:cBhvr>
                                        <p:cTn id="75" dur="250" autoRev="1" fill="remove"/>
                                        <p:tgtEl>
                                          <p:spTgt spid="12"/>
                                        </p:tgtEl>
                                        <p:attrNameLst>
                                          <p:attrName>fill.on</p:attrName>
                                        </p:attrNameLst>
                                      </p:cBhvr>
                                      <p:to>
                                        <p:strVal val="true"/>
                                      </p:to>
                                    </p:set>
                                  </p:childTnLst>
                                </p:cTn>
                              </p:par>
                            </p:childTnLst>
                          </p:cTn>
                        </p:par>
                        <p:par>
                          <p:cTn id="76" fill="hold">
                            <p:stCondLst>
                              <p:cond delay="8250"/>
                            </p:stCondLst>
                            <p:childTnLst>
                              <p:par>
                                <p:cTn id="77" presetID="2" presetClass="entr" presetSubtype="2" fill="hold" grpId="0" nodeType="afterEffect">
                                  <p:stCondLst>
                                    <p:cond delay="0"/>
                                  </p:stCondLst>
                                  <p:iterate type="lt">
                                    <p:tmPct val="10000"/>
                                  </p:iterate>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1+#ppt_w/2"/>
                                          </p:val>
                                        </p:tav>
                                        <p:tav tm="100000">
                                          <p:val>
                                            <p:strVal val="#ppt_x"/>
                                          </p:val>
                                        </p:tav>
                                      </p:tavLst>
                                    </p:anim>
                                    <p:anim calcmode="lin" valueType="num">
                                      <p:cBhvr additive="base">
                                        <p:cTn id="80" dur="500" fill="hold"/>
                                        <p:tgtEl>
                                          <p:spTgt spid="13"/>
                                        </p:tgtEl>
                                        <p:attrNameLst>
                                          <p:attrName>ppt_y</p:attrName>
                                        </p:attrNameLst>
                                      </p:cBhvr>
                                      <p:tavLst>
                                        <p:tav tm="0">
                                          <p:val>
                                            <p:strVal val="#ppt_y"/>
                                          </p:val>
                                        </p:tav>
                                        <p:tav tm="100000">
                                          <p:val>
                                            <p:strVal val="#ppt_y"/>
                                          </p:val>
                                        </p:tav>
                                      </p:tavLst>
                                    </p:anim>
                                  </p:childTnLst>
                                </p:cTn>
                              </p:par>
                            </p:childTnLst>
                          </p:cTn>
                        </p:par>
                        <p:par>
                          <p:cTn id="81" fill="hold">
                            <p:stCondLst>
                              <p:cond delay="8900"/>
                            </p:stCondLst>
                            <p:childTnLst>
                              <p:par>
                                <p:cTn id="82" presetID="10" presetClass="entr" presetSubtype="0" fill="hold" grpId="0" nodeType="after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250"/>
                                        <p:tgtEl>
                                          <p:spTgt spid="18"/>
                                        </p:tgtEl>
                                      </p:cBhvr>
                                    </p:animEffect>
                                  </p:childTnLst>
                                </p:cTn>
                              </p:par>
                            </p:childTnLst>
                          </p:cTn>
                        </p:par>
                        <p:par>
                          <p:cTn id="85" fill="hold">
                            <p:stCondLst>
                              <p:cond delay="9150"/>
                            </p:stCondLst>
                            <p:childTnLst>
                              <p:par>
                                <p:cTn id="86" presetID="27" presetClass="emph" presetSubtype="0" fill="remove" grpId="1" nodeType="afterEffect">
                                  <p:stCondLst>
                                    <p:cond delay="0"/>
                                  </p:stCondLst>
                                  <p:childTnLst>
                                    <p:animClr clrSpc="rgb" dir="cw">
                                      <p:cBhvr override="childStyle">
                                        <p:cTn id="87" dur="250" autoRev="1" fill="remove"/>
                                        <p:tgtEl>
                                          <p:spTgt spid="18"/>
                                        </p:tgtEl>
                                        <p:attrNameLst>
                                          <p:attrName>style.color</p:attrName>
                                        </p:attrNameLst>
                                      </p:cBhvr>
                                      <p:to>
                                        <a:schemeClr val="bg1"/>
                                      </p:to>
                                    </p:animClr>
                                    <p:animClr clrSpc="rgb" dir="cw">
                                      <p:cBhvr>
                                        <p:cTn id="88" dur="250" autoRev="1" fill="remove"/>
                                        <p:tgtEl>
                                          <p:spTgt spid="18"/>
                                        </p:tgtEl>
                                        <p:attrNameLst>
                                          <p:attrName>fillcolor</p:attrName>
                                        </p:attrNameLst>
                                      </p:cBhvr>
                                      <p:to>
                                        <a:schemeClr val="bg1"/>
                                      </p:to>
                                    </p:animClr>
                                    <p:set>
                                      <p:cBhvr>
                                        <p:cTn id="89" dur="250" autoRev="1" fill="remove"/>
                                        <p:tgtEl>
                                          <p:spTgt spid="18"/>
                                        </p:tgtEl>
                                        <p:attrNameLst>
                                          <p:attrName>fill.type</p:attrName>
                                        </p:attrNameLst>
                                      </p:cBhvr>
                                      <p:to>
                                        <p:strVal val="solid"/>
                                      </p:to>
                                    </p:set>
                                    <p:set>
                                      <p:cBhvr>
                                        <p:cTn id="90" dur="250" autoRev="1" fill="remove"/>
                                        <p:tgtEl>
                                          <p:spTgt spid="18"/>
                                        </p:tgtEl>
                                        <p:attrNameLst>
                                          <p:attrName>fill.on</p:attrName>
                                        </p:attrNameLst>
                                      </p:cBhvr>
                                      <p:to>
                                        <p:strVal val="true"/>
                                      </p:to>
                                    </p:set>
                                  </p:childTnLst>
                                </p:cTn>
                              </p:par>
                            </p:childTnLst>
                          </p:cTn>
                        </p:par>
                        <p:par>
                          <p:cTn id="91" fill="hold">
                            <p:stCondLst>
                              <p:cond delay="9650"/>
                            </p:stCondLst>
                            <p:childTnLst>
                              <p:par>
                                <p:cTn id="92" presetID="2" presetClass="entr" presetSubtype="2" fill="hold" grpId="0" nodeType="afterEffect">
                                  <p:stCondLst>
                                    <p:cond delay="0"/>
                                  </p:stCondLst>
                                  <p:iterate type="lt">
                                    <p:tmPct val="10000"/>
                                  </p:iterate>
                                  <p:childTnLst>
                                    <p:set>
                                      <p:cBhvr>
                                        <p:cTn id="93" dur="1" fill="hold">
                                          <p:stCondLst>
                                            <p:cond delay="0"/>
                                          </p:stCondLst>
                                        </p:cTn>
                                        <p:tgtEl>
                                          <p:spTgt spid="19"/>
                                        </p:tgtEl>
                                        <p:attrNameLst>
                                          <p:attrName>style.visibility</p:attrName>
                                        </p:attrNameLst>
                                      </p:cBhvr>
                                      <p:to>
                                        <p:strVal val="visible"/>
                                      </p:to>
                                    </p:set>
                                    <p:anim calcmode="lin" valueType="num">
                                      <p:cBhvr additive="base">
                                        <p:cTn id="94" dur="500" fill="hold"/>
                                        <p:tgtEl>
                                          <p:spTgt spid="19"/>
                                        </p:tgtEl>
                                        <p:attrNameLst>
                                          <p:attrName>ppt_x</p:attrName>
                                        </p:attrNameLst>
                                      </p:cBhvr>
                                      <p:tavLst>
                                        <p:tav tm="0">
                                          <p:val>
                                            <p:strVal val="1+#ppt_w/2"/>
                                          </p:val>
                                        </p:tav>
                                        <p:tav tm="100000">
                                          <p:val>
                                            <p:strVal val="#ppt_x"/>
                                          </p:val>
                                        </p:tav>
                                      </p:tavLst>
                                    </p:anim>
                                    <p:anim calcmode="lin" valueType="num">
                                      <p:cBhvr additive="base">
                                        <p:cTn id="95" dur="500" fill="hold"/>
                                        <p:tgtEl>
                                          <p:spTgt spid="19"/>
                                        </p:tgtEl>
                                        <p:attrNameLst>
                                          <p:attrName>ppt_y</p:attrName>
                                        </p:attrNameLst>
                                      </p:cBhvr>
                                      <p:tavLst>
                                        <p:tav tm="0">
                                          <p:val>
                                            <p:strVal val="#ppt_y"/>
                                          </p:val>
                                        </p:tav>
                                        <p:tav tm="100000">
                                          <p:val>
                                            <p:strVal val="#ppt_y"/>
                                          </p:val>
                                        </p:tav>
                                      </p:tavLst>
                                    </p:anim>
                                  </p:childTnLst>
                                </p:cTn>
                              </p:par>
                            </p:childTnLst>
                          </p:cTn>
                        </p:par>
                        <p:par>
                          <p:cTn id="96" fill="hold">
                            <p:stCondLst>
                              <p:cond delay="10300"/>
                            </p:stCondLst>
                            <p:childTnLst>
                              <p:par>
                                <p:cTn id="97" presetID="16" presetClass="entr" presetSubtype="21" fill="hold" nodeType="after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barn(inVertical)">
                                      <p:cBhvr>
                                        <p:cTn id="9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8" grpId="0" animBg="1"/>
      <p:bldP spid="8" grpId="1" animBg="1"/>
      <p:bldP spid="9" grpId="0"/>
      <p:bldP spid="10" grpId="0" animBg="1"/>
      <p:bldP spid="10" grpId="1" animBg="1"/>
      <p:bldP spid="11" grpId="0"/>
      <p:bldP spid="12" grpId="0" animBg="1"/>
      <p:bldP spid="12" grpId="1" animBg="1"/>
      <p:bldP spid="13" grpId="0"/>
      <p:bldP spid="14" grpId="0"/>
      <p:bldP spid="15" grpId="0"/>
      <p:bldP spid="16" grpId="0" animBg="1"/>
      <p:bldP spid="18" grpId="0" animBg="1"/>
      <p:bldP spid="18" grpId="1" animBg="1"/>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521" y="123478"/>
            <a:ext cx="179512" cy="432048"/>
          </a:xfrm>
          <a:prstGeom prst="rect">
            <a:avLst/>
          </a:prstGeom>
          <a:solidFill>
            <a:srgbClr val="D83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9"/>
          <p:cNvSpPr txBox="1"/>
          <p:nvPr/>
        </p:nvSpPr>
        <p:spPr>
          <a:xfrm>
            <a:off x="460380" y="155415"/>
            <a:ext cx="1210588" cy="400110"/>
          </a:xfrm>
          <a:prstGeom prst="rect">
            <a:avLst/>
          </a:prstGeom>
          <a:noFill/>
        </p:spPr>
        <p:txBody>
          <a:bodyPr wrap="none" rtlCol="0">
            <a:spAutoFit/>
          </a:bodyPr>
          <a:lstStyle/>
          <a:p>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TextBox 58"/>
          <p:cNvSpPr txBox="1"/>
          <p:nvPr/>
        </p:nvSpPr>
        <p:spPr>
          <a:xfrm>
            <a:off x="4981120" y="3088494"/>
            <a:ext cx="2126079" cy="573482"/>
          </a:xfrm>
          <a:prstGeom prst="rect">
            <a:avLst/>
          </a:prstGeom>
          <a:noFill/>
        </p:spPr>
        <p:txBody>
          <a:bodyPr wrap="none" lIns="87876" tIns="43938" rIns="87876" bIns="43938">
            <a:spAutoFit/>
          </a:bodyPr>
          <a:lstStyle/>
          <a:p>
            <a:pPr marL="329545" indent="-329545" fontAlgn="base">
              <a:spcBef>
                <a:spcPct val="0"/>
              </a:spcBef>
              <a:spcAft>
                <a:spcPct val="0"/>
              </a:spcAft>
              <a:buFont typeface="Arial" pitchFamily="34" charset="0"/>
              <a:buChar char="•"/>
              <a:defRPr/>
            </a:pPr>
            <a:r>
              <a:rPr lang="zh-CN" altLang="en-US" sz="1575" dirty="0">
                <a:solidFill>
                  <a:prstClr val="black">
                    <a:lumMod val="75000"/>
                    <a:lumOff val="25000"/>
                  </a:prstClr>
                </a:solidFill>
                <a:latin typeface="微软雅黑" pitchFamily="34" charset="-122"/>
                <a:ea typeface="微软雅黑" pitchFamily="34" charset="-122"/>
              </a:rPr>
              <a:t>点击此处输入文字</a:t>
            </a:r>
            <a:endParaRPr lang="en-US" altLang="zh-CN" sz="1575" dirty="0">
              <a:solidFill>
                <a:prstClr val="black">
                  <a:lumMod val="75000"/>
                  <a:lumOff val="25000"/>
                </a:prstClr>
              </a:solidFill>
              <a:latin typeface="微软雅黑" pitchFamily="34" charset="-122"/>
              <a:ea typeface="微软雅黑" pitchFamily="34" charset="-122"/>
            </a:endParaRPr>
          </a:p>
          <a:p>
            <a:pPr marL="329545" indent="-329545" fontAlgn="base">
              <a:spcBef>
                <a:spcPct val="0"/>
              </a:spcBef>
              <a:spcAft>
                <a:spcPct val="0"/>
              </a:spcAft>
              <a:buFont typeface="Arial" pitchFamily="34" charset="0"/>
              <a:buChar char="•"/>
              <a:defRPr/>
            </a:pPr>
            <a:r>
              <a:rPr lang="zh-CN" altLang="en-US" sz="1575" dirty="0">
                <a:solidFill>
                  <a:prstClr val="black">
                    <a:lumMod val="75000"/>
                    <a:lumOff val="25000"/>
                  </a:prstClr>
                </a:solidFill>
                <a:latin typeface="微软雅黑" pitchFamily="34" charset="-122"/>
                <a:ea typeface="微软雅黑" pitchFamily="34" charset="-122"/>
              </a:rPr>
              <a:t>点击此处输入文字</a:t>
            </a:r>
            <a:endParaRPr lang="en-US" altLang="zh-CN" sz="1575" dirty="0">
              <a:solidFill>
                <a:prstClr val="black">
                  <a:lumMod val="75000"/>
                  <a:lumOff val="25000"/>
                </a:prstClr>
              </a:solidFill>
              <a:latin typeface="微软雅黑" pitchFamily="34" charset="-122"/>
              <a:ea typeface="微软雅黑" pitchFamily="34" charset="-122"/>
            </a:endParaRPr>
          </a:p>
        </p:txBody>
      </p:sp>
      <p:sp>
        <p:nvSpPr>
          <p:cNvPr id="7" name="TextBox 79"/>
          <p:cNvSpPr txBox="1"/>
          <p:nvPr/>
        </p:nvSpPr>
        <p:spPr>
          <a:xfrm>
            <a:off x="2986873" y="3895079"/>
            <a:ext cx="2397220" cy="550399"/>
          </a:xfrm>
          <a:prstGeom prst="rect">
            <a:avLst/>
          </a:prstGeom>
          <a:noFill/>
        </p:spPr>
        <p:txBody>
          <a:bodyPr wrap="square" lIns="87876" tIns="43938" rIns="87876" bIns="43938">
            <a:spAutoFit/>
          </a:bodyPr>
          <a:lstStyle/>
          <a:p>
            <a:pPr marL="329545" indent="-329545" fontAlgn="base">
              <a:spcBef>
                <a:spcPct val="0"/>
              </a:spcBef>
              <a:spcAft>
                <a:spcPct val="0"/>
              </a:spcAft>
              <a:buFont typeface="Arial" pitchFamily="34" charset="0"/>
              <a:buChar char="•"/>
              <a:defRPr/>
            </a:pPr>
            <a:r>
              <a:rPr lang="zh-CN" altLang="en-US" sz="1500" b="1" dirty="0">
                <a:solidFill>
                  <a:prstClr val="black">
                    <a:lumMod val="75000"/>
                    <a:lumOff val="25000"/>
                  </a:prstClr>
                </a:solidFill>
                <a:latin typeface="微软雅黑" pitchFamily="34" charset="-122"/>
                <a:ea typeface="微软雅黑" pitchFamily="34" charset="-122"/>
              </a:rPr>
              <a:t>点击此处输入文字</a:t>
            </a:r>
            <a:endParaRPr lang="en-US" altLang="zh-CN" sz="1500" b="1" dirty="0">
              <a:solidFill>
                <a:prstClr val="black">
                  <a:lumMod val="75000"/>
                  <a:lumOff val="25000"/>
                </a:prstClr>
              </a:solidFill>
              <a:latin typeface="微软雅黑" pitchFamily="34" charset="-122"/>
              <a:ea typeface="微软雅黑" pitchFamily="34" charset="-122"/>
            </a:endParaRPr>
          </a:p>
          <a:p>
            <a:pPr marL="329545" indent="-329545" fontAlgn="base">
              <a:spcBef>
                <a:spcPct val="0"/>
              </a:spcBef>
              <a:spcAft>
                <a:spcPct val="0"/>
              </a:spcAft>
              <a:buFont typeface="Arial" pitchFamily="34" charset="0"/>
              <a:buChar char="•"/>
              <a:defRPr/>
            </a:pPr>
            <a:r>
              <a:rPr lang="zh-CN" altLang="en-US" sz="1500" b="1" dirty="0">
                <a:solidFill>
                  <a:prstClr val="black">
                    <a:lumMod val="75000"/>
                    <a:lumOff val="25000"/>
                  </a:prstClr>
                </a:solidFill>
                <a:latin typeface="微软雅黑" pitchFamily="34" charset="-122"/>
                <a:ea typeface="微软雅黑" pitchFamily="34" charset="-122"/>
              </a:rPr>
              <a:t>点击此处输入文字</a:t>
            </a:r>
            <a:endParaRPr lang="en-US" altLang="zh-CN" sz="1500" b="1" dirty="0">
              <a:solidFill>
                <a:prstClr val="black">
                  <a:lumMod val="75000"/>
                  <a:lumOff val="25000"/>
                </a:prstClr>
              </a:solidFill>
              <a:latin typeface="微软雅黑" pitchFamily="34" charset="-122"/>
              <a:ea typeface="微软雅黑" pitchFamily="34" charset="-122"/>
            </a:endParaRPr>
          </a:p>
        </p:txBody>
      </p:sp>
      <p:sp>
        <p:nvSpPr>
          <p:cNvPr id="8" name="TextBox 80"/>
          <p:cNvSpPr txBox="1"/>
          <p:nvPr/>
        </p:nvSpPr>
        <p:spPr>
          <a:xfrm>
            <a:off x="6748494" y="2286011"/>
            <a:ext cx="1548998" cy="400230"/>
          </a:xfrm>
          <a:prstGeom prst="rect">
            <a:avLst/>
          </a:prstGeom>
          <a:noFill/>
        </p:spPr>
        <p:txBody>
          <a:bodyPr wrap="none" lIns="87876" tIns="43938" rIns="87876" bIns="43938">
            <a:spAutoFit/>
          </a:bodyPr>
          <a:lstStyle/>
          <a:p>
            <a:pPr marL="329545" indent="-329545" fontAlgn="base">
              <a:spcBef>
                <a:spcPct val="0"/>
              </a:spcBef>
              <a:spcAft>
                <a:spcPct val="0"/>
              </a:spcAft>
              <a:buFont typeface="Arial" pitchFamily="34" charset="0"/>
              <a:buChar char="•"/>
              <a:defRPr/>
            </a:pPr>
            <a:r>
              <a:rPr lang="zh-CN" altLang="en-US" sz="1012" b="1" dirty="0">
                <a:solidFill>
                  <a:prstClr val="black">
                    <a:lumMod val="75000"/>
                    <a:lumOff val="25000"/>
                  </a:prstClr>
                </a:solidFill>
                <a:latin typeface="微软雅黑" pitchFamily="34" charset="-122"/>
                <a:ea typeface="微软雅黑" pitchFamily="34" charset="-122"/>
              </a:rPr>
              <a:t>点击此处输入文字</a:t>
            </a:r>
            <a:endParaRPr lang="en-US" altLang="zh-CN" sz="1012" b="1" dirty="0">
              <a:solidFill>
                <a:prstClr val="black">
                  <a:lumMod val="75000"/>
                  <a:lumOff val="25000"/>
                </a:prstClr>
              </a:solidFill>
              <a:latin typeface="微软雅黑" pitchFamily="34" charset="-122"/>
              <a:ea typeface="微软雅黑" pitchFamily="34" charset="-122"/>
            </a:endParaRPr>
          </a:p>
          <a:p>
            <a:pPr marL="329545" indent="-329545" fontAlgn="base">
              <a:spcBef>
                <a:spcPct val="0"/>
              </a:spcBef>
              <a:spcAft>
                <a:spcPct val="0"/>
              </a:spcAft>
              <a:buFont typeface="Arial" pitchFamily="34" charset="0"/>
              <a:buChar char="•"/>
              <a:defRPr/>
            </a:pPr>
            <a:r>
              <a:rPr lang="zh-CN" altLang="en-US" sz="1012" b="1" dirty="0">
                <a:solidFill>
                  <a:prstClr val="black">
                    <a:lumMod val="75000"/>
                    <a:lumOff val="25000"/>
                  </a:prstClr>
                </a:solidFill>
                <a:latin typeface="微软雅黑" pitchFamily="34" charset="-122"/>
                <a:ea typeface="微软雅黑" pitchFamily="34" charset="-122"/>
              </a:rPr>
              <a:t>点击此处输入文字</a:t>
            </a:r>
            <a:endParaRPr lang="en-US" altLang="zh-CN" sz="1012" b="1" dirty="0">
              <a:solidFill>
                <a:prstClr val="black">
                  <a:lumMod val="75000"/>
                  <a:lumOff val="25000"/>
                </a:prstClr>
              </a:solidFill>
              <a:latin typeface="微软雅黑" pitchFamily="34" charset="-122"/>
              <a:ea typeface="微软雅黑" pitchFamily="34" charset="-122"/>
            </a:endParaRPr>
          </a:p>
        </p:txBody>
      </p:sp>
      <p:grpSp>
        <p:nvGrpSpPr>
          <p:cNvPr id="9" name="组合 8"/>
          <p:cNvGrpSpPr/>
          <p:nvPr/>
        </p:nvGrpSpPr>
        <p:grpSpPr>
          <a:xfrm>
            <a:off x="1481271" y="1991766"/>
            <a:ext cx="1943479" cy="2412524"/>
            <a:chOff x="681032" y="1902140"/>
            <a:chExt cx="1944688" cy="2681281"/>
          </a:xfrm>
        </p:grpSpPr>
        <p:sp>
          <p:nvSpPr>
            <p:cNvPr id="10" name="椭圆​​ 2"/>
            <p:cNvSpPr/>
            <p:nvPr/>
          </p:nvSpPr>
          <p:spPr>
            <a:xfrm>
              <a:off x="681032" y="1902140"/>
              <a:ext cx="1944688" cy="2447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DA5F66"/>
            </a:solidFill>
            <a:ln>
              <a:noFill/>
            </a:ln>
          </p:spPr>
          <p:txBody>
            <a:bodyPr wrap="none" anchor="ctr"/>
            <a:lstStyle/>
            <a:p>
              <a:pPr fontAlgn="base">
                <a:spcBef>
                  <a:spcPct val="0"/>
                </a:spcBef>
                <a:spcAft>
                  <a:spcPct val="0"/>
                </a:spcAft>
              </a:pPr>
              <a:endParaRPr lang="zh-CN" altLang="en-US" sz="1012" kern="0" dirty="0">
                <a:solidFill>
                  <a:srgbClr val="000000"/>
                </a:solidFill>
                <a:latin typeface="Arial" pitchFamily="34" charset="0"/>
                <a:ea typeface="微软雅黑" panose="020B0503020204020204" pitchFamily="34" charset="-122"/>
              </a:endParaRPr>
            </a:p>
          </p:txBody>
        </p:sp>
        <p:sp>
          <p:nvSpPr>
            <p:cNvPr id="11" name="椭圆​​ 6"/>
            <p:cNvSpPr/>
            <p:nvPr/>
          </p:nvSpPr>
          <p:spPr>
            <a:xfrm>
              <a:off x="897230" y="4432300"/>
              <a:ext cx="1512168" cy="151121"/>
            </a:xfrm>
            <a:prstGeom prst="ellipse">
              <a:avLst/>
            </a:prstGeom>
            <a:solidFill>
              <a:srgbClr val="DA5F66"/>
            </a:solidFill>
            <a:ln w="25400" cap="flat" cmpd="sng" algn="ctr">
              <a:noFill/>
              <a:prstDash val="solid"/>
            </a:ln>
            <a:effectLst/>
          </p:spPr>
          <p:txBody>
            <a:bodyPr anchor="ctr"/>
            <a:lstStyle/>
            <a:p>
              <a:pPr algn="ctr">
                <a:defRPr/>
              </a:pPr>
              <a:endParaRPr lang="zh-CN" altLang="en-US" sz="1012" kern="0" dirty="0">
                <a:solidFill>
                  <a:prstClr val="white"/>
                </a:solidFill>
                <a:ea typeface="微软雅黑" panose="020B0503020204020204" pitchFamily="34" charset="-122"/>
              </a:endParaRPr>
            </a:p>
          </p:txBody>
        </p:sp>
        <p:sp>
          <p:nvSpPr>
            <p:cNvPr id="12" name="矩形​​ 16"/>
            <p:cNvSpPr>
              <a:spLocks noChangeArrowheads="1"/>
            </p:cNvSpPr>
            <p:nvPr/>
          </p:nvSpPr>
          <p:spPr bwMode="auto">
            <a:xfrm>
              <a:off x="894838" y="2527148"/>
              <a:ext cx="1512894" cy="69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defRPr/>
              </a:pPr>
              <a:r>
                <a:rPr lang="zh-CN" altLang="en-US" sz="3448" b="1" kern="0" dirty="0">
                  <a:solidFill>
                    <a:schemeClr val="bg1"/>
                  </a:solidFill>
                  <a:latin typeface="微软雅黑" pitchFamily="34" charset="-122"/>
                  <a:ea typeface="微软雅黑" pitchFamily="34" charset="-122"/>
                  <a:cs typeface="Arial Unicode MS" pitchFamily="34" charset="-122"/>
                </a:rPr>
                <a:t>项目一</a:t>
              </a:r>
            </a:p>
          </p:txBody>
        </p:sp>
      </p:grpSp>
      <p:grpSp>
        <p:nvGrpSpPr>
          <p:cNvPr id="13" name="组合 12"/>
          <p:cNvGrpSpPr/>
          <p:nvPr/>
        </p:nvGrpSpPr>
        <p:grpSpPr>
          <a:xfrm>
            <a:off x="3945127" y="1656097"/>
            <a:ext cx="1438967" cy="1751178"/>
            <a:chOff x="3146420" y="1529078"/>
            <a:chExt cx="1439862" cy="1946260"/>
          </a:xfrm>
          <a:solidFill>
            <a:srgbClr val="DA5F66"/>
          </a:solidFill>
        </p:grpSpPr>
        <p:sp>
          <p:nvSpPr>
            <p:cNvPr id="14" name="椭圆​​ 2"/>
            <p:cNvSpPr/>
            <p:nvPr/>
          </p:nvSpPr>
          <p:spPr>
            <a:xfrm>
              <a:off x="3146420" y="1529078"/>
              <a:ext cx="1439862" cy="1812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pFill/>
            <a:ln>
              <a:noFill/>
            </a:ln>
          </p:spPr>
          <p:txBody>
            <a:bodyPr wrap="none" anchor="ctr"/>
            <a:lstStyle/>
            <a:p>
              <a:pPr fontAlgn="base">
                <a:spcBef>
                  <a:spcPct val="0"/>
                </a:spcBef>
                <a:spcAft>
                  <a:spcPct val="0"/>
                </a:spcAft>
              </a:pPr>
              <a:endParaRPr lang="zh-CN" altLang="en-US" sz="1012" kern="0" dirty="0">
                <a:solidFill>
                  <a:srgbClr val="000000"/>
                </a:solidFill>
                <a:latin typeface="Arial" pitchFamily="34" charset="0"/>
                <a:ea typeface="微软雅黑" panose="020B0503020204020204" pitchFamily="34" charset="-122"/>
              </a:endParaRPr>
            </a:p>
          </p:txBody>
        </p:sp>
        <p:sp>
          <p:nvSpPr>
            <p:cNvPr id="15" name="椭圆​​ 9"/>
            <p:cNvSpPr/>
            <p:nvPr/>
          </p:nvSpPr>
          <p:spPr>
            <a:xfrm>
              <a:off x="3273494" y="3380494"/>
              <a:ext cx="1116000" cy="94844"/>
            </a:xfrm>
            <a:prstGeom prst="ellipse">
              <a:avLst/>
            </a:prstGeom>
            <a:grpFill/>
            <a:ln w="25400" cap="flat" cmpd="sng" algn="ctr">
              <a:noFill/>
              <a:prstDash val="solid"/>
            </a:ln>
            <a:effectLst/>
          </p:spPr>
          <p:txBody>
            <a:bodyPr anchor="ctr"/>
            <a:lstStyle/>
            <a:p>
              <a:pPr algn="ctr">
                <a:defRPr/>
              </a:pPr>
              <a:endParaRPr lang="zh-CN" altLang="en-US" sz="1012" kern="0" dirty="0">
                <a:solidFill>
                  <a:prstClr val="white"/>
                </a:solidFill>
                <a:ea typeface="微软雅黑" panose="020B0503020204020204" pitchFamily="34" charset="-122"/>
              </a:endParaRPr>
            </a:p>
          </p:txBody>
        </p:sp>
        <p:sp>
          <p:nvSpPr>
            <p:cNvPr id="16" name="矩形​​ 17"/>
            <p:cNvSpPr>
              <a:spLocks noChangeArrowheads="1"/>
            </p:cNvSpPr>
            <p:nvPr/>
          </p:nvSpPr>
          <p:spPr bwMode="auto">
            <a:xfrm>
              <a:off x="3306985" y="1998632"/>
              <a:ext cx="1079813" cy="500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lgn="ctr" fontAlgn="base">
                <a:spcBef>
                  <a:spcPct val="0"/>
                </a:spcBef>
                <a:spcAft>
                  <a:spcPct val="0"/>
                </a:spcAft>
                <a:defRPr/>
              </a:pPr>
              <a:r>
                <a:rPr lang="zh-CN" altLang="en-US" sz="2324" b="1" kern="0" dirty="0">
                  <a:solidFill>
                    <a:schemeClr val="bg1"/>
                  </a:solidFill>
                  <a:latin typeface="微软雅黑" pitchFamily="34" charset="-122"/>
                  <a:ea typeface="微软雅黑" pitchFamily="34" charset="-122"/>
                  <a:cs typeface="Arial Unicode MS" pitchFamily="34" charset="-122"/>
                </a:rPr>
                <a:t>项目二</a:t>
              </a:r>
            </a:p>
          </p:txBody>
        </p:sp>
      </p:grpSp>
      <p:grpSp>
        <p:nvGrpSpPr>
          <p:cNvPr id="17" name="组合 16"/>
          <p:cNvGrpSpPr/>
          <p:nvPr/>
        </p:nvGrpSpPr>
        <p:grpSpPr>
          <a:xfrm>
            <a:off x="5871153" y="1407560"/>
            <a:ext cx="1012196" cy="1221590"/>
            <a:chOff x="5073645" y="1252853"/>
            <a:chExt cx="1012825" cy="1357676"/>
          </a:xfrm>
          <a:solidFill>
            <a:srgbClr val="DA5F66"/>
          </a:solidFill>
        </p:grpSpPr>
        <p:sp>
          <p:nvSpPr>
            <p:cNvPr id="18" name="椭圆​​ 2"/>
            <p:cNvSpPr/>
            <p:nvPr/>
          </p:nvSpPr>
          <p:spPr>
            <a:xfrm>
              <a:off x="5073645" y="1252853"/>
              <a:ext cx="1012825" cy="1274762"/>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pFill/>
            <a:ln>
              <a:noFill/>
            </a:ln>
          </p:spPr>
          <p:txBody>
            <a:bodyPr wrap="none" anchor="ctr"/>
            <a:lstStyle/>
            <a:p>
              <a:pPr fontAlgn="base">
                <a:spcBef>
                  <a:spcPct val="0"/>
                </a:spcBef>
                <a:spcAft>
                  <a:spcPct val="0"/>
                </a:spcAft>
              </a:pPr>
              <a:endParaRPr lang="zh-CN" altLang="en-US" sz="1012" kern="0" dirty="0">
                <a:solidFill>
                  <a:srgbClr val="000000"/>
                </a:solidFill>
                <a:latin typeface="Arial" pitchFamily="34" charset="0"/>
                <a:ea typeface="微软雅黑" panose="020B0503020204020204" pitchFamily="34" charset="-122"/>
              </a:endParaRPr>
            </a:p>
          </p:txBody>
        </p:sp>
        <p:sp>
          <p:nvSpPr>
            <p:cNvPr id="19" name="椭圆​​ 10"/>
            <p:cNvSpPr/>
            <p:nvPr/>
          </p:nvSpPr>
          <p:spPr>
            <a:xfrm>
              <a:off x="5217790" y="2515685"/>
              <a:ext cx="720000" cy="94844"/>
            </a:xfrm>
            <a:prstGeom prst="ellipse">
              <a:avLst/>
            </a:prstGeom>
            <a:grpFill/>
            <a:ln w="25400" cap="flat" cmpd="sng" algn="ctr">
              <a:noFill/>
              <a:prstDash val="solid"/>
            </a:ln>
            <a:effectLst/>
          </p:spPr>
          <p:txBody>
            <a:bodyPr anchor="ctr"/>
            <a:lstStyle/>
            <a:p>
              <a:pPr algn="ctr">
                <a:defRPr/>
              </a:pPr>
              <a:endParaRPr lang="zh-CN" altLang="en-US" sz="1012" kern="0" dirty="0">
                <a:solidFill>
                  <a:prstClr val="white"/>
                </a:solidFill>
                <a:ea typeface="微软雅黑" panose="020B0503020204020204" pitchFamily="34" charset="-122"/>
              </a:endParaRPr>
            </a:p>
          </p:txBody>
        </p:sp>
        <p:sp>
          <p:nvSpPr>
            <p:cNvPr id="20" name="矩形​​ 18"/>
            <p:cNvSpPr>
              <a:spLocks noChangeArrowheads="1"/>
            </p:cNvSpPr>
            <p:nvPr/>
          </p:nvSpPr>
          <p:spPr bwMode="auto">
            <a:xfrm>
              <a:off x="5291988" y="1568261"/>
              <a:ext cx="574553" cy="27571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lgn="ctr" fontAlgn="base">
                <a:spcBef>
                  <a:spcPct val="0"/>
                </a:spcBef>
                <a:spcAft>
                  <a:spcPct val="0"/>
                </a:spcAft>
                <a:defRPr/>
              </a:pPr>
              <a:r>
                <a:rPr lang="zh-CN" altLang="en-US" sz="1012" b="1" kern="0" dirty="0">
                  <a:solidFill>
                    <a:schemeClr val="bg1"/>
                  </a:solidFill>
                  <a:latin typeface="微软雅黑" pitchFamily="34" charset="-122"/>
                  <a:ea typeface="微软雅黑" pitchFamily="34" charset="-122"/>
                  <a:cs typeface="Arial Unicode MS" pitchFamily="34" charset="-122"/>
                </a:rPr>
                <a:t>项目三</a:t>
              </a:r>
            </a:p>
          </p:txBody>
        </p:sp>
      </p:grpSp>
    </p:spTree>
    <p:extLst>
      <p:ext uri="{BB962C8B-B14F-4D97-AF65-F5344CB8AC3E}">
        <p14:creationId xmlns:p14="http://schemas.microsoft.com/office/powerpoint/2010/main" val="325183664"/>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5"/>
                                        </p:tgtEl>
                                      </p:cBhvr>
                                    </p:animEffect>
                                  </p:childTnLst>
                                </p:cTn>
                              </p:par>
                            </p:childTnLst>
                          </p:cTn>
                        </p:par>
                        <p:par>
                          <p:cTn id="19" fill="hold">
                            <p:stCondLst>
                              <p:cond delay="1500"/>
                            </p:stCondLst>
                            <p:childTnLst>
                              <p:par>
                                <p:cTn id="20" presetID="26"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6">
                                          <p:stCondLst>
                                            <p:cond delay="0"/>
                                          </p:stCondLst>
                                        </p:cTn>
                                        <p:tgtEl>
                                          <p:spTgt spid="9"/>
                                        </p:tgtEl>
                                      </p:cBhvr>
                                    </p:animEffect>
                                    <p:anim calcmode="lin" valueType="num">
                                      <p:cBhvr>
                                        <p:cTn id="23" dur="1594"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4" dur="581"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5" dur="581" tmFilter="0, 0; 0.125,0.2665; 0.25,0.4; 0.375,0.465; 0.5,0.5;  0.625,0.535; 0.75,0.6; 0.875,0.7335; 1,1">
                                          <p:stCondLst>
                                            <p:cond delay="581"/>
                                          </p:stCondLst>
                                        </p:cTn>
                                        <p:tgtEl>
                                          <p:spTgt spid="9"/>
                                        </p:tgtEl>
                                        <p:attrNameLst>
                                          <p:attrName>ppt_y</p:attrName>
                                        </p:attrNameLst>
                                      </p:cBhvr>
                                      <p:tavLst>
                                        <p:tav tm="0" fmla="#ppt_y-sin(pi*$)/9">
                                          <p:val>
                                            <p:fltVal val="0"/>
                                          </p:val>
                                        </p:tav>
                                        <p:tav tm="100000">
                                          <p:val>
                                            <p:fltVal val="1"/>
                                          </p:val>
                                        </p:tav>
                                      </p:tavLst>
                                    </p:anim>
                                    <p:anim calcmode="lin" valueType="num">
                                      <p:cBhvr>
                                        <p:cTn id="26" dur="289" tmFilter="0, 0; 0.125,0.2665; 0.25,0.4; 0.375,0.465; 0.5,0.5;  0.625,0.535; 0.75,0.6; 0.875,0.7335; 1,1">
                                          <p:stCondLst>
                                            <p:cond delay="1160"/>
                                          </p:stCondLst>
                                        </p:cTn>
                                        <p:tgtEl>
                                          <p:spTgt spid="9"/>
                                        </p:tgtEl>
                                        <p:attrNameLst>
                                          <p:attrName>ppt_y</p:attrName>
                                        </p:attrNameLst>
                                      </p:cBhvr>
                                      <p:tavLst>
                                        <p:tav tm="0" fmla="#ppt_y-sin(pi*$)/27">
                                          <p:val>
                                            <p:fltVal val="0"/>
                                          </p:val>
                                        </p:tav>
                                        <p:tav tm="100000">
                                          <p:val>
                                            <p:fltVal val="1"/>
                                          </p:val>
                                        </p:tav>
                                      </p:tavLst>
                                    </p:anim>
                                    <p:anim calcmode="lin" valueType="num">
                                      <p:cBhvr>
                                        <p:cTn id="27" dur="145" tmFilter="0, 0; 0.125,0.2665; 0.25,0.4; 0.375,0.465; 0.5,0.5;  0.625,0.535; 0.75,0.6; 0.875,0.7335; 1,1">
                                          <p:stCondLst>
                                            <p:cond delay="1449"/>
                                          </p:stCondLst>
                                        </p:cTn>
                                        <p:tgtEl>
                                          <p:spTgt spid="9"/>
                                        </p:tgtEl>
                                        <p:attrNameLst>
                                          <p:attrName>ppt_y</p:attrName>
                                        </p:attrNameLst>
                                      </p:cBhvr>
                                      <p:tavLst>
                                        <p:tav tm="0" fmla="#ppt_y-sin(pi*$)/81">
                                          <p:val>
                                            <p:fltVal val="0"/>
                                          </p:val>
                                        </p:tav>
                                        <p:tav tm="100000">
                                          <p:val>
                                            <p:fltVal val="1"/>
                                          </p:val>
                                        </p:tav>
                                      </p:tavLst>
                                    </p:anim>
                                    <p:animScale>
                                      <p:cBhvr>
                                        <p:cTn id="28" dur="23">
                                          <p:stCondLst>
                                            <p:cond delay="569"/>
                                          </p:stCondLst>
                                        </p:cTn>
                                        <p:tgtEl>
                                          <p:spTgt spid="9"/>
                                        </p:tgtEl>
                                      </p:cBhvr>
                                      <p:to x="100000" y="60000"/>
                                    </p:animScale>
                                    <p:animScale>
                                      <p:cBhvr>
                                        <p:cTn id="29" dur="145" decel="50000">
                                          <p:stCondLst>
                                            <p:cond delay="593"/>
                                          </p:stCondLst>
                                        </p:cTn>
                                        <p:tgtEl>
                                          <p:spTgt spid="9"/>
                                        </p:tgtEl>
                                      </p:cBhvr>
                                      <p:to x="100000" y="100000"/>
                                    </p:animScale>
                                    <p:animScale>
                                      <p:cBhvr>
                                        <p:cTn id="30" dur="23">
                                          <p:stCondLst>
                                            <p:cond delay="1148"/>
                                          </p:stCondLst>
                                        </p:cTn>
                                        <p:tgtEl>
                                          <p:spTgt spid="9"/>
                                        </p:tgtEl>
                                      </p:cBhvr>
                                      <p:to x="100000" y="80000"/>
                                    </p:animScale>
                                    <p:animScale>
                                      <p:cBhvr>
                                        <p:cTn id="31" dur="145" decel="50000">
                                          <p:stCondLst>
                                            <p:cond delay="1171"/>
                                          </p:stCondLst>
                                        </p:cTn>
                                        <p:tgtEl>
                                          <p:spTgt spid="9"/>
                                        </p:tgtEl>
                                      </p:cBhvr>
                                      <p:to x="100000" y="100000"/>
                                    </p:animScale>
                                    <p:animScale>
                                      <p:cBhvr>
                                        <p:cTn id="32" dur="23">
                                          <p:stCondLst>
                                            <p:cond delay="1437"/>
                                          </p:stCondLst>
                                        </p:cTn>
                                        <p:tgtEl>
                                          <p:spTgt spid="9"/>
                                        </p:tgtEl>
                                      </p:cBhvr>
                                      <p:to x="100000" y="90000"/>
                                    </p:animScale>
                                    <p:animScale>
                                      <p:cBhvr>
                                        <p:cTn id="33" dur="145" decel="50000">
                                          <p:stCondLst>
                                            <p:cond delay="1458"/>
                                          </p:stCondLst>
                                        </p:cTn>
                                        <p:tgtEl>
                                          <p:spTgt spid="9"/>
                                        </p:tgtEl>
                                      </p:cBhvr>
                                      <p:to x="100000" y="100000"/>
                                    </p:animScale>
                                    <p:animScale>
                                      <p:cBhvr>
                                        <p:cTn id="34" dur="23">
                                          <p:stCondLst>
                                            <p:cond delay="1582"/>
                                          </p:stCondLst>
                                        </p:cTn>
                                        <p:tgtEl>
                                          <p:spTgt spid="9"/>
                                        </p:tgtEl>
                                      </p:cBhvr>
                                      <p:to x="100000" y="95000"/>
                                    </p:animScale>
                                    <p:animScale>
                                      <p:cBhvr>
                                        <p:cTn id="35" dur="145" decel="50000">
                                          <p:stCondLst>
                                            <p:cond delay="1605"/>
                                          </p:stCondLst>
                                        </p:cTn>
                                        <p:tgtEl>
                                          <p:spTgt spid="9"/>
                                        </p:tgtEl>
                                      </p:cBhvr>
                                      <p:to x="100000" y="100000"/>
                                    </p:animScale>
                                  </p:childTnLst>
                                </p:cTn>
                              </p:par>
                              <p:par>
                                <p:cTn id="36" presetID="26" presetClass="entr" presetSubtype="0" fill="hold" nodeType="withEffect">
                                  <p:stCondLst>
                                    <p:cond delay="25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6">
                                          <p:stCondLst>
                                            <p:cond delay="0"/>
                                          </p:stCondLst>
                                        </p:cTn>
                                        <p:tgtEl>
                                          <p:spTgt spid="13"/>
                                        </p:tgtEl>
                                      </p:cBhvr>
                                    </p:animEffect>
                                    <p:anim calcmode="lin" valueType="num">
                                      <p:cBhvr>
                                        <p:cTn id="39" dur="1594"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0" dur="581"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1" dur="581" tmFilter="0, 0; 0.125,0.2665; 0.25,0.4; 0.375,0.465; 0.5,0.5;  0.625,0.535; 0.75,0.6; 0.875,0.7335; 1,1">
                                          <p:stCondLst>
                                            <p:cond delay="581"/>
                                          </p:stCondLst>
                                        </p:cTn>
                                        <p:tgtEl>
                                          <p:spTgt spid="13"/>
                                        </p:tgtEl>
                                        <p:attrNameLst>
                                          <p:attrName>ppt_y</p:attrName>
                                        </p:attrNameLst>
                                      </p:cBhvr>
                                      <p:tavLst>
                                        <p:tav tm="0" fmla="#ppt_y-sin(pi*$)/9">
                                          <p:val>
                                            <p:fltVal val="0"/>
                                          </p:val>
                                        </p:tav>
                                        <p:tav tm="100000">
                                          <p:val>
                                            <p:fltVal val="1"/>
                                          </p:val>
                                        </p:tav>
                                      </p:tavLst>
                                    </p:anim>
                                    <p:anim calcmode="lin" valueType="num">
                                      <p:cBhvr>
                                        <p:cTn id="42" dur="289" tmFilter="0, 0; 0.125,0.2665; 0.25,0.4; 0.375,0.465; 0.5,0.5;  0.625,0.535; 0.75,0.6; 0.875,0.7335; 1,1">
                                          <p:stCondLst>
                                            <p:cond delay="1160"/>
                                          </p:stCondLst>
                                        </p:cTn>
                                        <p:tgtEl>
                                          <p:spTgt spid="13"/>
                                        </p:tgtEl>
                                        <p:attrNameLst>
                                          <p:attrName>ppt_y</p:attrName>
                                        </p:attrNameLst>
                                      </p:cBhvr>
                                      <p:tavLst>
                                        <p:tav tm="0" fmla="#ppt_y-sin(pi*$)/27">
                                          <p:val>
                                            <p:fltVal val="0"/>
                                          </p:val>
                                        </p:tav>
                                        <p:tav tm="100000">
                                          <p:val>
                                            <p:fltVal val="1"/>
                                          </p:val>
                                        </p:tav>
                                      </p:tavLst>
                                    </p:anim>
                                    <p:anim calcmode="lin" valueType="num">
                                      <p:cBhvr>
                                        <p:cTn id="43" dur="145" tmFilter="0, 0; 0.125,0.2665; 0.25,0.4; 0.375,0.465; 0.5,0.5;  0.625,0.535; 0.75,0.6; 0.875,0.7335; 1,1">
                                          <p:stCondLst>
                                            <p:cond delay="1449"/>
                                          </p:stCondLst>
                                        </p:cTn>
                                        <p:tgtEl>
                                          <p:spTgt spid="13"/>
                                        </p:tgtEl>
                                        <p:attrNameLst>
                                          <p:attrName>ppt_y</p:attrName>
                                        </p:attrNameLst>
                                      </p:cBhvr>
                                      <p:tavLst>
                                        <p:tav tm="0" fmla="#ppt_y-sin(pi*$)/81">
                                          <p:val>
                                            <p:fltVal val="0"/>
                                          </p:val>
                                        </p:tav>
                                        <p:tav tm="100000">
                                          <p:val>
                                            <p:fltVal val="1"/>
                                          </p:val>
                                        </p:tav>
                                      </p:tavLst>
                                    </p:anim>
                                    <p:animScale>
                                      <p:cBhvr>
                                        <p:cTn id="44" dur="23">
                                          <p:stCondLst>
                                            <p:cond delay="569"/>
                                          </p:stCondLst>
                                        </p:cTn>
                                        <p:tgtEl>
                                          <p:spTgt spid="13"/>
                                        </p:tgtEl>
                                      </p:cBhvr>
                                      <p:to x="100000" y="60000"/>
                                    </p:animScale>
                                    <p:animScale>
                                      <p:cBhvr>
                                        <p:cTn id="45" dur="145" decel="50000">
                                          <p:stCondLst>
                                            <p:cond delay="593"/>
                                          </p:stCondLst>
                                        </p:cTn>
                                        <p:tgtEl>
                                          <p:spTgt spid="13"/>
                                        </p:tgtEl>
                                      </p:cBhvr>
                                      <p:to x="100000" y="100000"/>
                                    </p:animScale>
                                    <p:animScale>
                                      <p:cBhvr>
                                        <p:cTn id="46" dur="23">
                                          <p:stCondLst>
                                            <p:cond delay="1148"/>
                                          </p:stCondLst>
                                        </p:cTn>
                                        <p:tgtEl>
                                          <p:spTgt spid="13"/>
                                        </p:tgtEl>
                                      </p:cBhvr>
                                      <p:to x="100000" y="80000"/>
                                    </p:animScale>
                                    <p:animScale>
                                      <p:cBhvr>
                                        <p:cTn id="47" dur="145" decel="50000">
                                          <p:stCondLst>
                                            <p:cond delay="1171"/>
                                          </p:stCondLst>
                                        </p:cTn>
                                        <p:tgtEl>
                                          <p:spTgt spid="13"/>
                                        </p:tgtEl>
                                      </p:cBhvr>
                                      <p:to x="100000" y="100000"/>
                                    </p:animScale>
                                    <p:animScale>
                                      <p:cBhvr>
                                        <p:cTn id="48" dur="23">
                                          <p:stCondLst>
                                            <p:cond delay="1437"/>
                                          </p:stCondLst>
                                        </p:cTn>
                                        <p:tgtEl>
                                          <p:spTgt spid="13"/>
                                        </p:tgtEl>
                                      </p:cBhvr>
                                      <p:to x="100000" y="90000"/>
                                    </p:animScale>
                                    <p:animScale>
                                      <p:cBhvr>
                                        <p:cTn id="49" dur="145" decel="50000">
                                          <p:stCondLst>
                                            <p:cond delay="1458"/>
                                          </p:stCondLst>
                                        </p:cTn>
                                        <p:tgtEl>
                                          <p:spTgt spid="13"/>
                                        </p:tgtEl>
                                      </p:cBhvr>
                                      <p:to x="100000" y="100000"/>
                                    </p:animScale>
                                    <p:animScale>
                                      <p:cBhvr>
                                        <p:cTn id="50" dur="23">
                                          <p:stCondLst>
                                            <p:cond delay="1582"/>
                                          </p:stCondLst>
                                        </p:cTn>
                                        <p:tgtEl>
                                          <p:spTgt spid="13"/>
                                        </p:tgtEl>
                                      </p:cBhvr>
                                      <p:to x="100000" y="95000"/>
                                    </p:animScale>
                                    <p:animScale>
                                      <p:cBhvr>
                                        <p:cTn id="51" dur="145" decel="50000">
                                          <p:stCondLst>
                                            <p:cond delay="1605"/>
                                          </p:stCondLst>
                                        </p:cTn>
                                        <p:tgtEl>
                                          <p:spTgt spid="13"/>
                                        </p:tgtEl>
                                      </p:cBhvr>
                                      <p:to x="100000" y="100000"/>
                                    </p:animScale>
                                  </p:childTnLst>
                                </p:cTn>
                              </p:par>
                              <p:par>
                                <p:cTn id="52" presetID="26" presetClass="entr" presetSubtype="0" fill="hold" nodeType="withEffect">
                                  <p:stCondLst>
                                    <p:cond delay="50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6">
                                          <p:stCondLst>
                                            <p:cond delay="0"/>
                                          </p:stCondLst>
                                        </p:cTn>
                                        <p:tgtEl>
                                          <p:spTgt spid="17"/>
                                        </p:tgtEl>
                                      </p:cBhvr>
                                    </p:animEffect>
                                    <p:anim calcmode="lin" valueType="num">
                                      <p:cBhvr>
                                        <p:cTn id="55" dur="1594"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56" dur="581"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57" dur="581" tmFilter="0, 0; 0.125,0.2665; 0.25,0.4; 0.375,0.465; 0.5,0.5;  0.625,0.535; 0.75,0.6; 0.875,0.7335; 1,1">
                                          <p:stCondLst>
                                            <p:cond delay="581"/>
                                          </p:stCondLst>
                                        </p:cTn>
                                        <p:tgtEl>
                                          <p:spTgt spid="17"/>
                                        </p:tgtEl>
                                        <p:attrNameLst>
                                          <p:attrName>ppt_y</p:attrName>
                                        </p:attrNameLst>
                                      </p:cBhvr>
                                      <p:tavLst>
                                        <p:tav tm="0" fmla="#ppt_y-sin(pi*$)/9">
                                          <p:val>
                                            <p:fltVal val="0"/>
                                          </p:val>
                                        </p:tav>
                                        <p:tav tm="100000">
                                          <p:val>
                                            <p:fltVal val="1"/>
                                          </p:val>
                                        </p:tav>
                                      </p:tavLst>
                                    </p:anim>
                                    <p:anim calcmode="lin" valueType="num">
                                      <p:cBhvr>
                                        <p:cTn id="58" dur="289" tmFilter="0, 0; 0.125,0.2665; 0.25,0.4; 0.375,0.465; 0.5,0.5;  0.625,0.535; 0.75,0.6; 0.875,0.7335; 1,1">
                                          <p:stCondLst>
                                            <p:cond delay="1160"/>
                                          </p:stCondLst>
                                        </p:cTn>
                                        <p:tgtEl>
                                          <p:spTgt spid="17"/>
                                        </p:tgtEl>
                                        <p:attrNameLst>
                                          <p:attrName>ppt_y</p:attrName>
                                        </p:attrNameLst>
                                      </p:cBhvr>
                                      <p:tavLst>
                                        <p:tav tm="0" fmla="#ppt_y-sin(pi*$)/27">
                                          <p:val>
                                            <p:fltVal val="0"/>
                                          </p:val>
                                        </p:tav>
                                        <p:tav tm="100000">
                                          <p:val>
                                            <p:fltVal val="1"/>
                                          </p:val>
                                        </p:tav>
                                      </p:tavLst>
                                    </p:anim>
                                    <p:anim calcmode="lin" valueType="num">
                                      <p:cBhvr>
                                        <p:cTn id="59" dur="145" tmFilter="0, 0; 0.125,0.2665; 0.25,0.4; 0.375,0.465; 0.5,0.5;  0.625,0.535; 0.75,0.6; 0.875,0.7335; 1,1">
                                          <p:stCondLst>
                                            <p:cond delay="1449"/>
                                          </p:stCondLst>
                                        </p:cTn>
                                        <p:tgtEl>
                                          <p:spTgt spid="17"/>
                                        </p:tgtEl>
                                        <p:attrNameLst>
                                          <p:attrName>ppt_y</p:attrName>
                                        </p:attrNameLst>
                                      </p:cBhvr>
                                      <p:tavLst>
                                        <p:tav tm="0" fmla="#ppt_y-sin(pi*$)/81">
                                          <p:val>
                                            <p:fltVal val="0"/>
                                          </p:val>
                                        </p:tav>
                                        <p:tav tm="100000">
                                          <p:val>
                                            <p:fltVal val="1"/>
                                          </p:val>
                                        </p:tav>
                                      </p:tavLst>
                                    </p:anim>
                                    <p:animScale>
                                      <p:cBhvr>
                                        <p:cTn id="60" dur="23">
                                          <p:stCondLst>
                                            <p:cond delay="569"/>
                                          </p:stCondLst>
                                        </p:cTn>
                                        <p:tgtEl>
                                          <p:spTgt spid="17"/>
                                        </p:tgtEl>
                                      </p:cBhvr>
                                      <p:to x="100000" y="60000"/>
                                    </p:animScale>
                                    <p:animScale>
                                      <p:cBhvr>
                                        <p:cTn id="61" dur="145" decel="50000">
                                          <p:stCondLst>
                                            <p:cond delay="593"/>
                                          </p:stCondLst>
                                        </p:cTn>
                                        <p:tgtEl>
                                          <p:spTgt spid="17"/>
                                        </p:tgtEl>
                                      </p:cBhvr>
                                      <p:to x="100000" y="100000"/>
                                    </p:animScale>
                                    <p:animScale>
                                      <p:cBhvr>
                                        <p:cTn id="62" dur="23">
                                          <p:stCondLst>
                                            <p:cond delay="1148"/>
                                          </p:stCondLst>
                                        </p:cTn>
                                        <p:tgtEl>
                                          <p:spTgt spid="17"/>
                                        </p:tgtEl>
                                      </p:cBhvr>
                                      <p:to x="100000" y="80000"/>
                                    </p:animScale>
                                    <p:animScale>
                                      <p:cBhvr>
                                        <p:cTn id="63" dur="145" decel="50000">
                                          <p:stCondLst>
                                            <p:cond delay="1171"/>
                                          </p:stCondLst>
                                        </p:cTn>
                                        <p:tgtEl>
                                          <p:spTgt spid="17"/>
                                        </p:tgtEl>
                                      </p:cBhvr>
                                      <p:to x="100000" y="100000"/>
                                    </p:animScale>
                                    <p:animScale>
                                      <p:cBhvr>
                                        <p:cTn id="64" dur="23">
                                          <p:stCondLst>
                                            <p:cond delay="1437"/>
                                          </p:stCondLst>
                                        </p:cTn>
                                        <p:tgtEl>
                                          <p:spTgt spid="17"/>
                                        </p:tgtEl>
                                      </p:cBhvr>
                                      <p:to x="100000" y="90000"/>
                                    </p:animScale>
                                    <p:animScale>
                                      <p:cBhvr>
                                        <p:cTn id="65" dur="145" decel="50000">
                                          <p:stCondLst>
                                            <p:cond delay="1458"/>
                                          </p:stCondLst>
                                        </p:cTn>
                                        <p:tgtEl>
                                          <p:spTgt spid="17"/>
                                        </p:tgtEl>
                                      </p:cBhvr>
                                      <p:to x="100000" y="100000"/>
                                    </p:animScale>
                                    <p:animScale>
                                      <p:cBhvr>
                                        <p:cTn id="66" dur="23">
                                          <p:stCondLst>
                                            <p:cond delay="1582"/>
                                          </p:stCondLst>
                                        </p:cTn>
                                        <p:tgtEl>
                                          <p:spTgt spid="17"/>
                                        </p:tgtEl>
                                      </p:cBhvr>
                                      <p:to x="100000" y="95000"/>
                                    </p:animScale>
                                    <p:animScale>
                                      <p:cBhvr>
                                        <p:cTn id="67" dur="145" decel="50000">
                                          <p:stCondLst>
                                            <p:cond delay="1605"/>
                                          </p:stCondLst>
                                        </p:cTn>
                                        <p:tgtEl>
                                          <p:spTgt spid="17"/>
                                        </p:tgtEl>
                                      </p:cBhvr>
                                      <p:to x="100000" y="100000"/>
                                    </p:animScale>
                                  </p:childTnLst>
                                </p:cTn>
                              </p:par>
                            </p:childTnLst>
                          </p:cTn>
                        </p:par>
                        <p:par>
                          <p:cTn id="68" fill="hold">
                            <p:stCondLst>
                              <p:cond delay="3750"/>
                            </p:stCondLst>
                            <p:childTnLst>
                              <p:par>
                                <p:cTn id="69" presetID="22" presetClass="entr" presetSubtype="2"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right)">
                                      <p:cBhvr>
                                        <p:cTn id="71" dur="250"/>
                                        <p:tgtEl>
                                          <p:spTgt spid="8"/>
                                        </p:tgtEl>
                                      </p:cBhvr>
                                    </p:animEffect>
                                  </p:childTnLst>
                                </p:cTn>
                              </p:par>
                              <p:par>
                                <p:cTn id="72" presetID="22" presetClass="entr" presetSubtype="2" fill="hold" grpId="0" nodeType="withEffect">
                                  <p:stCondLst>
                                    <p:cond delay="250"/>
                                  </p:stCondLst>
                                  <p:childTnLst>
                                    <p:set>
                                      <p:cBhvr>
                                        <p:cTn id="73" dur="1" fill="hold">
                                          <p:stCondLst>
                                            <p:cond delay="0"/>
                                          </p:stCondLst>
                                        </p:cTn>
                                        <p:tgtEl>
                                          <p:spTgt spid="6"/>
                                        </p:tgtEl>
                                        <p:attrNameLst>
                                          <p:attrName>style.visibility</p:attrName>
                                        </p:attrNameLst>
                                      </p:cBhvr>
                                      <p:to>
                                        <p:strVal val="visible"/>
                                      </p:to>
                                    </p:set>
                                    <p:animEffect transition="in" filter="wipe(right)">
                                      <p:cBhvr>
                                        <p:cTn id="74" dur="250"/>
                                        <p:tgtEl>
                                          <p:spTgt spid="6"/>
                                        </p:tgtEl>
                                      </p:cBhvr>
                                    </p:animEffect>
                                  </p:childTnLst>
                                </p:cTn>
                              </p:par>
                              <p:par>
                                <p:cTn id="75" presetID="22" presetClass="entr" presetSubtype="2" fill="hold" grpId="0" nodeType="withEffect">
                                  <p:stCondLst>
                                    <p:cond delay="500"/>
                                  </p:stCondLst>
                                  <p:childTnLst>
                                    <p:set>
                                      <p:cBhvr>
                                        <p:cTn id="76" dur="1" fill="hold">
                                          <p:stCondLst>
                                            <p:cond delay="0"/>
                                          </p:stCondLst>
                                        </p:cTn>
                                        <p:tgtEl>
                                          <p:spTgt spid="7"/>
                                        </p:tgtEl>
                                        <p:attrNameLst>
                                          <p:attrName>style.visibility</p:attrName>
                                        </p:attrNameLst>
                                      </p:cBhvr>
                                      <p:to>
                                        <p:strVal val="visible"/>
                                      </p:to>
                                    </p:set>
                                    <p:animEffect transition="in" filter="wipe(right)">
                                      <p:cBhvr>
                                        <p:cTn id="77"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室内装修\91b4OOOPICff_10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96" y="-17153"/>
            <a:ext cx="9171701" cy="5160653"/>
          </a:xfrm>
          <a:prstGeom prst="rect">
            <a:avLst/>
          </a:prstGeom>
          <a:noFill/>
          <a:extLst>
            <a:ext uri="{909E8E84-426E-40DD-AFC4-6F175D3DCCD1}">
              <a14:hiddenFill xmlns:a14="http://schemas.microsoft.com/office/drawing/2010/main">
                <a:solidFill>
                  <a:srgbClr val="FFFFFF"/>
                </a:solidFill>
              </a14:hiddenFill>
            </a:ext>
          </a:extLst>
        </p:spPr>
      </p:pic>
      <p:sp>
        <p:nvSpPr>
          <p:cNvPr id="5" name="剪去单角的矩形 4"/>
          <p:cNvSpPr/>
          <p:nvPr/>
        </p:nvSpPr>
        <p:spPr>
          <a:xfrm>
            <a:off x="3225682" y="874998"/>
            <a:ext cx="2663744" cy="968722"/>
          </a:xfrm>
          <a:prstGeom prst="snip1Rect">
            <a:avLst>
              <a:gd name="adj" fmla="val 40888"/>
            </a:avLst>
          </a:prstGeom>
          <a:solidFill>
            <a:srgbClr val="DA5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950" dirty="0"/>
          </a:p>
        </p:txBody>
      </p:sp>
      <p:sp>
        <p:nvSpPr>
          <p:cNvPr id="6" name="剪去单角的矩形 5"/>
          <p:cNvSpPr/>
          <p:nvPr/>
        </p:nvSpPr>
        <p:spPr>
          <a:xfrm flipH="1" flipV="1">
            <a:off x="3225681" y="1845432"/>
            <a:ext cx="2663744" cy="510295"/>
          </a:xfrm>
          <a:prstGeom prst="snip1Rect">
            <a:avLst>
              <a:gd name="adj" fmla="val 50000"/>
            </a:avLst>
          </a:prstGeom>
          <a:solidFill>
            <a:srgbClr val="E0E0E0"/>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500" b="1" dirty="0">
              <a:solidFill>
                <a:srgbClr val="404040"/>
              </a:solidFill>
              <a:latin typeface="方正铁筋隶书简体" pitchFamily="65" charset="-122"/>
              <a:ea typeface="方正铁筋隶书简体" pitchFamily="65" charset="-122"/>
            </a:endParaRPr>
          </a:p>
        </p:txBody>
      </p:sp>
      <p:sp>
        <p:nvSpPr>
          <p:cNvPr id="7" name="TextBox 4"/>
          <p:cNvSpPr txBox="1"/>
          <p:nvPr/>
        </p:nvSpPr>
        <p:spPr>
          <a:xfrm>
            <a:off x="4072797" y="1267606"/>
            <a:ext cx="1816627" cy="553998"/>
          </a:xfrm>
          <a:prstGeom prst="rect">
            <a:avLst/>
          </a:prstGeom>
          <a:noFill/>
        </p:spPr>
        <p:txBody>
          <a:bodyPr wrap="square" rtlCol="0">
            <a:spAutoFit/>
          </a:bodyPr>
          <a:lstStyle/>
          <a:p>
            <a:r>
              <a:rPr lang="zh-CN" altLang="en-US" sz="3000" b="1" dirty="0" smtClean="0">
                <a:solidFill>
                  <a:schemeClr val="bg1">
                    <a:lumMod val="95000"/>
                  </a:schemeClr>
                </a:solidFill>
                <a:latin typeface="锐字荣光黑简1.0" pitchFamily="2" charset="-122"/>
                <a:ea typeface="锐字荣光黑简1.0" pitchFamily="2" charset="-122"/>
              </a:rPr>
              <a:t>添加标题</a:t>
            </a:r>
            <a:endParaRPr lang="zh-CN" altLang="en-US" sz="3000" b="1" dirty="0">
              <a:solidFill>
                <a:schemeClr val="bg1">
                  <a:lumMod val="95000"/>
                </a:schemeClr>
              </a:solidFill>
              <a:latin typeface="锐字荣光黑简1.0" pitchFamily="2" charset="-122"/>
              <a:ea typeface="锐字荣光黑简1.0" pitchFamily="2" charset="-122"/>
            </a:endParaRPr>
          </a:p>
        </p:txBody>
      </p:sp>
      <p:sp>
        <p:nvSpPr>
          <p:cNvPr id="8" name="KSO_Shape"/>
          <p:cNvSpPr>
            <a:spLocks/>
          </p:cNvSpPr>
          <p:nvPr/>
        </p:nvSpPr>
        <p:spPr bwMode="auto">
          <a:xfrm>
            <a:off x="3312087" y="950467"/>
            <a:ext cx="979420" cy="888007"/>
          </a:xfrm>
          <a:custGeom>
            <a:avLst/>
            <a:gdLst>
              <a:gd name="T0" fmla="*/ 726341 w 2395538"/>
              <a:gd name="T1" fmla="*/ 2170112 h 2170112"/>
              <a:gd name="T2" fmla="*/ 1441768 w 2395538"/>
              <a:gd name="T3" fmla="*/ 728510 h 2170112"/>
              <a:gd name="T4" fmla="*/ 1885633 w 2395538"/>
              <a:gd name="T5" fmla="*/ 1143658 h 2170112"/>
              <a:gd name="T6" fmla="*/ 1870393 w 2395538"/>
              <a:gd name="T7" fmla="*/ 1187775 h 2170112"/>
              <a:gd name="T8" fmla="*/ 1824038 w 2395538"/>
              <a:gd name="T9" fmla="*/ 1209358 h 2170112"/>
              <a:gd name="T10" fmla="*/ 1774825 w 2395538"/>
              <a:gd name="T11" fmla="*/ 1196345 h 2170112"/>
              <a:gd name="T12" fmla="*/ 87630 w 2395538"/>
              <a:gd name="T13" fmla="*/ 1207136 h 2170112"/>
              <a:gd name="T14" fmla="*/ 36195 w 2395538"/>
              <a:gd name="T15" fmla="*/ 1203010 h 2170112"/>
              <a:gd name="T16" fmla="*/ 2540 w 2395538"/>
              <a:gd name="T17" fmla="*/ 1166510 h 2170112"/>
              <a:gd name="T18" fmla="*/ 7937 w 2395538"/>
              <a:gd name="T19" fmla="*/ 1121123 h 2170112"/>
              <a:gd name="T20" fmla="*/ 1968140 w 2395538"/>
              <a:gd name="T21" fmla="*/ 219388 h 2170112"/>
              <a:gd name="T22" fmla="*/ 2114413 w 2395538"/>
              <a:gd name="T23" fmla="*/ 243789 h 2170112"/>
              <a:gd name="T24" fmla="*/ 2240697 w 2395538"/>
              <a:gd name="T25" fmla="*/ 284667 h 2170112"/>
              <a:gd name="T26" fmla="*/ 2388557 w 2395538"/>
              <a:gd name="T27" fmla="*/ 355016 h 2170112"/>
              <a:gd name="T28" fmla="*/ 2336521 w 2395538"/>
              <a:gd name="T29" fmla="*/ 373079 h 2170112"/>
              <a:gd name="T30" fmla="*/ 2250533 w 2395538"/>
              <a:gd name="T31" fmla="*/ 415225 h 2170112"/>
              <a:gd name="T32" fmla="*/ 2138845 w 2395538"/>
              <a:gd name="T33" fmla="*/ 508390 h 2170112"/>
              <a:gd name="T34" fmla="*/ 2044926 w 2395538"/>
              <a:gd name="T35" fmla="*/ 621519 h 2170112"/>
              <a:gd name="T36" fmla="*/ 1960525 w 2395538"/>
              <a:gd name="T37" fmla="*/ 747006 h 2170112"/>
              <a:gd name="T38" fmla="*/ 1902777 w 2395538"/>
              <a:gd name="T39" fmla="*/ 803412 h 2170112"/>
              <a:gd name="T40" fmla="*/ 1832020 w 2395538"/>
              <a:gd name="T41" fmla="*/ 843974 h 2170112"/>
              <a:gd name="T42" fmla="*/ 1753013 w 2395538"/>
              <a:gd name="T43" fmla="*/ 868374 h 2170112"/>
              <a:gd name="T44" fmla="*/ 1568664 w 2395538"/>
              <a:gd name="T45" fmla="*/ 707079 h 2170112"/>
              <a:gd name="T46" fmla="*/ 1657507 w 2395538"/>
              <a:gd name="T47" fmla="*/ 590147 h 2170112"/>
              <a:gd name="T48" fmla="*/ 1736514 w 2395538"/>
              <a:gd name="T49" fmla="*/ 513143 h 2170112"/>
              <a:gd name="T50" fmla="*/ 1825674 w 2395538"/>
              <a:gd name="T51" fmla="*/ 448498 h 2170112"/>
              <a:gd name="T52" fmla="*/ 1925622 w 2395538"/>
              <a:gd name="T53" fmla="*/ 399381 h 2170112"/>
              <a:gd name="T54" fmla="*/ 2033820 w 2395538"/>
              <a:gd name="T55" fmla="*/ 369910 h 2170112"/>
              <a:gd name="T56" fmla="*/ 2147095 w 2395538"/>
              <a:gd name="T57" fmla="*/ 361671 h 2170112"/>
              <a:gd name="T58" fmla="*/ 2032234 w 2395538"/>
              <a:gd name="T59" fmla="*/ 356601 h 2170112"/>
              <a:gd name="T60" fmla="*/ 1917373 w 2395538"/>
              <a:gd name="T61" fmla="*/ 373713 h 2170112"/>
              <a:gd name="T62" fmla="*/ 1806953 w 2395538"/>
              <a:gd name="T63" fmla="*/ 412690 h 2170112"/>
              <a:gd name="T64" fmla="*/ 1703832 w 2395538"/>
              <a:gd name="T65" fmla="*/ 469730 h 2170112"/>
              <a:gd name="T66" fmla="*/ 1610230 w 2395538"/>
              <a:gd name="T67" fmla="*/ 542297 h 2170112"/>
              <a:gd name="T68" fmla="*/ 1526146 w 2395538"/>
              <a:gd name="T69" fmla="*/ 625638 h 2170112"/>
              <a:gd name="T70" fmla="*/ 1409381 w 2395538"/>
              <a:gd name="T71" fmla="*/ 589196 h 2170112"/>
              <a:gd name="T72" fmla="*/ 1430322 w 2395538"/>
              <a:gd name="T73" fmla="*/ 523601 h 2170112"/>
              <a:gd name="T74" fmla="*/ 1476648 w 2395538"/>
              <a:gd name="T75" fmla="*/ 444696 h 2170112"/>
              <a:gd name="T76" fmla="*/ 1541376 w 2395538"/>
              <a:gd name="T77" fmla="*/ 367375 h 2170112"/>
              <a:gd name="T78" fmla="*/ 1611816 w 2395538"/>
              <a:gd name="T79" fmla="*/ 308117 h 2170112"/>
              <a:gd name="T80" fmla="*/ 1686381 w 2395538"/>
              <a:gd name="T81" fmla="*/ 265337 h 2170112"/>
              <a:gd name="T82" fmla="*/ 1763166 w 2395538"/>
              <a:gd name="T83" fmla="*/ 237134 h 2170112"/>
              <a:gd name="T84" fmla="*/ 1910075 w 2395538"/>
              <a:gd name="T85" fmla="*/ 217487 h 2170112"/>
              <a:gd name="T86" fmla="*/ 1198124 w 2395538"/>
              <a:gd name="T87" fmla="*/ 20298 h 2170112"/>
              <a:gd name="T88" fmla="*/ 1336237 w 2395538"/>
              <a:gd name="T89" fmla="*/ 78653 h 2170112"/>
              <a:gd name="T90" fmla="*/ 1406886 w 2395538"/>
              <a:gd name="T91" fmla="*/ 127177 h 2170112"/>
              <a:gd name="T92" fmla="*/ 1468305 w 2395538"/>
              <a:gd name="T93" fmla="*/ 191241 h 2170112"/>
              <a:gd name="T94" fmla="*/ 1512540 w 2395538"/>
              <a:gd name="T95" fmla="*/ 273066 h 2170112"/>
              <a:gd name="T96" fmla="*/ 1474351 w 2395538"/>
              <a:gd name="T97" fmla="*/ 374554 h 2170112"/>
              <a:gd name="T98" fmla="*/ 1420252 w 2395538"/>
              <a:gd name="T99" fmla="*/ 385654 h 2170112"/>
              <a:gd name="T100" fmla="*/ 1384927 w 2395538"/>
              <a:gd name="T101" fmla="*/ 273700 h 2170112"/>
              <a:gd name="T102" fmla="*/ 1348012 w 2395538"/>
              <a:gd name="T103" fmla="*/ 208050 h 2170112"/>
              <a:gd name="T104" fmla="*/ 1299640 w 2395538"/>
              <a:gd name="T105" fmla="*/ 150963 h 2170112"/>
              <a:gd name="T106" fmla="*/ 1242040 w 2395538"/>
              <a:gd name="T107" fmla="*/ 104659 h 2170112"/>
              <a:gd name="T108" fmla="*/ 1280546 w 2395538"/>
              <a:gd name="T109" fmla="*/ 143986 h 2170112"/>
              <a:gd name="T110" fmla="*/ 1323508 w 2395538"/>
              <a:gd name="T111" fmla="*/ 202024 h 2170112"/>
              <a:gd name="T112" fmla="*/ 1356923 w 2395538"/>
              <a:gd name="T113" fmla="*/ 274969 h 2170112"/>
              <a:gd name="T114" fmla="*/ 1381108 w 2395538"/>
              <a:gd name="T115" fmla="*/ 413880 h 2170112"/>
              <a:gd name="T116" fmla="*/ 1369652 w 2395538"/>
              <a:gd name="T117" fmla="*/ 554378 h 2170112"/>
              <a:gd name="T118" fmla="*/ 1166937 w 2395538"/>
              <a:gd name="T119" fmla="*/ 363136 h 2170112"/>
              <a:gd name="T120" fmla="*/ 1178711 w 2395538"/>
              <a:gd name="T121" fmla="*/ 227079 h 2170112"/>
              <a:gd name="T122" fmla="*/ 1172028 w 2395538"/>
              <a:gd name="T123" fmla="*/ 132568 h 2170112"/>
              <a:gd name="T124" fmla="*/ 1144342 w 2395538"/>
              <a:gd name="T125" fmla="*/ 45670 h 2170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chemeClr val="bg1">
              <a:lumMod val="95000"/>
            </a:schemeClr>
          </a:solidFill>
          <a:ln>
            <a:noFill/>
          </a:ln>
          <a:extLst/>
        </p:spPr>
        <p:txBody>
          <a:bodyPr anchor="ctr">
            <a:scene3d>
              <a:camera prst="orthographicFront"/>
              <a:lightRig rig="threePt" dir="t"/>
            </a:scene3d>
            <a:sp3d>
              <a:contourClr>
                <a:srgbClr val="FFFFFF"/>
              </a:contourClr>
            </a:sp3d>
          </a:bodyPr>
          <a:lstStyle/>
          <a:p>
            <a:pPr algn="ctr">
              <a:defRPr/>
            </a:pPr>
            <a:endParaRPr lang="zh-CN" altLang="en-US" sz="1013">
              <a:solidFill>
                <a:srgbClr val="FFFFFF"/>
              </a:solidFill>
              <a:ea typeface="宋体" panose="02010600030101010101" pitchFamily="2" charset="-122"/>
            </a:endParaRPr>
          </a:p>
        </p:txBody>
      </p:sp>
      <p:sp>
        <p:nvSpPr>
          <p:cNvPr id="9" name="TextBox 9"/>
          <p:cNvSpPr txBox="1"/>
          <p:nvPr/>
        </p:nvSpPr>
        <p:spPr>
          <a:xfrm>
            <a:off x="3319398" y="1901465"/>
            <a:ext cx="2873499" cy="369332"/>
          </a:xfrm>
          <a:prstGeom prst="rect">
            <a:avLst/>
          </a:prstGeom>
          <a:noFill/>
        </p:spPr>
        <p:txBody>
          <a:bodyPr wrap="square" rtlCol="0">
            <a:spAutoFit/>
          </a:bodyPr>
          <a:lstStyle/>
          <a:p>
            <a:r>
              <a:rPr lang="en-US" altLang="zh-CN" sz="1800" b="1" spc="1875" dirty="0">
                <a:solidFill>
                  <a:srgbClr val="404040"/>
                </a:solidFill>
                <a:latin typeface="方正兰亭超细黑简体" pitchFamily="2" charset="-122"/>
                <a:ea typeface="方正兰亭超细黑简体" pitchFamily="2" charset="-122"/>
              </a:rPr>
              <a:t>Part </a:t>
            </a:r>
            <a:r>
              <a:rPr lang="en-US" altLang="zh-CN" sz="1800" b="1" spc="1875" dirty="0" smtClean="0">
                <a:solidFill>
                  <a:srgbClr val="404040"/>
                </a:solidFill>
                <a:latin typeface="方正兰亭超细黑简体" pitchFamily="2" charset="-122"/>
                <a:ea typeface="方正兰亭超细黑简体" pitchFamily="2" charset="-122"/>
              </a:rPr>
              <a:t>05</a:t>
            </a:r>
            <a:endParaRPr lang="zh-CN" altLang="en-US" sz="1800" b="1" spc="1875" dirty="0">
              <a:solidFill>
                <a:srgbClr val="404040"/>
              </a:solidFill>
              <a:latin typeface="方正兰亭超细黑简体" pitchFamily="2" charset="-122"/>
              <a:ea typeface="方正兰亭超细黑简体" pitchFamily="2" charset="-122"/>
            </a:endParaRPr>
          </a:p>
        </p:txBody>
      </p:sp>
    </p:spTree>
    <p:extLst>
      <p:ext uri="{BB962C8B-B14F-4D97-AF65-F5344CB8AC3E}">
        <p14:creationId xmlns:p14="http://schemas.microsoft.com/office/powerpoint/2010/main" val="4040389801"/>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par>
                                <p:cTn id="8" presetID="27" presetClass="emph" presetSubtype="0" repeatCount="2000" fill="remove" grpId="1" nodeType="withEffect">
                                  <p:stCondLst>
                                    <p:cond delay="0"/>
                                  </p:stCondLst>
                                  <p:childTnLst>
                                    <p:animClr clrSpc="rgb" dir="cw">
                                      <p:cBhvr override="childStyle">
                                        <p:cTn id="9" dur="250" autoRev="1" fill="remove"/>
                                        <p:tgtEl>
                                          <p:spTgt spid="5"/>
                                        </p:tgtEl>
                                        <p:attrNameLst>
                                          <p:attrName>style.color</p:attrName>
                                        </p:attrNameLst>
                                      </p:cBhvr>
                                      <p:to>
                                        <a:schemeClr val="bg1"/>
                                      </p:to>
                                    </p:animClr>
                                    <p:animClr clrSpc="rgb" dir="cw">
                                      <p:cBhvr>
                                        <p:cTn id="10" dur="250" autoRev="1" fill="remove"/>
                                        <p:tgtEl>
                                          <p:spTgt spid="5"/>
                                        </p:tgtEl>
                                        <p:attrNameLst>
                                          <p:attrName>fillcolor</p:attrName>
                                        </p:attrNameLst>
                                      </p:cBhvr>
                                      <p:to>
                                        <a:schemeClr val="bg1"/>
                                      </p:to>
                                    </p:animClr>
                                    <p:set>
                                      <p:cBhvr>
                                        <p:cTn id="11" dur="250" autoRev="1" fill="remove"/>
                                        <p:tgtEl>
                                          <p:spTgt spid="5"/>
                                        </p:tgtEl>
                                        <p:attrNameLst>
                                          <p:attrName>fill.type</p:attrName>
                                        </p:attrNameLst>
                                      </p:cBhvr>
                                      <p:to>
                                        <p:strVal val="solid"/>
                                      </p:to>
                                    </p:set>
                                    <p:set>
                                      <p:cBhvr>
                                        <p:cTn id="12" dur="250" autoRev="1" fill="remove"/>
                                        <p:tgtEl>
                                          <p:spTgt spid="5"/>
                                        </p:tgtEl>
                                        <p:attrNameLst>
                                          <p:attrName>fill.on</p:attrName>
                                        </p:attrNameLst>
                                      </p:cBhvr>
                                      <p:to>
                                        <p:strVal val="true"/>
                                      </p:to>
                                    </p:set>
                                  </p:childTnLst>
                                </p:cTn>
                              </p:par>
                            </p:childTnLst>
                          </p:cTn>
                        </p:par>
                        <p:par>
                          <p:cTn id="13" fill="hold">
                            <p:stCondLst>
                              <p:cond delay="1000"/>
                            </p:stCondLst>
                            <p:childTnLst>
                              <p:par>
                                <p:cTn id="14" presetID="12" presetClass="entr" presetSubtype="2"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p:tgtEl>
                                          <p:spTgt spid="8"/>
                                        </p:tgtEl>
                                        <p:attrNameLst>
                                          <p:attrName>ppt_x</p:attrName>
                                        </p:attrNameLst>
                                      </p:cBhvr>
                                      <p:tavLst>
                                        <p:tav tm="0">
                                          <p:val>
                                            <p:strVal val="#ppt_x+#ppt_w*1.125000"/>
                                          </p:val>
                                        </p:tav>
                                        <p:tav tm="100000">
                                          <p:val>
                                            <p:strVal val="#ppt_x"/>
                                          </p:val>
                                        </p:tav>
                                      </p:tavLst>
                                    </p:anim>
                                    <p:animEffect transition="in" filter="wipe(left)">
                                      <p:cBhvr>
                                        <p:cTn id="17" dur="500"/>
                                        <p:tgtEl>
                                          <p:spTgt spid="8"/>
                                        </p:tgtEl>
                                      </p:cBhvr>
                                    </p:animEffect>
                                  </p:childTnLst>
                                </p:cTn>
                              </p:par>
                            </p:childTnLst>
                          </p:cTn>
                        </p:par>
                        <p:par>
                          <p:cTn id="18" fill="hold">
                            <p:stCondLst>
                              <p:cond delay="1500"/>
                            </p:stCondLst>
                            <p:childTnLst>
                              <p:par>
                                <p:cTn id="19" presetID="49" presetClass="entr" presetSubtype="0" decel="100000" fill="hold" grpId="0" nodeType="after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 calcmode="lin" valueType="num">
                                      <p:cBhvr>
                                        <p:cTn id="23" dur="500" fill="hold"/>
                                        <p:tgtEl>
                                          <p:spTgt spid="7"/>
                                        </p:tgtEl>
                                        <p:attrNameLst>
                                          <p:attrName>style.rotation</p:attrName>
                                        </p:attrNameLst>
                                      </p:cBhvr>
                                      <p:tavLst>
                                        <p:tav tm="0">
                                          <p:val>
                                            <p:fltVal val="360"/>
                                          </p:val>
                                        </p:tav>
                                        <p:tav tm="100000">
                                          <p:val>
                                            <p:fltVal val="0"/>
                                          </p:val>
                                        </p:tav>
                                      </p:tavLst>
                                    </p:anim>
                                    <p:animEffect transition="in" filter="fade">
                                      <p:cBhvr>
                                        <p:cTn id="24" dur="500"/>
                                        <p:tgtEl>
                                          <p:spTgt spid="7"/>
                                        </p:tgtEl>
                                      </p:cBhvr>
                                    </p:animEffect>
                                  </p:childTnLst>
                                </p:cTn>
                              </p:par>
                            </p:childTnLst>
                          </p:cTn>
                        </p:par>
                        <p:par>
                          <p:cTn id="25" fill="hold">
                            <p:stCondLst>
                              <p:cond delay="2150"/>
                            </p:stCondLst>
                            <p:childTnLst>
                              <p:par>
                                <p:cTn id="26" presetID="16" presetClass="entr" presetSubtype="37"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outVertical)">
                                      <p:cBhvr>
                                        <p:cTn id="28" dur="500"/>
                                        <p:tgtEl>
                                          <p:spTgt spid="6"/>
                                        </p:tgtEl>
                                      </p:cBhvr>
                                    </p:animEffect>
                                  </p:childTnLst>
                                </p:cTn>
                              </p:par>
                            </p:childTnLst>
                          </p:cTn>
                        </p:par>
                        <p:par>
                          <p:cTn id="29" fill="hold">
                            <p:stCondLst>
                              <p:cond delay="2650"/>
                            </p:stCondLst>
                            <p:childTnLst>
                              <p:par>
                                <p:cTn id="30" presetID="27" presetClass="emph" presetSubtype="0" repeatCount="2000" fill="remove" grpId="1" nodeType="afterEffect">
                                  <p:stCondLst>
                                    <p:cond delay="0"/>
                                  </p:stCondLst>
                                  <p:childTnLst>
                                    <p:animClr clrSpc="rgb" dir="cw">
                                      <p:cBhvr override="childStyle">
                                        <p:cTn id="31" dur="250" autoRev="1" fill="remove"/>
                                        <p:tgtEl>
                                          <p:spTgt spid="6"/>
                                        </p:tgtEl>
                                        <p:attrNameLst>
                                          <p:attrName>style.color</p:attrName>
                                        </p:attrNameLst>
                                      </p:cBhvr>
                                      <p:to>
                                        <a:schemeClr val="bg1"/>
                                      </p:to>
                                    </p:animClr>
                                    <p:animClr clrSpc="rgb" dir="cw">
                                      <p:cBhvr>
                                        <p:cTn id="32" dur="250" autoRev="1" fill="remove"/>
                                        <p:tgtEl>
                                          <p:spTgt spid="6"/>
                                        </p:tgtEl>
                                        <p:attrNameLst>
                                          <p:attrName>fillcolor</p:attrName>
                                        </p:attrNameLst>
                                      </p:cBhvr>
                                      <p:to>
                                        <a:schemeClr val="bg1"/>
                                      </p:to>
                                    </p:animClr>
                                    <p:set>
                                      <p:cBhvr>
                                        <p:cTn id="33" dur="250" autoRev="1" fill="remove"/>
                                        <p:tgtEl>
                                          <p:spTgt spid="6"/>
                                        </p:tgtEl>
                                        <p:attrNameLst>
                                          <p:attrName>fill.type</p:attrName>
                                        </p:attrNameLst>
                                      </p:cBhvr>
                                      <p:to>
                                        <p:strVal val="solid"/>
                                      </p:to>
                                    </p:set>
                                    <p:set>
                                      <p:cBhvr>
                                        <p:cTn id="34" dur="250" autoRev="1" fill="remove"/>
                                        <p:tgtEl>
                                          <p:spTgt spid="6"/>
                                        </p:tgtEl>
                                        <p:attrNameLst>
                                          <p:attrName>fill.on</p:attrName>
                                        </p:attrNameLst>
                                      </p:cBhvr>
                                      <p:to>
                                        <p:strVal val="true"/>
                                      </p:to>
                                    </p:set>
                                  </p:childTnLst>
                                </p:cTn>
                              </p:par>
                            </p:childTnLst>
                          </p:cTn>
                        </p:par>
                        <p:par>
                          <p:cTn id="35" fill="hold">
                            <p:stCondLst>
                              <p:cond delay="3650"/>
                            </p:stCondLst>
                            <p:childTnLst>
                              <p:par>
                                <p:cTn id="36" presetID="12" presetClass="entr" presetSubtype="4" fill="hold" grpId="0" nodeType="afterEffect">
                                  <p:stCondLst>
                                    <p:cond delay="0"/>
                                  </p:stCondLst>
                                  <p:iterate type="lt">
                                    <p:tmPct val="10000"/>
                                  </p:iterate>
                                  <p:childTnLst>
                                    <p:set>
                                      <p:cBhvr>
                                        <p:cTn id="37" dur="1" fill="hold">
                                          <p:stCondLst>
                                            <p:cond delay="0"/>
                                          </p:stCondLst>
                                        </p:cTn>
                                        <p:tgtEl>
                                          <p:spTgt spid="9"/>
                                        </p:tgtEl>
                                        <p:attrNameLst>
                                          <p:attrName>style.visibility</p:attrName>
                                        </p:attrNameLst>
                                      </p:cBhvr>
                                      <p:to>
                                        <p:strVal val="visible"/>
                                      </p:to>
                                    </p:set>
                                    <p:anim calcmode="lin" valueType="num">
                                      <p:cBhvr additive="base">
                                        <p:cTn id="38" dur="1000"/>
                                        <p:tgtEl>
                                          <p:spTgt spid="9"/>
                                        </p:tgtEl>
                                        <p:attrNameLst>
                                          <p:attrName>ppt_y</p:attrName>
                                        </p:attrNameLst>
                                      </p:cBhvr>
                                      <p:tavLst>
                                        <p:tav tm="0">
                                          <p:val>
                                            <p:strVal val="#ppt_y+#ppt_h*1.125000"/>
                                          </p:val>
                                        </p:tav>
                                        <p:tav tm="100000">
                                          <p:val>
                                            <p:strVal val="#ppt_y"/>
                                          </p:val>
                                        </p:tav>
                                      </p:tavLst>
                                    </p:anim>
                                    <p:animEffect transition="in" filter="wipe(up)">
                                      <p:cBhvr>
                                        <p:cTn id="3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p:bldP spid="8"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521" y="123478"/>
            <a:ext cx="179512" cy="432048"/>
          </a:xfrm>
          <a:prstGeom prst="rect">
            <a:avLst/>
          </a:prstGeom>
          <a:solidFill>
            <a:srgbClr val="D83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9"/>
          <p:cNvSpPr txBox="1"/>
          <p:nvPr/>
        </p:nvSpPr>
        <p:spPr>
          <a:xfrm>
            <a:off x="460380" y="155415"/>
            <a:ext cx="1210588" cy="400110"/>
          </a:xfrm>
          <a:prstGeom prst="rect">
            <a:avLst/>
          </a:prstGeom>
          <a:noFill/>
        </p:spPr>
        <p:txBody>
          <a:bodyPr wrap="none" rtlCol="0">
            <a:spAutoFit/>
          </a:bodyPr>
          <a:lstStyle/>
          <a:p>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785736" y="2023544"/>
            <a:ext cx="3732258" cy="691301"/>
          </a:xfrm>
          <a:prstGeom prst="rect">
            <a:avLst/>
          </a:prstGeom>
          <a:solidFill>
            <a:srgbClr val="DA5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lumMod val="75000"/>
                  <a:lumOff val="25000"/>
                </a:schemeClr>
              </a:solidFill>
            </a:endParaRPr>
          </a:p>
        </p:txBody>
      </p:sp>
      <p:sp>
        <p:nvSpPr>
          <p:cNvPr id="7" name="TextBox 29"/>
          <p:cNvSpPr txBox="1"/>
          <p:nvPr/>
        </p:nvSpPr>
        <p:spPr>
          <a:xfrm>
            <a:off x="952075" y="2063898"/>
            <a:ext cx="3511913" cy="674031"/>
          </a:xfrm>
          <a:prstGeom prst="rect">
            <a:avLst/>
          </a:prstGeom>
          <a:noFill/>
        </p:spPr>
        <p:txBody>
          <a:bodyPr wrap="square" rtlCol="0">
            <a:spAutoFit/>
          </a:bodyPr>
          <a:lstStyle/>
          <a:p>
            <a:pPr>
              <a:lnSpc>
                <a:spcPct val="120000"/>
              </a:lnSpc>
            </a:pPr>
            <a:r>
              <a:rPr lang="zh-CN" altLang="en-US" sz="1050" dirty="0">
                <a:solidFill>
                  <a:schemeClr val="bg1">
                    <a:lumMod val="95000"/>
                  </a:schemeClr>
                </a:solidFill>
                <a:latin typeface="微软雅黑" pitchFamily="34" charset="-122"/>
                <a:ea typeface="微软雅黑" pitchFamily="34" charset="-122"/>
              </a:rPr>
              <a:t>输入内容，或复制内容后右键选择“只保留文本”粘贴内容。输入内容，或复制内容后右键选择“只保留文本”粘贴内容。</a:t>
            </a:r>
          </a:p>
        </p:txBody>
      </p:sp>
      <p:sp>
        <p:nvSpPr>
          <p:cNvPr id="8" name="TextBox 30"/>
          <p:cNvSpPr txBox="1"/>
          <p:nvPr/>
        </p:nvSpPr>
        <p:spPr>
          <a:xfrm>
            <a:off x="899592" y="3513283"/>
            <a:ext cx="918102" cy="701731"/>
          </a:xfrm>
          <a:prstGeom prst="rect">
            <a:avLst/>
          </a:prstGeom>
          <a:noFill/>
        </p:spPr>
        <p:txBody>
          <a:bodyPr wrap="square" rtlCol="0">
            <a:spAutoFit/>
          </a:bodyPr>
          <a:lstStyle/>
          <a:p>
            <a:pPr>
              <a:lnSpc>
                <a:spcPct val="120000"/>
              </a:lnSpc>
            </a:pPr>
            <a:r>
              <a:rPr lang="zh-CN" altLang="en-US" sz="825" dirty="0">
                <a:solidFill>
                  <a:schemeClr val="tx1">
                    <a:lumMod val="75000"/>
                    <a:lumOff val="25000"/>
                  </a:schemeClr>
                </a:solidFill>
                <a:latin typeface="微软雅黑" pitchFamily="34" charset="-122"/>
                <a:ea typeface="微软雅黑" pitchFamily="34" charset="-122"/>
              </a:rPr>
              <a:t>输入内容，或复制内容后右键选择只保留文本粘贴内容。</a:t>
            </a:r>
          </a:p>
        </p:txBody>
      </p:sp>
      <p:sp>
        <p:nvSpPr>
          <p:cNvPr id="9" name="TextBox 31"/>
          <p:cNvSpPr txBox="1"/>
          <p:nvPr/>
        </p:nvSpPr>
        <p:spPr>
          <a:xfrm>
            <a:off x="980601" y="1581417"/>
            <a:ext cx="1215135" cy="248209"/>
          </a:xfrm>
          <a:prstGeom prst="rect">
            <a:avLst/>
          </a:prstGeom>
          <a:noFill/>
        </p:spPr>
        <p:txBody>
          <a:bodyPr wrap="square" rtlCol="0">
            <a:spAutoFit/>
          </a:bodyPr>
          <a:lstStyle/>
          <a:p>
            <a:r>
              <a:rPr lang="zh-CN" altLang="en-US" sz="1013" dirty="0">
                <a:solidFill>
                  <a:schemeClr val="tx1">
                    <a:lumMod val="75000"/>
                    <a:lumOff val="25000"/>
                  </a:schemeClr>
                </a:solidFill>
                <a:latin typeface="微软雅黑" pitchFamily="34" charset="-122"/>
                <a:ea typeface="微软雅黑" pitchFamily="34" charset="-122"/>
              </a:rPr>
              <a:t>输入小标题</a:t>
            </a:r>
          </a:p>
        </p:txBody>
      </p:sp>
      <p:sp>
        <p:nvSpPr>
          <p:cNvPr id="10" name="TextBox 32"/>
          <p:cNvSpPr txBox="1"/>
          <p:nvPr/>
        </p:nvSpPr>
        <p:spPr>
          <a:xfrm>
            <a:off x="2116299" y="3513283"/>
            <a:ext cx="918102" cy="701731"/>
          </a:xfrm>
          <a:prstGeom prst="rect">
            <a:avLst/>
          </a:prstGeom>
          <a:noFill/>
        </p:spPr>
        <p:txBody>
          <a:bodyPr wrap="square" rtlCol="0">
            <a:spAutoFit/>
          </a:bodyPr>
          <a:lstStyle/>
          <a:p>
            <a:pPr>
              <a:lnSpc>
                <a:spcPct val="120000"/>
              </a:lnSpc>
            </a:pPr>
            <a:r>
              <a:rPr lang="zh-CN" altLang="en-US" sz="825" dirty="0">
                <a:solidFill>
                  <a:schemeClr val="tx1">
                    <a:lumMod val="75000"/>
                    <a:lumOff val="25000"/>
                  </a:schemeClr>
                </a:solidFill>
                <a:latin typeface="微软雅黑" pitchFamily="34" charset="-122"/>
                <a:ea typeface="微软雅黑" pitchFamily="34" charset="-122"/>
              </a:rPr>
              <a:t>输入内容，或复制内容后右键选择只保留文本粘贴内容。</a:t>
            </a:r>
          </a:p>
        </p:txBody>
      </p:sp>
      <p:sp>
        <p:nvSpPr>
          <p:cNvPr id="11" name="TextBox 33"/>
          <p:cNvSpPr txBox="1"/>
          <p:nvPr/>
        </p:nvSpPr>
        <p:spPr>
          <a:xfrm>
            <a:off x="3437874" y="3513283"/>
            <a:ext cx="918102" cy="701731"/>
          </a:xfrm>
          <a:prstGeom prst="rect">
            <a:avLst/>
          </a:prstGeom>
          <a:noFill/>
        </p:spPr>
        <p:txBody>
          <a:bodyPr wrap="square" rtlCol="0">
            <a:spAutoFit/>
          </a:bodyPr>
          <a:lstStyle/>
          <a:p>
            <a:pPr>
              <a:lnSpc>
                <a:spcPct val="120000"/>
              </a:lnSpc>
            </a:pPr>
            <a:r>
              <a:rPr lang="zh-CN" altLang="en-US" sz="825" dirty="0">
                <a:solidFill>
                  <a:schemeClr val="tx1">
                    <a:lumMod val="75000"/>
                    <a:lumOff val="25000"/>
                  </a:schemeClr>
                </a:solidFill>
                <a:latin typeface="微软雅黑" pitchFamily="34" charset="-122"/>
                <a:ea typeface="微软雅黑" pitchFamily="34" charset="-122"/>
              </a:rPr>
              <a:t>输入内容，或复制内容后右键选择只保留文本粘贴内容。</a:t>
            </a:r>
          </a:p>
        </p:txBody>
      </p:sp>
      <p:grpSp>
        <p:nvGrpSpPr>
          <p:cNvPr id="12" name="组合 11"/>
          <p:cNvGrpSpPr/>
          <p:nvPr/>
        </p:nvGrpSpPr>
        <p:grpSpPr>
          <a:xfrm>
            <a:off x="2298560" y="3009504"/>
            <a:ext cx="455479" cy="455479"/>
            <a:chOff x="3025852" y="3796648"/>
            <a:chExt cx="607305" cy="607305"/>
          </a:xfrm>
        </p:grpSpPr>
        <p:sp>
          <p:nvSpPr>
            <p:cNvPr id="13" name="椭圆 12"/>
            <p:cNvSpPr/>
            <p:nvPr/>
          </p:nvSpPr>
          <p:spPr>
            <a:xfrm>
              <a:off x="3025852" y="3796648"/>
              <a:ext cx="607305" cy="607305"/>
            </a:xfrm>
            <a:prstGeom prst="ellipse">
              <a:avLst/>
            </a:prstGeom>
            <a:noFill/>
            <a:ln w="12700">
              <a:solidFill>
                <a:srgbClr val="DA5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lumMod val="75000"/>
                    <a:lumOff val="25000"/>
                  </a:schemeClr>
                </a:solidFill>
              </a:endParaRPr>
            </a:p>
          </p:txBody>
        </p:sp>
        <p:grpSp>
          <p:nvGrpSpPr>
            <p:cNvPr id="14" name="组合 13"/>
            <p:cNvGrpSpPr/>
            <p:nvPr/>
          </p:nvGrpSpPr>
          <p:grpSpPr>
            <a:xfrm>
              <a:off x="3139899" y="3914452"/>
              <a:ext cx="371264" cy="338832"/>
              <a:chOff x="3330575" y="1203325"/>
              <a:chExt cx="5524500" cy="4445000"/>
            </a:xfrm>
            <a:solidFill>
              <a:schemeClr val="accent2">
                <a:lumMod val="50000"/>
              </a:schemeClr>
            </a:solidFill>
          </p:grpSpPr>
          <p:sp>
            <p:nvSpPr>
              <p:cNvPr id="15" name="Freeform 56"/>
              <p:cNvSpPr>
                <a:spLocks/>
              </p:cNvSpPr>
              <p:nvPr/>
            </p:nvSpPr>
            <p:spPr bwMode="auto">
              <a:xfrm>
                <a:off x="3330575" y="1717675"/>
                <a:ext cx="5524500" cy="3930650"/>
              </a:xfrm>
              <a:custGeom>
                <a:avLst/>
                <a:gdLst>
                  <a:gd name="T0" fmla="*/ 1470 w 1470"/>
                  <a:gd name="T1" fmla="*/ 913 h 1045"/>
                  <a:gd name="T2" fmla="*/ 1470 w 1470"/>
                  <a:gd name="T3" fmla="*/ 922 h 1045"/>
                  <a:gd name="T4" fmla="*/ 1466 w 1470"/>
                  <a:gd name="T5" fmla="*/ 949 h 1045"/>
                  <a:gd name="T6" fmla="*/ 1396 w 1470"/>
                  <a:gd name="T7" fmla="*/ 1032 h 1045"/>
                  <a:gd name="T8" fmla="*/ 1342 w 1470"/>
                  <a:gd name="T9" fmla="*/ 1045 h 1045"/>
                  <a:gd name="T10" fmla="*/ 1208 w 1470"/>
                  <a:gd name="T11" fmla="*/ 1045 h 1045"/>
                  <a:gd name="T12" fmla="*/ 260 w 1470"/>
                  <a:gd name="T13" fmla="*/ 1045 h 1045"/>
                  <a:gd name="T14" fmla="*/ 134 w 1470"/>
                  <a:gd name="T15" fmla="*/ 1045 h 1045"/>
                  <a:gd name="T16" fmla="*/ 126 w 1470"/>
                  <a:gd name="T17" fmla="*/ 1045 h 1045"/>
                  <a:gd name="T18" fmla="*/ 72 w 1470"/>
                  <a:gd name="T19" fmla="*/ 1031 h 1045"/>
                  <a:gd name="T20" fmla="*/ 4 w 1470"/>
                  <a:gd name="T21" fmla="*/ 947 h 1045"/>
                  <a:gd name="T22" fmla="*/ 0 w 1470"/>
                  <a:gd name="T23" fmla="*/ 919 h 1045"/>
                  <a:gd name="T24" fmla="*/ 0 w 1470"/>
                  <a:gd name="T25" fmla="*/ 911 h 1045"/>
                  <a:gd name="T26" fmla="*/ 0 w 1470"/>
                  <a:gd name="T27" fmla="*/ 733 h 1045"/>
                  <a:gd name="T28" fmla="*/ 0 w 1470"/>
                  <a:gd name="T29" fmla="*/ 200 h 1045"/>
                  <a:gd name="T30" fmla="*/ 0 w 1470"/>
                  <a:gd name="T31" fmla="*/ 155 h 1045"/>
                  <a:gd name="T32" fmla="*/ 31 w 1470"/>
                  <a:gd name="T33" fmla="*/ 70 h 1045"/>
                  <a:gd name="T34" fmla="*/ 130 w 1470"/>
                  <a:gd name="T35" fmla="*/ 24 h 1045"/>
                  <a:gd name="T36" fmla="*/ 219 w 1470"/>
                  <a:gd name="T37" fmla="*/ 24 h 1045"/>
                  <a:gd name="T38" fmla="*/ 370 w 1470"/>
                  <a:gd name="T39" fmla="*/ 26 h 1045"/>
                  <a:gd name="T40" fmla="*/ 424 w 1470"/>
                  <a:gd name="T41" fmla="*/ 1 h 1045"/>
                  <a:gd name="T42" fmla="*/ 370 w 1470"/>
                  <a:gd name="T43" fmla="*/ 99 h 1045"/>
                  <a:gd name="T44" fmla="*/ 337 w 1470"/>
                  <a:gd name="T45" fmla="*/ 78 h 1045"/>
                  <a:gd name="T46" fmla="*/ 160 w 1470"/>
                  <a:gd name="T47" fmla="*/ 78 h 1045"/>
                  <a:gd name="T48" fmla="*/ 109 w 1470"/>
                  <a:gd name="T49" fmla="*/ 82 h 1045"/>
                  <a:gd name="T50" fmla="*/ 55 w 1470"/>
                  <a:gd name="T51" fmla="*/ 144 h 1045"/>
                  <a:gd name="T52" fmla="*/ 54 w 1470"/>
                  <a:gd name="T53" fmla="*/ 170 h 1045"/>
                  <a:gd name="T54" fmla="*/ 54 w 1470"/>
                  <a:gd name="T55" fmla="*/ 259 h 1045"/>
                  <a:gd name="T56" fmla="*/ 54 w 1470"/>
                  <a:gd name="T57" fmla="*/ 851 h 1045"/>
                  <a:gd name="T58" fmla="*/ 54 w 1470"/>
                  <a:gd name="T59" fmla="*/ 914 h 1045"/>
                  <a:gd name="T60" fmla="*/ 54 w 1470"/>
                  <a:gd name="T61" fmla="*/ 923 h 1045"/>
                  <a:gd name="T62" fmla="*/ 65 w 1470"/>
                  <a:gd name="T63" fmla="*/ 953 h 1045"/>
                  <a:gd name="T64" fmla="*/ 117 w 1470"/>
                  <a:gd name="T65" fmla="*/ 990 h 1045"/>
                  <a:gd name="T66" fmla="*/ 131 w 1470"/>
                  <a:gd name="T67" fmla="*/ 991 h 1045"/>
                  <a:gd name="T68" fmla="*/ 142 w 1470"/>
                  <a:gd name="T69" fmla="*/ 991 h 1045"/>
                  <a:gd name="T70" fmla="*/ 734 w 1470"/>
                  <a:gd name="T71" fmla="*/ 991 h 1045"/>
                  <a:gd name="T72" fmla="*/ 1326 w 1470"/>
                  <a:gd name="T73" fmla="*/ 991 h 1045"/>
                  <a:gd name="T74" fmla="*/ 1352 w 1470"/>
                  <a:gd name="T75" fmla="*/ 990 h 1045"/>
                  <a:gd name="T76" fmla="*/ 1405 w 1470"/>
                  <a:gd name="T77" fmla="*/ 955 h 1045"/>
                  <a:gd name="T78" fmla="*/ 1416 w 1470"/>
                  <a:gd name="T79" fmla="*/ 924 h 1045"/>
                  <a:gd name="T80" fmla="*/ 1416 w 1470"/>
                  <a:gd name="T81" fmla="*/ 916 h 1045"/>
                  <a:gd name="T82" fmla="*/ 1416 w 1470"/>
                  <a:gd name="T83" fmla="*/ 854 h 1045"/>
                  <a:gd name="T84" fmla="*/ 1416 w 1470"/>
                  <a:gd name="T85" fmla="*/ 261 h 1045"/>
                  <a:gd name="T86" fmla="*/ 1416 w 1470"/>
                  <a:gd name="T87" fmla="*/ 172 h 1045"/>
                  <a:gd name="T88" fmla="*/ 1416 w 1470"/>
                  <a:gd name="T89" fmla="*/ 154 h 1045"/>
                  <a:gd name="T90" fmla="*/ 1416 w 1470"/>
                  <a:gd name="T91" fmla="*/ 146 h 1045"/>
                  <a:gd name="T92" fmla="*/ 1363 w 1470"/>
                  <a:gd name="T93" fmla="*/ 82 h 1045"/>
                  <a:gd name="T94" fmla="*/ 1313 w 1470"/>
                  <a:gd name="T95" fmla="*/ 78 h 1045"/>
                  <a:gd name="T96" fmla="*/ 1135 w 1470"/>
                  <a:gd name="T97" fmla="*/ 78 h 1045"/>
                  <a:gd name="T98" fmla="*/ 1104 w 1470"/>
                  <a:gd name="T99" fmla="*/ 99 h 1045"/>
                  <a:gd name="T100" fmla="*/ 1050 w 1470"/>
                  <a:gd name="T101" fmla="*/ 0 h 1045"/>
                  <a:gd name="T102" fmla="*/ 1104 w 1470"/>
                  <a:gd name="T103" fmla="*/ 26 h 1045"/>
                  <a:gd name="T104" fmla="*/ 1253 w 1470"/>
                  <a:gd name="T105" fmla="*/ 24 h 1045"/>
                  <a:gd name="T106" fmla="*/ 1343 w 1470"/>
                  <a:gd name="T107" fmla="*/ 24 h 1045"/>
                  <a:gd name="T108" fmla="*/ 1440 w 1470"/>
                  <a:gd name="T109" fmla="*/ 72 h 1045"/>
                  <a:gd name="T110" fmla="*/ 1470 w 1470"/>
                  <a:gd name="T111" fmla="*/ 149 h 1045"/>
                  <a:gd name="T112" fmla="*/ 1470 w 1470"/>
                  <a:gd name="T113" fmla="*/ 158 h 1045"/>
                  <a:gd name="T114" fmla="*/ 1470 w 1470"/>
                  <a:gd name="T115" fmla="*/ 202 h 1045"/>
                  <a:gd name="T116" fmla="*/ 1470 w 1470"/>
                  <a:gd name="T117" fmla="*/ 73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70" h="1045">
                    <a:moveTo>
                      <a:pt x="1470" y="854"/>
                    </a:moveTo>
                    <a:cubicBezTo>
                      <a:pt x="1470" y="913"/>
                      <a:pt x="1470" y="913"/>
                      <a:pt x="1470" y="913"/>
                    </a:cubicBezTo>
                    <a:cubicBezTo>
                      <a:pt x="1470" y="917"/>
                      <a:pt x="1470" y="917"/>
                      <a:pt x="1470" y="917"/>
                    </a:cubicBezTo>
                    <a:cubicBezTo>
                      <a:pt x="1470" y="919"/>
                      <a:pt x="1470" y="920"/>
                      <a:pt x="1470" y="922"/>
                    </a:cubicBezTo>
                    <a:cubicBezTo>
                      <a:pt x="1470" y="925"/>
                      <a:pt x="1470" y="928"/>
                      <a:pt x="1469" y="931"/>
                    </a:cubicBezTo>
                    <a:cubicBezTo>
                      <a:pt x="1469" y="937"/>
                      <a:pt x="1467" y="943"/>
                      <a:pt x="1466" y="949"/>
                    </a:cubicBezTo>
                    <a:cubicBezTo>
                      <a:pt x="1462" y="961"/>
                      <a:pt x="1457" y="973"/>
                      <a:pt x="1451" y="984"/>
                    </a:cubicBezTo>
                    <a:cubicBezTo>
                      <a:pt x="1437" y="1005"/>
                      <a:pt x="1418" y="1022"/>
                      <a:pt x="1396" y="1032"/>
                    </a:cubicBezTo>
                    <a:cubicBezTo>
                      <a:pt x="1384" y="1038"/>
                      <a:pt x="1372" y="1042"/>
                      <a:pt x="1360" y="1044"/>
                    </a:cubicBezTo>
                    <a:cubicBezTo>
                      <a:pt x="1354" y="1045"/>
                      <a:pt x="1348" y="1045"/>
                      <a:pt x="1342" y="1045"/>
                    </a:cubicBezTo>
                    <a:cubicBezTo>
                      <a:pt x="1326" y="1045"/>
                      <a:pt x="1326" y="1045"/>
                      <a:pt x="1326" y="1045"/>
                    </a:cubicBezTo>
                    <a:cubicBezTo>
                      <a:pt x="1208" y="1045"/>
                      <a:pt x="1208" y="1045"/>
                      <a:pt x="1208" y="1045"/>
                    </a:cubicBezTo>
                    <a:cubicBezTo>
                      <a:pt x="734" y="1045"/>
                      <a:pt x="734" y="1045"/>
                      <a:pt x="734" y="1045"/>
                    </a:cubicBezTo>
                    <a:cubicBezTo>
                      <a:pt x="260" y="1045"/>
                      <a:pt x="260" y="1045"/>
                      <a:pt x="260" y="1045"/>
                    </a:cubicBezTo>
                    <a:cubicBezTo>
                      <a:pt x="142" y="1045"/>
                      <a:pt x="142" y="1045"/>
                      <a:pt x="142" y="1045"/>
                    </a:cubicBezTo>
                    <a:cubicBezTo>
                      <a:pt x="134" y="1045"/>
                      <a:pt x="134" y="1045"/>
                      <a:pt x="134" y="1045"/>
                    </a:cubicBezTo>
                    <a:cubicBezTo>
                      <a:pt x="130" y="1045"/>
                      <a:pt x="130" y="1045"/>
                      <a:pt x="130" y="1045"/>
                    </a:cubicBezTo>
                    <a:cubicBezTo>
                      <a:pt x="129" y="1045"/>
                      <a:pt x="127" y="1045"/>
                      <a:pt x="126" y="1045"/>
                    </a:cubicBezTo>
                    <a:cubicBezTo>
                      <a:pt x="120" y="1045"/>
                      <a:pt x="113" y="1044"/>
                      <a:pt x="107" y="1043"/>
                    </a:cubicBezTo>
                    <a:cubicBezTo>
                      <a:pt x="95" y="1041"/>
                      <a:pt x="83" y="1037"/>
                      <a:pt x="72" y="1031"/>
                    </a:cubicBezTo>
                    <a:cubicBezTo>
                      <a:pt x="50" y="1020"/>
                      <a:pt x="31" y="1003"/>
                      <a:pt x="18" y="981"/>
                    </a:cubicBezTo>
                    <a:cubicBezTo>
                      <a:pt x="12" y="970"/>
                      <a:pt x="7" y="959"/>
                      <a:pt x="4" y="947"/>
                    </a:cubicBezTo>
                    <a:cubicBezTo>
                      <a:pt x="2" y="941"/>
                      <a:pt x="1" y="935"/>
                      <a:pt x="0" y="928"/>
                    </a:cubicBezTo>
                    <a:cubicBezTo>
                      <a:pt x="0" y="925"/>
                      <a:pt x="0" y="922"/>
                      <a:pt x="0" y="919"/>
                    </a:cubicBezTo>
                    <a:cubicBezTo>
                      <a:pt x="0" y="918"/>
                      <a:pt x="0" y="916"/>
                      <a:pt x="0" y="915"/>
                    </a:cubicBezTo>
                    <a:cubicBezTo>
                      <a:pt x="0" y="911"/>
                      <a:pt x="0" y="911"/>
                      <a:pt x="0" y="911"/>
                    </a:cubicBezTo>
                    <a:cubicBezTo>
                      <a:pt x="0" y="851"/>
                      <a:pt x="0" y="851"/>
                      <a:pt x="0" y="851"/>
                    </a:cubicBezTo>
                    <a:cubicBezTo>
                      <a:pt x="0" y="733"/>
                      <a:pt x="0" y="733"/>
                      <a:pt x="0" y="733"/>
                    </a:cubicBezTo>
                    <a:cubicBezTo>
                      <a:pt x="0" y="259"/>
                      <a:pt x="0" y="259"/>
                      <a:pt x="0" y="259"/>
                    </a:cubicBezTo>
                    <a:cubicBezTo>
                      <a:pt x="0" y="200"/>
                      <a:pt x="0" y="200"/>
                      <a:pt x="0" y="200"/>
                    </a:cubicBezTo>
                    <a:cubicBezTo>
                      <a:pt x="0" y="170"/>
                      <a:pt x="0" y="170"/>
                      <a:pt x="0" y="170"/>
                    </a:cubicBezTo>
                    <a:cubicBezTo>
                      <a:pt x="0" y="155"/>
                      <a:pt x="0" y="155"/>
                      <a:pt x="0" y="155"/>
                    </a:cubicBezTo>
                    <a:cubicBezTo>
                      <a:pt x="0" y="149"/>
                      <a:pt x="0" y="143"/>
                      <a:pt x="1" y="137"/>
                    </a:cubicBezTo>
                    <a:cubicBezTo>
                      <a:pt x="4" y="112"/>
                      <a:pt x="15" y="89"/>
                      <a:pt x="31" y="70"/>
                    </a:cubicBezTo>
                    <a:cubicBezTo>
                      <a:pt x="48" y="51"/>
                      <a:pt x="69" y="37"/>
                      <a:pt x="93" y="30"/>
                    </a:cubicBezTo>
                    <a:cubicBezTo>
                      <a:pt x="105" y="26"/>
                      <a:pt x="118" y="24"/>
                      <a:pt x="130" y="24"/>
                    </a:cubicBezTo>
                    <a:cubicBezTo>
                      <a:pt x="160" y="24"/>
                      <a:pt x="160" y="24"/>
                      <a:pt x="160" y="24"/>
                    </a:cubicBezTo>
                    <a:cubicBezTo>
                      <a:pt x="219" y="24"/>
                      <a:pt x="219" y="24"/>
                      <a:pt x="219" y="24"/>
                    </a:cubicBezTo>
                    <a:cubicBezTo>
                      <a:pt x="337" y="24"/>
                      <a:pt x="337" y="24"/>
                      <a:pt x="337" y="24"/>
                    </a:cubicBezTo>
                    <a:cubicBezTo>
                      <a:pt x="349" y="24"/>
                      <a:pt x="360" y="25"/>
                      <a:pt x="370" y="26"/>
                    </a:cubicBezTo>
                    <a:cubicBezTo>
                      <a:pt x="370" y="1"/>
                      <a:pt x="370" y="1"/>
                      <a:pt x="370" y="1"/>
                    </a:cubicBezTo>
                    <a:cubicBezTo>
                      <a:pt x="424" y="1"/>
                      <a:pt x="424" y="1"/>
                      <a:pt x="424" y="1"/>
                    </a:cubicBezTo>
                    <a:cubicBezTo>
                      <a:pt x="424" y="99"/>
                      <a:pt x="424" y="99"/>
                      <a:pt x="424" y="99"/>
                    </a:cubicBezTo>
                    <a:cubicBezTo>
                      <a:pt x="370" y="99"/>
                      <a:pt x="370" y="99"/>
                      <a:pt x="370" y="99"/>
                    </a:cubicBezTo>
                    <a:cubicBezTo>
                      <a:pt x="370" y="76"/>
                      <a:pt x="370" y="76"/>
                      <a:pt x="370" y="76"/>
                    </a:cubicBezTo>
                    <a:cubicBezTo>
                      <a:pt x="360" y="78"/>
                      <a:pt x="349" y="78"/>
                      <a:pt x="337" y="78"/>
                    </a:cubicBezTo>
                    <a:cubicBezTo>
                      <a:pt x="219" y="78"/>
                      <a:pt x="219" y="78"/>
                      <a:pt x="219" y="78"/>
                    </a:cubicBezTo>
                    <a:cubicBezTo>
                      <a:pt x="160" y="78"/>
                      <a:pt x="160" y="78"/>
                      <a:pt x="160" y="78"/>
                    </a:cubicBezTo>
                    <a:cubicBezTo>
                      <a:pt x="130" y="78"/>
                      <a:pt x="130" y="78"/>
                      <a:pt x="130" y="78"/>
                    </a:cubicBezTo>
                    <a:cubicBezTo>
                      <a:pt x="123" y="78"/>
                      <a:pt x="116" y="79"/>
                      <a:pt x="109" y="82"/>
                    </a:cubicBezTo>
                    <a:cubicBezTo>
                      <a:pt x="95" y="86"/>
                      <a:pt x="82" y="94"/>
                      <a:pt x="72" y="105"/>
                    </a:cubicBezTo>
                    <a:cubicBezTo>
                      <a:pt x="63" y="116"/>
                      <a:pt x="57" y="130"/>
                      <a:pt x="55" y="144"/>
                    </a:cubicBezTo>
                    <a:cubicBezTo>
                      <a:pt x="54" y="148"/>
                      <a:pt x="54" y="152"/>
                      <a:pt x="54" y="155"/>
                    </a:cubicBezTo>
                    <a:cubicBezTo>
                      <a:pt x="54" y="170"/>
                      <a:pt x="54" y="170"/>
                      <a:pt x="54" y="170"/>
                    </a:cubicBezTo>
                    <a:cubicBezTo>
                      <a:pt x="54" y="200"/>
                      <a:pt x="54" y="200"/>
                      <a:pt x="54" y="200"/>
                    </a:cubicBezTo>
                    <a:cubicBezTo>
                      <a:pt x="54" y="259"/>
                      <a:pt x="54" y="259"/>
                      <a:pt x="54" y="259"/>
                    </a:cubicBezTo>
                    <a:cubicBezTo>
                      <a:pt x="54" y="733"/>
                      <a:pt x="54" y="733"/>
                      <a:pt x="54" y="733"/>
                    </a:cubicBezTo>
                    <a:cubicBezTo>
                      <a:pt x="54" y="851"/>
                      <a:pt x="54" y="851"/>
                      <a:pt x="54" y="851"/>
                    </a:cubicBezTo>
                    <a:cubicBezTo>
                      <a:pt x="54" y="911"/>
                      <a:pt x="54" y="911"/>
                      <a:pt x="54" y="911"/>
                    </a:cubicBezTo>
                    <a:cubicBezTo>
                      <a:pt x="54" y="914"/>
                      <a:pt x="54" y="914"/>
                      <a:pt x="54" y="914"/>
                    </a:cubicBezTo>
                    <a:cubicBezTo>
                      <a:pt x="54" y="917"/>
                      <a:pt x="54" y="917"/>
                      <a:pt x="54" y="917"/>
                    </a:cubicBezTo>
                    <a:cubicBezTo>
                      <a:pt x="54" y="919"/>
                      <a:pt x="54" y="921"/>
                      <a:pt x="54" y="923"/>
                    </a:cubicBezTo>
                    <a:cubicBezTo>
                      <a:pt x="55" y="926"/>
                      <a:pt x="55" y="930"/>
                      <a:pt x="56" y="933"/>
                    </a:cubicBezTo>
                    <a:cubicBezTo>
                      <a:pt x="58" y="940"/>
                      <a:pt x="61" y="947"/>
                      <a:pt x="65" y="953"/>
                    </a:cubicBezTo>
                    <a:cubicBezTo>
                      <a:pt x="72" y="966"/>
                      <a:pt x="83" y="976"/>
                      <a:pt x="96" y="983"/>
                    </a:cubicBezTo>
                    <a:cubicBezTo>
                      <a:pt x="103" y="986"/>
                      <a:pt x="110" y="989"/>
                      <a:pt x="117" y="990"/>
                    </a:cubicBezTo>
                    <a:cubicBezTo>
                      <a:pt x="121" y="991"/>
                      <a:pt x="124" y="991"/>
                      <a:pt x="128" y="991"/>
                    </a:cubicBezTo>
                    <a:cubicBezTo>
                      <a:pt x="131" y="991"/>
                      <a:pt x="131" y="991"/>
                      <a:pt x="131" y="991"/>
                    </a:cubicBezTo>
                    <a:cubicBezTo>
                      <a:pt x="134" y="991"/>
                      <a:pt x="134" y="991"/>
                      <a:pt x="134" y="991"/>
                    </a:cubicBezTo>
                    <a:cubicBezTo>
                      <a:pt x="142" y="991"/>
                      <a:pt x="142" y="991"/>
                      <a:pt x="142" y="991"/>
                    </a:cubicBezTo>
                    <a:cubicBezTo>
                      <a:pt x="260" y="991"/>
                      <a:pt x="260" y="991"/>
                      <a:pt x="260" y="991"/>
                    </a:cubicBezTo>
                    <a:cubicBezTo>
                      <a:pt x="734" y="991"/>
                      <a:pt x="734" y="991"/>
                      <a:pt x="734" y="991"/>
                    </a:cubicBezTo>
                    <a:cubicBezTo>
                      <a:pt x="1208" y="991"/>
                      <a:pt x="1208" y="991"/>
                      <a:pt x="1208" y="991"/>
                    </a:cubicBezTo>
                    <a:cubicBezTo>
                      <a:pt x="1326" y="991"/>
                      <a:pt x="1326" y="991"/>
                      <a:pt x="1326" y="991"/>
                    </a:cubicBezTo>
                    <a:cubicBezTo>
                      <a:pt x="1341" y="991"/>
                      <a:pt x="1341" y="991"/>
                      <a:pt x="1341" y="991"/>
                    </a:cubicBezTo>
                    <a:cubicBezTo>
                      <a:pt x="1344" y="991"/>
                      <a:pt x="1348" y="991"/>
                      <a:pt x="1352" y="990"/>
                    </a:cubicBezTo>
                    <a:cubicBezTo>
                      <a:pt x="1359" y="989"/>
                      <a:pt x="1366" y="987"/>
                      <a:pt x="1372" y="984"/>
                    </a:cubicBezTo>
                    <a:cubicBezTo>
                      <a:pt x="1386" y="977"/>
                      <a:pt x="1397" y="967"/>
                      <a:pt x="1405" y="955"/>
                    </a:cubicBezTo>
                    <a:cubicBezTo>
                      <a:pt x="1409" y="949"/>
                      <a:pt x="1412" y="942"/>
                      <a:pt x="1414" y="935"/>
                    </a:cubicBezTo>
                    <a:cubicBezTo>
                      <a:pt x="1415" y="931"/>
                      <a:pt x="1415" y="928"/>
                      <a:pt x="1416" y="924"/>
                    </a:cubicBezTo>
                    <a:cubicBezTo>
                      <a:pt x="1416" y="922"/>
                      <a:pt x="1416" y="920"/>
                      <a:pt x="1416" y="919"/>
                    </a:cubicBezTo>
                    <a:cubicBezTo>
                      <a:pt x="1416" y="916"/>
                      <a:pt x="1416" y="916"/>
                      <a:pt x="1416" y="916"/>
                    </a:cubicBezTo>
                    <a:cubicBezTo>
                      <a:pt x="1416" y="913"/>
                      <a:pt x="1416" y="913"/>
                      <a:pt x="1416" y="913"/>
                    </a:cubicBezTo>
                    <a:cubicBezTo>
                      <a:pt x="1416" y="854"/>
                      <a:pt x="1416" y="854"/>
                      <a:pt x="1416" y="854"/>
                    </a:cubicBezTo>
                    <a:cubicBezTo>
                      <a:pt x="1416" y="735"/>
                      <a:pt x="1416" y="735"/>
                      <a:pt x="1416" y="735"/>
                    </a:cubicBezTo>
                    <a:cubicBezTo>
                      <a:pt x="1416" y="261"/>
                      <a:pt x="1416" y="261"/>
                      <a:pt x="1416" y="261"/>
                    </a:cubicBezTo>
                    <a:cubicBezTo>
                      <a:pt x="1416" y="202"/>
                      <a:pt x="1416" y="202"/>
                      <a:pt x="1416" y="202"/>
                    </a:cubicBezTo>
                    <a:cubicBezTo>
                      <a:pt x="1416" y="172"/>
                      <a:pt x="1416" y="172"/>
                      <a:pt x="1416" y="172"/>
                    </a:cubicBezTo>
                    <a:cubicBezTo>
                      <a:pt x="1416" y="158"/>
                      <a:pt x="1416" y="158"/>
                      <a:pt x="1416" y="158"/>
                    </a:cubicBezTo>
                    <a:cubicBezTo>
                      <a:pt x="1416" y="154"/>
                      <a:pt x="1416" y="154"/>
                      <a:pt x="1416" y="154"/>
                    </a:cubicBezTo>
                    <a:cubicBezTo>
                      <a:pt x="1416" y="152"/>
                      <a:pt x="1416" y="152"/>
                      <a:pt x="1416" y="152"/>
                    </a:cubicBezTo>
                    <a:cubicBezTo>
                      <a:pt x="1416" y="150"/>
                      <a:pt x="1416" y="148"/>
                      <a:pt x="1416" y="146"/>
                    </a:cubicBezTo>
                    <a:cubicBezTo>
                      <a:pt x="1414" y="132"/>
                      <a:pt x="1408" y="118"/>
                      <a:pt x="1399" y="106"/>
                    </a:cubicBezTo>
                    <a:cubicBezTo>
                      <a:pt x="1389" y="95"/>
                      <a:pt x="1377" y="87"/>
                      <a:pt x="1363" y="82"/>
                    </a:cubicBezTo>
                    <a:cubicBezTo>
                      <a:pt x="1356" y="80"/>
                      <a:pt x="1349" y="79"/>
                      <a:pt x="1341" y="78"/>
                    </a:cubicBezTo>
                    <a:cubicBezTo>
                      <a:pt x="1313" y="78"/>
                      <a:pt x="1313" y="78"/>
                      <a:pt x="1313" y="78"/>
                    </a:cubicBezTo>
                    <a:cubicBezTo>
                      <a:pt x="1253" y="78"/>
                      <a:pt x="1253" y="78"/>
                      <a:pt x="1253" y="78"/>
                    </a:cubicBezTo>
                    <a:cubicBezTo>
                      <a:pt x="1135" y="78"/>
                      <a:pt x="1135" y="78"/>
                      <a:pt x="1135" y="78"/>
                    </a:cubicBezTo>
                    <a:cubicBezTo>
                      <a:pt x="1124" y="78"/>
                      <a:pt x="1114" y="78"/>
                      <a:pt x="1104" y="76"/>
                    </a:cubicBezTo>
                    <a:cubicBezTo>
                      <a:pt x="1104" y="99"/>
                      <a:pt x="1104" y="99"/>
                      <a:pt x="1104" y="99"/>
                    </a:cubicBezTo>
                    <a:cubicBezTo>
                      <a:pt x="1050" y="99"/>
                      <a:pt x="1050" y="99"/>
                      <a:pt x="1050" y="99"/>
                    </a:cubicBezTo>
                    <a:cubicBezTo>
                      <a:pt x="1050" y="0"/>
                      <a:pt x="1050" y="0"/>
                      <a:pt x="1050" y="0"/>
                    </a:cubicBezTo>
                    <a:cubicBezTo>
                      <a:pt x="1104" y="0"/>
                      <a:pt x="1104" y="0"/>
                      <a:pt x="1104" y="0"/>
                    </a:cubicBezTo>
                    <a:cubicBezTo>
                      <a:pt x="1104" y="26"/>
                      <a:pt x="1104" y="26"/>
                      <a:pt x="1104" y="26"/>
                    </a:cubicBezTo>
                    <a:cubicBezTo>
                      <a:pt x="1114" y="25"/>
                      <a:pt x="1124" y="24"/>
                      <a:pt x="1135" y="24"/>
                    </a:cubicBezTo>
                    <a:cubicBezTo>
                      <a:pt x="1253" y="24"/>
                      <a:pt x="1253" y="24"/>
                      <a:pt x="1253" y="24"/>
                    </a:cubicBezTo>
                    <a:cubicBezTo>
                      <a:pt x="1313" y="24"/>
                      <a:pt x="1313" y="24"/>
                      <a:pt x="1313" y="24"/>
                    </a:cubicBezTo>
                    <a:cubicBezTo>
                      <a:pt x="1343" y="24"/>
                      <a:pt x="1343" y="24"/>
                      <a:pt x="1343" y="24"/>
                    </a:cubicBezTo>
                    <a:cubicBezTo>
                      <a:pt x="1355" y="25"/>
                      <a:pt x="1368" y="27"/>
                      <a:pt x="1380" y="31"/>
                    </a:cubicBezTo>
                    <a:cubicBezTo>
                      <a:pt x="1403" y="38"/>
                      <a:pt x="1425" y="53"/>
                      <a:pt x="1440" y="72"/>
                    </a:cubicBezTo>
                    <a:cubicBezTo>
                      <a:pt x="1456" y="91"/>
                      <a:pt x="1467" y="115"/>
                      <a:pt x="1470" y="140"/>
                    </a:cubicBezTo>
                    <a:cubicBezTo>
                      <a:pt x="1470" y="143"/>
                      <a:pt x="1470" y="146"/>
                      <a:pt x="1470" y="149"/>
                    </a:cubicBezTo>
                    <a:cubicBezTo>
                      <a:pt x="1470" y="150"/>
                      <a:pt x="1470" y="152"/>
                      <a:pt x="1470" y="154"/>
                    </a:cubicBezTo>
                    <a:cubicBezTo>
                      <a:pt x="1470" y="158"/>
                      <a:pt x="1470" y="158"/>
                      <a:pt x="1470" y="158"/>
                    </a:cubicBezTo>
                    <a:cubicBezTo>
                      <a:pt x="1470" y="172"/>
                      <a:pt x="1470" y="172"/>
                      <a:pt x="1470" y="172"/>
                    </a:cubicBezTo>
                    <a:cubicBezTo>
                      <a:pt x="1470" y="202"/>
                      <a:pt x="1470" y="202"/>
                      <a:pt x="1470" y="202"/>
                    </a:cubicBezTo>
                    <a:cubicBezTo>
                      <a:pt x="1470" y="261"/>
                      <a:pt x="1470" y="261"/>
                      <a:pt x="1470" y="261"/>
                    </a:cubicBezTo>
                    <a:cubicBezTo>
                      <a:pt x="1470" y="735"/>
                      <a:pt x="1470" y="735"/>
                      <a:pt x="1470" y="735"/>
                    </a:cubicBezTo>
                    <a:lnTo>
                      <a:pt x="1470" y="854"/>
                    </a:lnTo>
                    <a:close/>
                  </a:path>
                </a:pathLst>
              </a:custGeom>
              <a:solidFill>
                <a:srgbClr val="DA5F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16" name="Freeform 57"/>
              <p:cNvSpPr>
                <a:spLocks/>
              </p:cNvSpPr>
              <p:nvPr/>
            </p:nvSpPr>
            <p:spPr bwMode="auto">
              <a:xfrm>
                <a:off x="7275513" y="3222625"/>
                <a:ext cx="925513" cy="134938"/>
              </a:xfrm>
              <a:custGeom>
                <a:avLst/>
                <a:gdLst>
                  <a:gd name="T0" fmla="*/ 241 w 246"/>
                  <a:gd name="T1" fmla="*/ 0 h 36"/>
                  <a:gd name="T2" fmla="*/ 246 w 246"/>
                  <a:gd name="T3" fmla="*/ 18 h 36"/>
                  <a:gd name="T4" fmla="*/ 241 w 246"/>
                  <a:gd name="T5" fmla="*/ 36 h 36"/>
                  <a:gd name="T6" fmla="*/ 5 w 246"/>
                  <a:gd name="T7" fmla="*/ 36 h 36"/>
                  <a:gd name="T8" fmla="*/ 0 w 246"/>
                  <a:gd name="T9" fmla="*/ 18 h 36"/>
                  <a:gd name="T10" fmla="*/ 5 w 246"/>
                  <a:gd name="T11" fmla="*/ 0 h 36"/>
                  <a:gd name="T12" fmla="*/ 241 w 246"/>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246" h="36">
                    <a:moveTo>
                      <a:pt x="241" y="0"/>
                    </a:moveTo>
                    <a:cubicBezTo>
                      <a:pt x="244" y="0"/>
                      <a:pt x="246" y="8"/>
                      <a:pt x="246" y="18"/>
                    </a:cubicBezTo>
                    <a:cubicBezTo>
                      <a:pt x="246" y="28"/>
                      <a:pt x="244" y="36"/>
                      <a:pt x="241" y="36"/>
                    </a:cubicBezTo>
                    <a:cubicBezTo>
                      <a:pt x="5" y="36"/>
                      <a:pt x="5" y="36"/>
                      <a:pt x="5" y="36"/>
                    </a:cubicBezTo>
                    <a:cubicBezTo>
                      <a:pt x="2" y="36"/>
                      <a:pt x="0" y="28"/>
                      <a:pt x="0" y="18"/>
                    </a:cubicBezTo>
                    <a:cubicBezTo>
                      <a:pt x="0" y="8"/>
                      <a:pt x="2" y="0"/>
                      <a:pt x="5" y="0"/>
                    </a:cubicBezTo>
                    <a:lnTo>
                      <a:pt x="241" y="0"/>
                    </a:lnTo>
                    <a:close/>
                  </a:path>
                </a:pathLst>
              </a:custGeom>
              <a:solidFill>
                <a:srgbClr val="DA5F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17" name="Freeform 58"/>
              <p:cNvSpPr>
                <a:spLocks/>
              </p:cNvSpPr>
              <p:nvPr/>
            </p:nvSpPr>
            <p:spPr bwMode="auto">
              <a:xfrm>
                <a:off x="7275513" y="3673475"/>
                <a:ext cx="925513" cy="134938"/>
              </a:xfrm>
              <a:custGeom>
                <a:avLst/>
                <a:gdLst>
                  <a:gd name="T0" fmla="*/ 241 w 246"/>
                  <a:gd name="T1" fmla="*/ 0 h 36"/>
                  <a:gd name="T2" fmla="*/ 246 w 246"/>
                  <a:gd name="T3" fmla="*/ 18 h 36"/>
                  <a:gd name="T4" fmla="*/ 241 w 246"/>
                  <a:gd name="T5" fmla="*/ 36 h 36"/>
                  <a:gd name="T6" fmla="*/ 5 w 246"/>
                  <a:gd name="T7" fmla="*/ 36 h 36"/>
                  <a:gd name="T8" fmla="*/ 0 w 246"/>
                  <a:gd name="T9" fmla="*/ 18 h 36"/>
                  <a:gd name="T10" fmla="*/ 5 w 246"/>
                  <a:gd name="T11" fmla="*/ 0 h 36"/>
                  <a:gd name="T12" fmla="*/ 241 w 246"/>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246" h="36">
                    <a:moveTo>
                      <a:pt x="241" y="0"/>
                    </a:moveTo>
                    <a:cubicBezTo>
                      <a:pt x="244" y="0"/>
                      <a:pt x="246" y="8"/>
                      <a:pt x="246" y="18"/>
                    </a:cubicBezTo>
                    <a:cubicBezTo>
                      <a:pt x="246" y="28"/>
                      <a:pt x="244" y="36"/>
                      <a:pt x="241" y="36"/>
                    </a:cubicBezTo>
                    <a:cubicBezTo>
                      <a:pt x="5" y="36"/>
                      <a:pt x="5" y="36"/>
                      <a:pt x="5" y="36"/>
                    </a:cubicBezTo>
                    <a:cubicBezTo>
                      <a:pt x="2" y="36"/>
                      <a:pt x="0" y="28"/>
                      <a:pt x="0" y="18"/>
                    </a:cubicBezTo>
                    <a:cubicBezTo>
                      <a:pt x="0" y="8"/>
                      <a:pt x="2" y="0"/>
                      <a:pt x="5" y="0"/>
                    </a:cubicBezTo>
                    <a:lnTo>
                      <a:pt x="241" y="0"/>
                    </a:lnTo>
                    <a:close/>
                  </a:path>
                </a:pathLst>
              </a:custGeom>
              <a:solidFill>
                <a:srgbClr val="DA5F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18" name="Freeform 59"/>
              <p:cNvSpPr>
                <a:spLocks/>
              </p:cNvSpPr>
              <p:nvPr/>
            </p:nvSpPr>
            <p:spPr bwMode="auto">
              <a:xfrm>
                <a:off x="7275513" y="4140200"/>
                <a:ext cx="925513" cy="134938"/>
              </a:xfrm>
              <a:custGeom>
                <a:avLst/>
                <a:gdLst>
                  <a:gd name="T0" fmla="*/ 241 w 246"/>
                  <a:gd name="T1" fmla="*/ 0 h 36"/>
                  <a:gd name="T2" fmla="*/ 246 w 246"/>
                  <a:gd name="T3" fmla="*/ 18 h 36"/>
                  <a:gd name="T4" fmla="*/ 241 w 246"/>
                  <a:gd name="T5" fmla="*/ 36 h 36"/>
                  <a:gd name="T6" fmla="*/ 5 w 246"/>
                  <a:gd name="T7" fmla="*/ 36 h 36"/>
                  <a:gd name="T8" fmla="*/ 0 w 246"/>
                  <a:gd name="T9" fmla="*/ 18 h 36"/>
                  <a:gd name="T10" fmla="*/ 5 w 246"/>
                  <a:gd name="T11" fmla="*/ 0 h 36"/>
                  <a:gd name="T12" fmla="*/ 241 w 246"/>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246" h="36">
                    <a:moveTo>
                      <a:pt x="241" y="0"/>
                    </a:moveTo>
                    <a:cubicBezTo>
                      <a:pt x="244" y="0"/>
                      <a:pt x="246" y="8"/>
                      <a:pt x="246" y="18"/>
                    </a:cubicBezTo>
                    <a:cubicBezTo>
                      <a:pt x="246" y="28"/>
                      <a:pt x="244" y="36"/>
                      <a:pt x="241" y="36"/>
                    </a:cubicBezTo>
                    <a:cubicBezTo>
                      <a:pt x="5" y="36"/>
                      <a:pt x="5" y="36"/>
                      <a:pt x="5" y="36"/>
                    </a:cubicBezTo>
                    <a:cubicBezTo>
                      <a:pt x="2" y="36"/>
                      <a:pt x="0" y="28"/>
                      <a:pt x="0" y="18"/>
                    </a:cubicBezTo>
                    <a:cubicBezTo>
                      <a:pt x="0" y="8"/>
                      <a:pt x="2" y="0"/>
                      <a:pt x="5" y="0"/>
                    </a:cubicBezTo>
                    <a:lnTo>
                      <a:pt x="241" y="0"/>
                    </a:lnTo>
                    <a:close/>
                  </a:path>
                </a:pathLst>
              </a:custGeom>
              <a:solidFill>
                <a:srgbClr val="DA5F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19" name="Freeform 60"/>
              <p:cNvSpPr>
                <a:spLocks/>
              </p:cNvSpPr>
              <p:nvPr/>
            </p:nvSpPr>
            <p:spPr bwMode="auto">
              <a:xfrm>
                <a:off x="7275513" y="4587875"/>
                <a:ext cx="925513" cy="134938"/>
              </a:xfrm>
              <a:custGeom>
                <a:avLst/>
                <a:gdLst>
                  <a:gd name="T0" fmla="*/ 241 w 246"/>
                  <a:gd name="T1" fmla="*/ 0 h 36"/>
                  <a:gd name="T2" fmla="*/ 246 w 246"/>
                  <a:gd name="T3" fmla="*/ 18 h 36"/>
                  <a:gd name="T4" fmla="*/ 241 w 246"/>
                  <a:gd name="T5" fmla="*/ 36 h 36"/>
                  <a:gd name="T6" fmla="*/ 5 w 246"/>
                  <a:gd name="T7" fmla="*/ 36 h 36"/>
                  <a:gd name="T8" fmla="*/ 0 w 246"/>
                  <a:gd name="T9" fmla="*/ 18 h 36"/>
                  <a:gd name="T10" fmla="*/ 5 w 246"/>
                  <a:gd name="T11" fmla="*/ 0 h 36"/>
                  <a:gd name="T12" fmla="*/ 241 w 246"/>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246" h="36">
                    <a:moveTo>
                      <a:pt x="241" y="0"/>
                    </a:moveTo>
                    <a:cubicBezTo>
                      <a:pt x="244" y="0"/>
                      <a:pt x="246" y="8"/>
                      <a:pt x="246" y="18"/>
                    </a:cubicBezTo>
                    <a:cubicBezTo>
                      <a:pt x="246" y="28"/>
                      <a:pt x="244" y="36"/>
                      <a:pt x="241" y="36"/>
                    </a:cubicBezTo>
                    <a:cubicBezTo>
                      <a:pt x="5" y="36"/>
                      <a:pt x="5" y="36"/>
                      <a:pt x="5" y="36"/>
                    </a:cubicBezTo>
                    <a:cubicBezTo>
                      <a:pt x="2" y="36"/>
                      <a:pt x="0" y="28"/>
                      <a:pt x="0" y="18"/>
                    </a:cubicBezTo>
                    <a:cubicBezTo>
                      <a:pt x="0" y="8"/>
                      <a:pt x="2" y="0"/>
                      <a:pt x="5" y="0"/>
                    </a:cubicBezTo>
                    <a:lnTo>
                      <a:pt x="241" y="0"/>
                    </a:lnTo>
                    <a:close/>
                  </a:path>
                </a:pathLst>
              </a:custGeom>
              <a:solidFill>
                <a:srgbClr val="DA5F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20" name="Freeform 61"/>
              <p:cNvSpPr>
                <a:spLocks noEditPoints="1"/>
              </p:cNvSpPr>
              <p:nvPr/>
            </p:nvSpPr>
            <p:spPr bwMode="auto">
              <a:xfrm>
                <a:off x="5149850" y="1203325"/>
                <a:ext cx="1885950" cy="1401763"/>
              </a:xfrm>
              <a:custGeom>
                <a:avLst/>
                <a:gdLst>
                  <a:gd name="T0" fmla="*/ 502 w 502"/>
                  <a:gd name="T1" fmla="*/ 48 h 373"/>
                  <a:gd name="T2" fmla="*/ 502 w 502"/>
                  <a:gd name="T3" fmla="*/ 325 h 373"/>
                  <a:gd name="T4" fmla="*/ 455 w 502"/>
                  <a:gd name="T5" fmla="*/ 373 h 373"/>
                  <a:gd name="T6" fmla="*/ 48 w 502"/>
                  <a:gd name="T7" fmla="*/ 373 h 373"/>
                  <a:gd name="T8" fmla="*/ 0 w 502"/>
                  <a:gd name="T9" fmla="*/ 325 h 373"/>
                  <a:gd name="T10" fmla="*/ 0 w 502"/>
                  <a:gd name="T11" fmla="*/ 48 h 373"/>
                  <a:gd name="T12" fmla="*/ 48 w 502"/>
                  <a:gd name="T13" fmla="*/ 0 h 373"/>
                  <a:gd name="T14" fmla="*/ 455 w 502"/>
                  <a:gd name="T15" fmla="*/ 0 h 373"/>
                  <a:gd name="T16" fmla="*/ 502 w 502"/>
                  <a:gd name="T17" fmla="*/ 48 h 373"/>
                  <a:gd name="T18" fmla="*/ 404 w 502"/>
                  <a:gd name="T19" fmla="*/ 127 h 373"/>
                  <a:gd name="T20" fmla="*/ 404 w 502"/>
                  <a:gd name="T21" fmla="*/ 92 h 373"/>
                  <a:gd name="T22" fmla="*/ 357 w 502"/>
                  <a:gd name="T23" fmla="*/ 45 h 373"/>
                  <a:gd name="T24" fmla="*/ 145 w 502"/>
                  <a:gd name="T25" fmla="*/ 45 h 373"/>
                  <a:gd name="T26" fmla="*/ 98 w 502"/>
                  <a:gd name="T27" fmla="*/ 92 h 373"/>
                  <a:gd name="T28" fmla="*/ 98 w 502"/>
                  <a:gd name="T29" fmla="*/ 127 h 373"/>
                  <a:gd name="T30" fmla="*/ 145 w 502"/>
                  <a:gd name="T31" fmla="*/ 175 h 373"/>
                  <a:gd name="T32" fmla="*/ 357 w 502"/>
                  <a:gd name="T33" fmla="*/ 175 h 373"/>
                  <a:gd name="T34" fmla="*/ 404 w 502"/>
                  <a:gd name="T35" fmla="*/ 127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2" h="373">
                    <a:moveTo>
                      <a:pt x="502" y="48"/>
                    </a:moveTo>
                    <a:cubicBezTo>
                      <a:pt x="502" y="325"/>
                      <a:pt x="502" y="325"/>
                      <a:pt x="502" y="325"/>
                    </a:cubicBezTo>
                    <a:cubicBezTo>
                      <a:pt x="502" y="352"/>
                      <a:pt x="481" y="373"/>
                      <a:pt x="455" y="373"/>
                    </a:cubicBezTo>
                    <a:cubicBezTo>
                      <a:pt x="48" y="373"/>
                      <a:pt x="48" y="373"/>
                      <a:pt x="48" y="373"/>
                    </a:cubicBezTo>
                    <a:cubicBezTo>
                      <a:pt x="21" y="373"/>
                      <a:pt x="0" y="352"/>
                      <a:pt x="0" y="325"/>
                    </a:cubicBezTo>
                    <a:cubicBezTo>
                      <a:pt x="0" y="48"/>
                      <a:pt x="0" y="48"/>
                      <a:pt x="0" y="48"/>
                    </a:cubicBezTo>
                    <a:cubicBezTo>
                      <a:pt x="0" y="22"/>
                      <a:pt x="21" y="0"/>
                      <a:pt x="48" y="0"/>
                    </a:cubicBezTo>
                    <a:cubicBezTo>
                      <a:pt x="455" y="0"/>
                      <a:pt x="455" y="0"/>
                      <a:pt x="455" y="0"/>
                    </a:cubicBezTo>
                    <a:cubicBezTo>
                      <a:pt x="481" y="0"/>
                      <a:pt x="502" y="22"/>
                      <a:pt x="502" y="48"/>
                    </a:cubicBezTo>
                    <a:close/>
                    <a:moveTo>
                      <a:pt x="404" y="127"/>
                    </a:moveTo>
                    <a:cubicBezTo>
                      <a:pt x="404" y="92"/>
                      <a:pt x="404" y="92"/>
                      <a:pt x="404" y="92"/>
                    </a:cubicBezTo>
                    <a:cubicBezTo>
                      <a:pt x="404" y="66"/>
                      <a:pt x="383" y="45"/>
                      <a:pt x="357" y="45"/>
                    </a:cubicBezTo>
                    <a:cubicBezTo>
                      <a:pt x="145" y="45"/>
                      <a:pt x="145" y="45"/>
                      <a:pt x="145" y="45"/>
                    </a:cubicBezTo>
                    <a:cubicBezTo>
                      <a:pt x="119" y="45"/>
                      <a:pt x="98" y="66"/>
                      <a:pt x="98" y="92"/>
                    </a:cubicBezTo>
                    <a:cubicBezTo>
                      <a:pt x="98" y="127"/>
                      <a:pt x="98" y="127"/>
                      <a:pt x="98" y="127"/>
                    </a:cubicBezTo>
                    <a:cubicBezTo>
                      <a:pt x="98" y="154"/>
                      <a:pt x="119" y="175"/>
                      <a:pt x="145" y="175"/>
                    </a:cubicBezTo>
                    <a:cubicBezTo>
                      <a:pt x="357" y="175"/>
                      <a:pt x="357" y="175"/>
                      <a:pt x="357" y="175"/>
                    </a:cubicBezTo>
                    <a:cubicBezTo>
                      <a:pt x="383" y="175"/>
                      <a:pt x="404" y="154"/>
                      <a:pt x="404" y="127"/>
                    </a:cubicBezTo>
                    <a:close/>
                  </a:path>
                </a:pathLst>
              </a:custGeom>
              <a:solidFill>
                <a:srgbClr val="DA5F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21" name="Freeform 62"/>
              <p:cNvSpPr>
                <a:spLocks/>
              </p:cNvSpPr>
              <p:nvPr/>
            </p:nvSpPr>
            <p:spPr bwMode="auto">
              <a:xfrm>
                <a:off x="6122988" y="3940175"/>
                <a:ext cx="860425" cy="969963"/>
              </a:xfrm>
              <a:custGeom>
                <a:avLst/>
                <a:gdLst>
                  <a:gd name="T0" fmla="*/ 229 w 229"/>
                  <a:gd name="T1" fmla="*/ 103 h 258"/>
                  <a:gd name="T2" fmla="*/ 229 w 229"/>
                  <a:gd name="T3" fmla="*/ 258 h 258"/>
                  <a:gd name="T4" fmla="*/ 17 w 229"/>
                  <a:gd name="T5" fmla="*/ 258 h 258"/>
                  <a:gd name="T6" fmla="*/ 42 w 229"/>
                  <a:gd name="T7" fmla="*/ 219 h 258"/>
                  <a:gd name="T8" fmla="*/ 0 w 229"/>
                  <a:gd name="T9" fmla="*/ 68 h 258"/>
                  <a:gd name="T10" fmla="*/ 100 w 229"/>
                  <a:gd name="T11" fmla="*/ 0 h 258"/>
                  <a:gd name="T12" fmla="*/ 229 w 229"/>
                  <a:gd name="T13" fmla="*/ 103 h 258"/>
                </a:gdLst>
                <a:ahLst/>
                <a:cxnLst>
                  <a:cxn ang="0">
                    <a:pos x="T0" y="T1"/>
                  </a:cxn>
                  <a:cxn ang="0">
                    <a:pos x="T2" y="T3"/>
                  </a:cxn>
                  <a:cxn ang="0">
                    <a:pos x="T4" y="T5"/>
                  </a:cxn>
                  <a:cxn ang="0">
                    <a:pos x="T6" y="T7"/>
                  </a:cxn>
                  <a:cxn ang="0">
                    <a:pos x="T8" y="T9"/>
                  </a:cxn>
                  <a:cxn ang="0">
                    <a:pos x="T10" y="T11"/>
                  </a:cxn>
                  <a:cxn ang="0">
                    <a:pos x="T12" y="T13"/>
                  </a:cxn>
                </a:cxnLst>
                <a:rect l="0" t="0" r="r" b="b"/>
                <a:pathLst>
                  <a:path w="229" h="258">
                    <a:moveTo>
                      <a:pt x="229" y="103"/>
                    </a:moveTo>
                    <a:cubicBezTo>
                      <a:pt x="229" y="207"/>
                      <a:pt x="229" y="258"/>
                      <a:pt x="229" y="258"/>
                    </a:cubicBezTo>
                    <a:cubicBezTo>
                      <a:pt x="17" y="258"/>
                      <a:pt x="17" y="258"/>
                      <a:pt x="17" y="258"/>
                    </a:cubicBezTo>
                    <a:cubicBezTo>
                      <a:pt x="42" y="219"/>
                      <a:pt x="42" y="219"/>
                      <a:pt x="42" y="219"/>
                    </a:cubicBezTo>
                    <a:cubicBezTo>
                      <a:pt x="0" y="68"/>
                      <a:pt x="0" y="68"/>
                      <a:pt x="0" y="68"/>
                    </a:cubicBezTo>
                    <a:cubicBezTo>
                      <a:pt x="45" y="65"/>
                      <a:pt x="82" y="38"/>
                      <a:pt x="100" y="0"/>
                    </a:cubicBezTo>
                    <a:cubicBezTo>
                      <a:pt x="163" y="17"/>
                      <a:pt x="229" y="48"/>
                      <a:pt x="229" y="103"/>
                    </a:cubicBezTo>
                    <a:close/>
                  </a:path>
                </a:pathLst>
              </a:custGeom>
              <a:solidFill>
                <a:srgbClr val="DA5F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22" name="Freeform 63"/>
              <p:cNvSpPr>
                <a:spLocks noEditPoints="1"/>
              </p:cNvSpPr>
              <p:nvPr/>
            </p:nvSpPr>
            <p:spPr bwMode="auto">
              <a:xfrm>
                <a:off x="5581650" y="3003550"/>
                <a:ext cx="998538" cy="996950"/>
              </a:xfrm>
              <a:custGeom>
                <a:avLst/>
                <a:gdLst>
                  <a:gd name="T0" fmla="*/ 133 w 266"/>
                  <a:gd name="T1" fmla="*/ 0 h 265"/>
                  <a:gd name="T2" fmla="*/ 266 w 266"/>
                  <a:gd name="T3" fmla="*/ 133 h 265"/>
                  <a:gd name="T4" fmla="*/ 133 w 266"/>
                  <a:gd name="T5" fmla="*/ 265 h 265"/>
                  <a:gd name="T6" fmla="*/ 0 w 266"/>
                  <a:gd name="T7" fmla="*/ 133 h 265"/>
                  <a:gd name="T8" fmla="*/ 133 w 266"/>
                  <a:gd name="T9" fmla="*/ 0 h 265"/>
                  <a:gd name="T10" fmla="*/ 243 w 266"/>
                  <a:gd name="T11" fmla="*/ 128 h 265"/>
                  <a:gd name="T12" fmla="*/ 207 w 266"/>
                  <a:gd name="T13" fmla="*/ 53 h 265"/>
                  <a:gd name="T14" fmla="*/ 217 w 266"/>
                  <a:gd name="T15" fmla="*/ 105 h 265"/>
                  <a:gd name="T16" fmla="*/ 159 w 266"/>
                  <a:gd name="T17" fmla="*/ 223 h 265"/>
                  <a:gd name="T18" fmla="*/ 243 w 266"/>
                  <a:gd name="T19" fmla="*/ 12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6" h="265">
                    <a:moveTo>
                      <a:pt x="133" y="0"/>
                    </a:moveTo>
                    <a:cubicBezTo>
                      <a:pt x="207" y="0"/>
                      <a:pt x="266" y="59"/>
                      <a:pt x="266" y="133"/>
                    </a:cubicBezTo>
                    <a:cubicBezTo>
                      <a:pt x="266" y="206"/>
                      <a:pt x="207" y="265"/>
                      <a:pt x="133" y="265"/>
                    </a:cubicBezTo>
                    <a:cubicBezTo>
                      <a:pt x="60" y="265"/>
                      <a:pt x="0" y="206"/>
                      <a:pt x="0" y="133"/>
                    </a:cubicBezTo>
                    <a:cubicBezTo>
                      <a:pt x="0" y="59"/>
                      <a:pt x="60" y="0"/>
                      <a:pt x="133" y="0"/>
                    </a:cubicBezTo>
                    <a:close/>
                    <a:moveTo>
                      <a:pt x="243" y="128"/>
                    </a:moveTo>
                    <a:cubicBezTo>
                      <a:pt x="243" y="98"/>
                      <a:pt x="229" y="71"/>
                      <a:pt x="207" y="53"/>
                    </a:cubicBezTo>
                    <a:cubicBezTo>
                      <a:pt x="213" y="69"/>
                      <a:pt x="217" y="87"/>
                      <a:pt x="217" y="105"/>
                    </a:cubicBezTo>
                    <a:cubicBezTo>
                      <a:pt x="217" y="153"/>
                      <a:pt x="194" y="196"/>
                      <a:pt x="159" y="223"/>
                    </a:cubicBezTo>
                    <a:cubicBezTo>
                      <a:pt x="206" y="217"/>
                      <a:pt x="243" y="177"/>
                      <a:pt x="243" y="128"/>
                    </a:cubicBezTo>
                    <a:close/>
                  </a:path>
                </a:pathLst>
              </a:custGeom>
              <a:solidFill>
                <a:srgbClr val="DA5F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23" name="Freeform 64"/>
              <p:cNvSpPr>
                <a:spLocks/>
              </p:cNvSpPr>
              <p:nvPr/>
            </p:nvSpPr>
            <p:spPr bwMode="auto">
              <a:xfrm>
                <a:off x="5202238" y="3940175"/>
                <a:ext cx="860425" cy="969963"/>
              </a:xfrm>
              <a:custGeom>
                <a:avLst/>
                <a:gdLst>
                  <a:gd name="T0" fmla="*/ 229 w 229"/>
                  <a:gd name="T1" fmla="*/ 68 h 258"/>
                  <a:gd name="T2" fmla="*/ 187 w 229"/>
                  <a:gd name="T3" fmla="*/ 219 h 258"/>
                  <a:gd name="T4" fmla="*/ 212 w 229"/>
                  <a:gd name="T5" fmla="*/ 258 h 258"/>
                  <a:gd name="T6" fmla="*/ 0 w 229"/>
                  <a:gd name="T7" fmla="*/ 258 h 258"/>
                  <a:gd name="T8" fmla="*/ 0 w 229"/>
                  <a:gd name="T9" fmla="*/ 103 h 258"/>
                  <a:gd name="T10" fmla="*/ 129 w 229"/>
                  <a:gd name="T11" fmla="*/ 0 h 258"/>
                  <a:gd name="T12" fmla="*/ 229 w 229"/>
                  <a:gd name="T13" fmla="*/ 68 h 258"/>
                </a:gdLst>
                <a:ahLst/>
                <a:cxnLst>
                  <a:cxn ang="0">
                    <a:pos x="T0" y="T1"/>
                  </a:cxn>
                  <a:cxn ang="0">
                    <a:pos x="T2" y="T3"/>
                  </a:cxn>
                  <a:cxn ang="0">
                    <a:pos x="T4" y="T5"/>
                  </a:cxn>
                  <a:cxn ang="0">
                    <a:pos x="T6" y="T7"/>
                  </a:cxn>
                  <a:cxn ang="0">
                    <a:pos x="T8" y="T9"/>
                  </a:cxn>
                  <a:cxn ang="0">
                    <a:pos x="T10" y="T11"/>
                  </a:cxn>
                  <a:cxn ang="0">
                    <a:pos x="T12" y="T13"/>
                  </a:cxn>
                </a:cxnLst>
                <a:rect l="0" t="0" r="r" b="b"/>
                <a:pathLst>
                  <a:path w="229" h="258">
                    <a:moveTo>
                      <a:pt x="229" y="68"/>
                    </a:moveTo>
                    <a:cubicBezTo>
                      <a:pt x="187" y="219"/>
                      <a:pt x="187" y="219"/>
                      <a:pt x="187" y="219"/>
                    </a:cubicBezTo>
                    <a:cubicBezTo>
                      <a:pt x="212" y="258"/>
                      <a:pt x="212" y="258"/>
                      <a:pt x="212" y="258"/>
                    </a:cubicBezTo>
                    <a:cubicBezTo>
                      <a:pt x="0" y="258"/>
                      <a:pt x="0" y="258"/>
                      <a:pt x="0" y="258"/>
                    </a:cubicBezTo>
                    <a:cubicBezTo>
                      <a:pt x="0" y="258"/>
                      <a:pt x="0" y="207"/>
                      <a:pt x="0" y="103"/>
                    </a:cubicBezTo>
                    <a:cubicBezTo>
                      <a:pt x="0" y="48"/>
                      <a:pt x="66" y="17"/>
                      <a:pt x="129" y="0"/>
                    </a:cubicBezTo>
                    <a:cubicBezTo>
                      <a:pt x="147" y="38"/>
                      <a:pt x="185" y="65"/>
                      <a:pt x="229" y="68"/>
                    </a:cubicBezTo>
                    <a:close/>
                  </a:path>
                </a:pathLst>
              </a:custGeom>
              <a:solidFill>
                <a:srgbClr val="DA5F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24" name="Freeform 65"/>
              <p:cNvSpPr>
                <a:spLocks/>
              </p:cNvSpPr>
              <p:nvPr/>
            </p:nvSpPr>
            <p:spPr bwMode="auto">
              <a:xfrm>
                <a:off x="3894138" y="3233738"/>
                <a:ext cx="928688" cy="134938"/>
              </a:xfrm>
              <a:custGeom>
                <a:avLst/>
                <a:gdLst>
                  <a:gd name="T0" fmla="*/ 241 w 247"/>
                  <a:gd name="T1" fmla="*/ 0 h 36"/>
                  <a:gd name="T2" fmla="*/ 247 w 247"/>
                  <a:gd name="T3" fmla="*/ 18 h 36"/>
                  <a:gd name="T4" fmla="*/ 241 w 247"/>
                  <a:gd name="T5" fmla="*/ 36 h 36"/>
                  <a:gd name="T6" fmla="*/ 6 w 247"/>
                  <a:gd name="T7" fmla="*/ 36 h 36"/>
                  <a:gd name="T8" fmla="*/ 0 w 247"/>
                  <a:gd name="T9" fmla="*/ 18 h 36"/>
                  <a:gd name="T10" fmla="*/ 6 w 247"/>
                  <a:gd name="T11" fmla="*/ 0 h 36"/>
                  <a:gd name="T12" fmla="*/ 241 w 247"/>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247" h="36">
                    <a:moveTo>
                      <a:pt x="241" y="0"/>
                    </a:moveTo>
                    <a:cubicBezTo>
                      <a:pt x="244" y="0"/>
                      <a:pt x="247" y="8"/>
                      <a:pt x="247" y="18"/>
                    </a:cubicBezTo>
                    <a:cubicBezTo>
                      <a:pt x="247" y="28"/>
                      <a:pt x="244" y="36"/>
                      <a:pt x="241" y="36"/>
                    </a:cubicBezTo>
                    <a:cubicBezTo>
                      <a:pt x="6" y="36"/>
                      <a:pt x="6" y="36"/>
                      <a:pt x="6" y="36"/>
                    </a:cubicBezTo>
                    <a:cubicBezTo>
                      <a:pt x="3" y="36"/>
                      <a:pt x="0" y="28"/>
                      <a:pt x="0" y="18"/>
                    </a:cubicBezTo>
                    <a:cubicBezTo>
                      <a:pt x="0" y="8"/>
                      <a:pt x="3" y="0"/>
                      <a:pt x="6" y="0"/>
                    </a:cubicBezTo>
                    <a:lnTo>
                      <a:pt x="241" y="0"/>
                    </a:lnTo>
                    <a:close/>
                  </a:path>
                </a:pathLst>
              </a:custGeom>
              <a:solidFill>
                <a:srgbClr val="DA5F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25" name="Freeform 66"/>
              <p:cNvSpPr>
                <a:spLocks/>
              </p:cNvSpPr>
              <p:nvPr/>
            </p:nvSpPr>
            <p:spPr bwMode="auto">
              <a:xfrm>
                <a:off x="3894138" y="3684588"/>
                <a:ext cx="928688" cy="134938"/>
              </a:xfrm>
              <a:custGeom>
                <a:avLst/>
                <a:gdLst>
                  <a:gd name="T0" fmla="*/ 241 w 247"/>
                  <a:gd name="T1" fmla="*/ 0 h 36"/>
                  <a:gd name="T2" fmla="*/ 247 w 247"/>
                  <a:gd name="T3" fmla="*/ 18 h 36"/>
                  <a:gd name="T4" fmla="*/ 241 w 247"/>
                  <a:gd name="T5" fmla="*/ 36 h 36"/>
                  <a:gd name="T6" fmla="*/ 6 w 247"/>
                  <a:gd name="T7" fmla="*/ 36 h 36"/>
                  <a:gd name="T8" fmla="*/ 0 w 247"/>
                  <a:gd name="T9" fmla="*/ 18 h 36"/>
                  <a:gd name="T10" fmla="*/ 6 w 247"/>
                  <a:gd name="T11" fmla="*/ 0 h 36"/>
                  <a:gd name="T12" fmla="*/ 241 w 247"/>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247" h="36">
                    <a:moveTo>
                      <a:pt x="241" y="0"/>
                    </a:moveTo>
                    <a:cubicBezTo>
                      <a:pt x="244" y="0"/>
                      <a:pt x="247" y="8"/>
                      <a:pt x="247" y="18"/>
                    </a:cubicBezTo>
                    <a:cubicBezTo>
                      <a:pt x="247" y="28"/>
                      <a:pt x="244" y="36"/>
                      <a:pt x="241" y="36"/>
                    </a:cubicBezTo>
                    <a:cubicBezTo>
                      <a:pt x="6" y="36"/>
                      <a:pt x="6" y="36"/>
                      <a:pt x="6" y="36"/>
                    </a:cubicBezTo>
                    <a:cubicBezTo>
                      <a:pt x="3" y="36"/>
                      <a:pt x="0" y="28"/>
                      <a:pt x="0" y="18"/>
                    </a:cubicBezTo>
                    <a:cubicBezTo>
                      <a:pt x="0" y="8"/>
                      <a:pt x="3" y="0"/>
                      <a:pt x="6" y="0"/>
                    </a:cubicBezTo>
                    <a:lnTo>
                      <a:pt x="241" y="0"/>
                    </a:lnTo>
                    <a:close/>
                  </a:path>
                </a:pathLst>
              </a:custGeom>
              <a:solidFill>
                <a:srgbClr val="DA5F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26" name="Freeform 67"/>
              <p:cNvSpPr>
                <a:spLocks/>
              </p:cNvSpPr>
              <p:nvPr/>
            </p:nvSpPr>
            <p:spPr bwMode="auto">
              <a:xfrm>
                <a:off x="3894138" y="4151313"/>
                <a:ext cx="928688" cy="134938"/>
              </a:xfrm>
              <a:custGeom>
                <a:avLst/>
                <a:gdLst>
                  <a:gd name="T0" fmla="*/ 241 w 247"/>
                  <a:gd name="T1" fmla="*/ 0 h 36"/>
                  <a:gd name="T2" fmla="*/ 247 w 247"/>
                  <a:gd name="T3" fmla="*/ 18 h 36"/>
                  <a:gd name="T4" fmla="*/ 241 w 247"/>
                  <a:gd name="T5" fmla="*/ 36 h 36"/>
                  <a:gd name="T6" fmla="*/ 6 w 247"/>
                  <a:gd name="T7" fmla="*/ 36 h 36"/>
                  <a:gd name="T8" fmla="*/ 0 w 247"/>
                  <a:gd name="T9" fmla="*/ 18 h 36"/>
                  <a:gd name="T10" fmla="*/ 6 w 247"/>
                  <a:gd name="T11" fmla="*/ 0 h 36"/>
                  <a:gd name="T12" fmla="*/ 241 w 247"/>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247" h="36">
                    <a:moveTo>
                      <a:pt x="241" y="0"/>
                    </a:moveTo>
                    <a:cubicBezTo>
                      <a:pt x="244" y="0"/>
                      <a:pt x="247" y="8"/>
                      <a:pt x="247" y="18"/>
                    </a:cubicBezTo>
                    <a:cubicBezTo>
                      <a:pt x="247" y="28"/>
                      <a:pt x="244" y="36"/>
                      <a:pt x="241" y="36"/>
                    </a:cubicBezTo>
                    <a:cubicBezTo>
                      <a:pt x="6" y="36"/>
                      <a:pt x="6" y="36"/>
                      <a:pt x="6" y="36"/>
                    </a:cubicBezTo>
                    <a:cubicBezTo>
                      <a:pt x="3" y="36"/>
                      <a:pt x="0" y="28"/>
                      <a:pt x="0" y="18"/>
                    </a:cubicBezTo>
                    <a:cubicBezTo>
                      <a:pt x="0" y="8"/>
                      <a:pt x="3" y="0"/>
                      <a:pt x="6" y="0"/>
                    </a:cubicBezTo>
                    <a:lnTo>
                      <a:pt x="241" y="0"/>
                    </a:lnTo>
                    <a:close/>
                  </a:path>
                </a:pathLst>
              </a:custGeom>
              <a:solidFill>
                <a:srgbClr val="DA5F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27" name="Freeform 68"/>
              <p:cNvSpPr>
                <a:spLocks/>
              </p:cNvSpPr>
              <p:nvPr/>
            </p:nvSpPr>
            <p:spPr bwMode="auto">
              <a:xfrm>
                <a:off x="3894138" y="4602163"/>
                <a:ext cx="928688" cy="134938"/>
              </a:xfrm>
              <a:custGeom>
                <a:avLst/>
                <a:gdLst>
                  <a:gd name="T0" fmla="*/ 241 w 247"/>
                  <a:gd name="T1" fmla="*/ 0 h 36"/>
                  <a:gd name="T2" fmla="*/ 247 w 247"/>
                  <a:gd name="T3" fmla="*/ 18 h 36"/>
                  <a:gd name="T4" fmla="*/ 241 w 247"/>
                  <a:gd name="T5" fmla="*/ 36 h 36"/>
                  <a:gd name="T6" fmla="*/ 6 w 247"/>
                  <a:gd name="T7" fmla="*/ 36 h 36"/>
                  <a:gd name="T8" fmla="*/ 0 w 247"/>
                  <a:gd name="T9" fmla="*/ 18 h 36"/>
                  <a:gd name="T10" fmla="*/ 6 w 247"/>
                  <a:gd name="T11" fmla="*/ 0 h 36"/>
                  <a:gd name="T12" fmla="*/ 241 w 247"/>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247" h="36">
                    <a:moveTo>
                      <a:pt x="241" y="0"/>
                    </a:moveTo>
                    <a:cubicBezTo>
                      <a:pt x="244" y="0"/>
                      <a:pt x="247" y="8"/>
                      <a:pt x="247" y="18"/>
                    </a:cubicBezTo>
                    <a:cubicBezTo>
                      <a:pt x="247" y="28"/>
                      <a:pt x="244" y="36"/>
                      <a:pt x="241" y="36"/>
                    </a:cubicBezTo>
                    <a:cubicBezTo>
                      <a:pt x="6" y="36"/>
                      <a:pt x="6" y="36"/>
                      <a:pt x="6" y="36"/>
                    </a:cubicBezTo>
                    <a:cubicBezTo>
                      <a:pt x="3" y="36"/>
                      <a:pt x="0" y="28"/>
                      <a:pt x="0" y="18"/>
                    </a:cubicBezTo>
                    <a:cubicBezTo>
                      <a:pt x="0" y="8"/>
                      <a:pt x="3" y="0"/>
                      <a:pt x="6" y="0"/>
                    </a:cubicBezTo>
                    <a:lnTo>
                      <a:pt x="241" y="0"/>
                    </a:lnTo>
                    <a:close/>
                  </a:path>
                </a:pathLst>
              </a:custGeom>
              <a:solidFill>
                <a:srgbClr val="DA5F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grpSp>
      </p:grpSp>
      <p:grpSp>
        <p:nvGrpSpPr>
          <p:cNvPr id="28" name="组合 27"/>
          <p:cNvGrpSpPr/>
          <p:nvPr/>
        </p:nvGrpSpPr>
        <p:grpSpPr>
          <a:xfrm>
            <a:off x="3599892" y="2987919"/>
            <a:ext cx="455479" cy="455479"/>
            <a:chOff x="4799062" y="3767867"/>
            <a:chExt cx="607305" cy="607305"/>
          </a:xfrm>
        </p:grpSpPr>
        <p:sp>
          <p:nvSpPr>
            <p:cNvPr id="29" name="椭圆 28"/>
            <p:cNvSpPr/>
            <p:nvPr/>
          </p:nvSpPr>
          <p:spPr>
            <a:xfrm>
              <a:off x="4799062" y="3767867"/>
              <a:ext cx="607305" cy="607305"/>
            </a:xfrm>
            <a:prstGeom prst="ellipse">
              <a:avLst/>
            </a:prstGeom>
            <a:noFill/>
            <a:ln w="12700">
              <a:solidFill>
                <a:srgbClr val="DA5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lumMod val="75000"/>
                    <a:lumOff val="25000"/>
                  </a:schemeClr>
                </a:solidFill>
              </a:endParaRPr>
            </a:p>
          </p:txBody>
        </p:sp>
        <p:grpSp>
          <p:nvGrpSpPr>
            <p:cNvPr id="30" name="组合 29"/>
            <p:cNvGrpSpPr/>
            <p:nvPr/>
          </p:nvGrpSpPr>
          <p:grpSpPr>
            <a:xfrm>
              <a:off x="4902534" y="3922008"/>
              <a:ext cx="420925" cy="330343"/>
              <a:chOff x="3232150" y="1184275"/>
              <a:chExt cx="5724525" cy="4492626"/>
            </a:xfrm>
            <a:solidFill>
              <a:schemeClr val="accent2">
                <a:lumMod val="50000"/>
              </a:schemeClr>
            </a:solidFill>
          </p:grpSpPr>
          <p:sp>
            <p:nvSpPr>
              <p:cNvPr id="31" name="Freeform 201"/>
              <p:cNvSpPr>
                <a:spLocks noEditPoints="1"/>
              </p:cNvSpPr>
              <p:nvPr/>
            </p:nvSpPr>
            <p:spPr bwMode="auto">
              <a:xfrm>
                <a:off x="3232150" y="4884738"/>
                <a:ext cx="5724525" cy="792163"/>
              </a:xfrm>
              <a:custGeom>
                <a:avLst/>
                <a:gdLst>
                  <a:gd name="T0" fmla="*/ 3606 w 3606"/>
                  <a:gd name="T1" fmla="*/ 293 h 499"/>
                  <a:gd name="T2" fmla="*/ 3606 w 3606"/>
                  <a:gd name="T3" fmla="*/ 499 h 499"/>
                  <a:gd name="T4" fmla="*/ 2334 w 3606"/>
                  <a:gd name="T5" fmla="*/ 499 h 499"/>
                  <a:gd name="T6" fmla="*/ 1269 w 3606"/>
                  <a:gd name="T7" fmla="*/ 499 h 499"/>
                  <a:gd name="T8" fmla="*/ 0 w 3606"/>
                  <a:gd name="T9" fmla="*/ 499 h 499"/>
                  <a:gd name="T10" fmla="*/ 0 w 3606"/>
                  <a:gd name="T11" fmla="*/ 293 h 499"/>
                  <a:gd name="T12" fmla="*/ 244 w 3606"/>
                  <a:gd name="T13" fmla="*/ 0 h 499"/>
                  <a:gd name="T14" fmla="*/ 1799 w 3606"/>
                  <a:gd name="T15" fmla="*/ 0 h 499"/>
                  <a:gd name="T16" fmla="*/ 1804 w 3606"/>
                  <a:gd name="T17" fmla="*/ 0 h 499"/>
                  <a:gd name="T18" fmla="*/ 3359 w 3606"/>
                  <a:gd name="T19" fmla="*/ 0 h 499"/>
                  <a:gd name="T20" fmla="*/ 3606 w 3606"/>
                  <a:gd name="T21" fmla="*/ 293 h 499"/>
                  <a:gd name="T22" fmla="*/ 2083 w 3606"/>
                  <a:gd name="T23" fmla="*/ 360 h 499"/>
                  <a:gd name="T24" fmla="*/ 2083 w 3606"/>
                  <a:gd name="T25" fmla="*/ 229 h 499"/>
                  <a:gd name="T26" fmla="*/ 1527 w 3606"/>
                  <a:gd name="T27" fmla="*/ 229 h 499"/>
                  <a:gd name="T28" fmla="*/ 1527 w 3606"/>
                  <a:gd name="T29" fmla="*/ 360 h 499"/>
                  <a:gd name="T30" fmla="*/ 2083 w 3606"/>
                  <a:gd name="T31" fmla="*/ 36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06" h="499">
                    <a:moveTo>
                      <a:pt x="3606" y="293"/>
                    </a:moveTo>
                    <a:lnTo>
                      <a:pt x="3606" y="499"/>
                    </a:lnTo>
                    <a:lnTo>
                      <a:pt x="2334" y="499"/>
                    </a:lnTo>
                    <a:lnTo>
                      <a:pt x="1269" y="499"/>
                    </a:lnTo>
                    <a:lnTo>
                      <a:pt x="0" y="499"/>
                    </a:lnTo>
                    <a:lnTo>
                      <a:pt x="0" y="293"/>
                    </a:lnTo>
                    <a:lnTo>
                      <a:pt x="244" y="0"/>
                    </a:lnTo>
                    <a:lnTo>
                      <a:pt x="1799" y="0"/>
                    </a:lnTo>
                    <a:lnTo>
                      <a:pt x="1804" y="0"/>
                    </a:lnTo>
                    <a:lnTo>
                      <a:pt x="3359" y="0"/>
                    </a:lnTo>
                    <a:lnTo>
                      <a:pt x="3606" y="293"/>
                    </a:lnTo>
                    <a:close/>
                    <a:moveTo>
                      <a:pt x="2083" y="360"/>
                    </a:moveTo>
                    <a:lnTo>
                      <a:pt x="2083" y="229"/>
                    </a:lnTo>
                    <a:lnTo>
                      <a:pt x="1527" y="229"/>
                    </a:lnTo>
                    <a:lnTo>
                      <a:pt x="1527" y="360"/>
                    </a:lnTo>
                    <a:lnTo>
                      <a:pt x="2083" y="360"/>
                    </a:lnTo>
                    <a:close/>
                  </a:path>
                </a:pathLst>
              </a:custGeom>
              <a:solidFill>
                <a:srgbClr val="DA5F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32" name="Freeform 202"/>
              <p:cNvSpPr>
                <a:spLocks noEditPoints="1"/>
              </p:cNvSpPr>
              <p:nvPr/>
            </p:nvSpPr>
            <p:spPr bwMode="auto">
              <a:xfrm>
                <a:off x="3630613" y="1184275"/>
                <a:ext cx="4933950" cy="3546475"/>
              </a:xfrm>
              <a:custGeom>
                <a:avLst/>
                <a:gdLst>
                  <a:gd name="T0" fmla="*/ 3108 w 3108"/>
                  <a:gd name="T1" fmla="*/ 0 h 2234"/>
                  <a:gd name="T2" fmla="*/ 3108 w 3108"/>
                  <a:gd name="T3" fmla="*/ 2234 h 2234"/>
                  <a:gd name="T4" fmla="*/ 0 w 3108"/>
                  <a:gd name="T5" fmla="*/ 2234 h 2234"/>
                  <a:gd name="T6" fmla="*/ 0 w 3108"/>
                  <a:gd name="T7" fmla="*/ 0 h 2234"/>
                  <a:gd name="T8" fmla="*/ 3108 w 3108"/>
                  <a:gd name="T9" fmla="*/ 0 h 2234"/>
                  <a:gd name="T10" fmla="*/ 2966 w 3108"/>
                  <a:gd name="T11" fmla="*/ 1928 h 2234"/>
                  <a:gd name="T12" fmla="*/ 2966 w 3108"/>
                  <a:gd name="T13" fmla="*/ 135 h 2234"/>
                  <a:gd name="T14" fmla="*/ 142 w 3108"/>
                  <a:gd name="T15" fmla="*/ 135 h 2234"/>
                  <a:gd name="T16" fmla="*/ 142 w 3108"/>
                  <a:gd name="T17" fmla="*/ 1928 h 2234"/>
                  <a:gd name="T18" fmla="*/ 2966 w 3108"/>
                  <a:gd name="T19" fmla="*/ 1928 h 2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08" h="2234">
                    <a:moveTo>
                      <a:pt x="3108" y="0"/>
                    </a:moveTo>
                    <a:lnTo>
                      <a:pt x="3108" y="2234"/>
                    </a:lnTo>
                    <a:lnTo>
                      <a:pt x="0" y="2234"/>
                    </a:lnTo>
                    <a:lnTo>
                      <a:pt x="0" y="0"/>
                    </a:lnTo>
                    <a:lnTo>
                      <a:pt x="3108" y="0"/>
                    </a:lnTo>
                    <a:close/>
                    <a:moveTo>
                      <a:pt x="2966" y="1928"/>
                    </a:moveTo>
                    <a:lnTo>
                      <a:pt x="2966" y="135"/>
                    </a:lnTo>
                    <a:lnTo>
                      <a:pt x="142" y="135"/>
                    </a:lnTo>
                    <a:lnTo>
                      <a:pt x="142" y="1928"/>
                    </a:lnTo>
                    <a:lnTo>
                      <a:pt x="2966" y="1928"/>
                    </a:lnTo>
                    <a:close/>
                  </a:path>
                </a:pathLst>
              </a:custGeom>
              <a:solidFill>
                <a:srgbClr val="DA5F66"/>
              </a:solidFill>
              <a:ln w="9525">
                <a:noFill/>
                <a:round/>
                <a:headEnd/>
                <a:tailEnd/>
              </a:ln>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33" name="Freeform 203"/>
              <p:cNvSpPr>
                <a:spLocks/>
              </p:cNvSpPr>
              <p:nvPr/>
            </p:nvSpPr>
            <p:spPr bwMode="auto">
              <a:xfrm>
                <a:off x="7442200" y="3527425"/>
                <a:ext cx="461963" cy="442913"/>
              </a:xfrm>
              <a:custGeom>
                <a:avLst/>
                <a:gdLst>
                  <a:gd name="T0" fmla="*/ 119 w 123"/>
                  <a:gd name="T1" fmla="*/ 57 h 118"/>
                  <a:gd name="T2" fmla="*/ 113 w 123"/>
                  <a:gd name="T3" fmla="*/ 79 h 118"/>
                  <a:gd name="T4" fmla="*/ 59 w 123"/>
                  <a:gd name="T5" fmla="*/ 113 h 118"/>
                  <a:gd name="T6" fmla="*/ 36 w 123"/>
                  <a:gd name="T7" fmla="*/ 109 h 118"/>
                  <a:gd name="T8" fmla="*/ 0 w 123"/>
                  <a:gd name="T9" fmla="*/ 52 h 118"/>
                  <a:gd name="T10" fmla="*/ 83 w 123"/>
                  <a:gd name="T11" fmla="*/ 0 h 118"/>
                  <a:gd name="T12" fmla="*/ 119 w 123"/>
                  <a:gd name="T13" fmla="*/ 57 h 118"/>
                </a:gdLst>
                <a:ahLst/>
                <a:cxnLst>
                  <a:cxn ang="0">
                    <a:pos x="T0" y="T1"/>
                  </a:cxn>
                  <a:cxn ang="0">
                    <a:pos x="T2" y="T3"/>
                  </a:cxn>
                  <a:cxn ang="0">
                    <a:pos x="T4" y="T5"/>
                  </a:cxn>
                  <a:cxn ang="0">
                    <a:pos x="T6" y="T7"/>
                  </a:cxn>
                  <a:cxn ang="0">
                    <a:pos x="T8" y="T9"/>
                  </a:cxn>
                  <a:cxn ang="0">
                    <a:pos x="T10" y="T11"/>
                  </a:cxn>
                  <a:cxn ang="0">
                    <a:pos x="T12" y="T13"/>
                  </a:cxn>
                </a:cxnLst>
                <a:rect l="0" t="0" r="r" b="b"/>
                <a:pathLst>
                  <a:path w="123" h="118">
                    <a:moveTo>
                      <a:pt x="119" y="57"/>
                    </a:moveTo>
                    <a:cubicBezTo>
                      <a:pt x="123" y="64"/>
                      <a:pt x="121" y="74"/>
                      <a:pt x="113" y="79"/>
                    </a:cubicBezTo>
                    <a:cubicBezTo>
                      <a:pt x="59" y="113"/>
                      <a:pt x="59" y="113"/>
                      <a:pt x="59" y="113"/>
                    </a:cubicBezTo>
                    <a:cubicBezTo>
                      <a:pt x="51" y="118"/>
                      <a:pt x="41" y="116"/>
                      <a:pt x="36" y="109"/>
                    </a:cubicBezTo>
                    <a:cubicBezTo>
                      <a:pt x="0" y="52"/>
                      <a:pt x="0" y="52"/>
                      <a:pt x="0" y="52"/>
                    </a:cubicBezTo>
                    <a:cubicBezTo>
                      <a:pt x="83" y="0"/>
                      <a:pt x="83" y="0"/>
                      <a:pt x="83" y="0"/>
                    </a:cubicBezTo>
                    <a:lnTo>
                      <a:pt x="119"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34" name="Freeform 204"/>
              <p:cNvSpPr>
                <a:spLocks/>
              </p:cNvSpPr>
              <p:nvPr/>
            </p:nvSpPr>
            <p:spPr bwMode="auto">
              <a:xfrm>
                <a:off x="7689850" y="3860800"/>
                <a:ext cx="192088" cy="139700"/>
              </a:xfrm>
              <a:custGeom>
                <a:avLst/>
                <a:gdLst>
                  <a:gd name="T0" fmla="*/ 0 w 51"/>
                  <a:gd name="T1" fmla="*/ 32 h 37"/>
                  <a:gd name="T2" fmla="*/ 50 w 51"/>
                  <a:gd name="T3" fmla="*/ 0 h 37"/>
                  <a:gd name="T4" fmla="*/ 34 w 51"/>
                  <a:gd name="T5" fmla="*/ 30 h 37"/>
                  <a:gd name="T6" fmla="*/ 0 w 51"/>
                  <a:gd name="T7" fmla="*/ 32 h 37"/>
                </a:gdLst>
                <a:ahLst/>
                <a:cxnLst>
                  <a:cxn ang="0">
                    <a:pos x="T0" y="T1"/>
                  </a:cxn>
                  <a:cxn ang="0">
                    <a:pos x="T2" y="T3"/>
                  </a:cxn>
                  <a:cxn ang="0">
                    <a:pos x="T4" y="T5"/>
                  </a:cxn>
                  <a:cxn ang="0">
                    <a:pos x="T6" y="T7"/>
                  </a:cxn>
                </a:cxnLst>
                <a:rect l="0" t="0" r="r" b="b"/>
                <a:pathLst>
                  <a:path w="51" h="37">
                    <a:moveTo>
                      <a:pt x="0" y="32"/>
                    </a:moveTo>
                    <a:cubicBezTo>
                      <a:pt x="50" y="0"/>
                      <a:pt x="50" y="0"/>
                      <a:pt x="50" y="0"/>
                    </a:cubicBezTo>
                    <a:cubicBezTo>
                      <a:pt x="51" y="11"/>
                      <a:pt x="45" y="23"/>
                      <a:pt x="34" y="30"/>
                    </a:cubicBezTo>
                    <a:cubicBezTo>
                      <a:pt x="24" y="37"/>
                      <a:pt x="11" y="37"/>
                      <a:pt x="0" y="32"/>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35" name="Freeform 205"/>
              <p:cNvSpPr>
                <a:spLocks noEditPoints="1"/>
              </p:cNvSpPr>
              <p:nvPr/>
            </p:nvSpPr>
            <p:spPr bwMode="auto">
              <a:xfrm>
                <a:off x="5908675" y="1563688"/>
                <a:ext cx="1901825" cy="2098675"/>
              </a:xfrm>
              <a:custGeom>
                <a:avLst/>
                <a:gdLst>
                  <a:gd name="T0" fmla="*/ 404 w 506"/>
                  <a:gd name="T1" fmla="*/ 425 h 558"/>
                  <a:gd name="T2" fmla="*/ 472 w 506"/>
                  <a:gd name="T3" fmla="*/ 523 h 558"/>
                  <a:gd name="T4" fmla="*/ 417 w 506"/>
                  <a:gd name="T5" fmla="*/ 558 h 558"/>
                  <a:gd name="T6" fmla="*/ 357 w 506"/>
                  <a:gd name="T7" fmla="*/ 456 h 558"/>
                  <a:gd name="T8" fmla="*/ 67 w 506"/>
                  <a:gd name="T9" fmla="*/ 376 h 558"/>
                  <a:gd name="T10" fmla="*/ 136 w 506"/>
                  <a:gd name="T11" fmla="*/ 66 h 558"/>
                  <a:gd name="T12" fmla="*/ 446 w 506"/>
                  <a:gd name="T13" fmla="*/ 136 h 558"/>
                  <a:gd name="T14" fmla="*/ 404 w 506"/>
                  <a:gd name="T15" fmla="*/ 425 h 558"/>
                  <a:gd name="T16" fmla="*/ 359 w 506"/>
                  <a:gd name="T17" fmla="*/ 418 h 558"/>
                  <a:gd name="T18" fmla="*/ 419 w 506"/>
                  <a:gd name="T19" fmla="*/ 153 h 558"/>
                  <a:gd name="T20" fmla="*/ 153 w 506"/>
                  <a:gd name="T21" fmla="*/ 94 h 558"/>
                  <a:gd name="T22" fmla="*/ 94 w 506"/>
                  <a:gd name="T23" fmla="*/ 359 h 558"/>
                  <a:gd name="T24" fmla="*/ 359 w 506"/>
                  <a:gd name="T25" fmla="*/ 418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6" h="558">
                    <a:moveTo>
                      <a:pt x="404" y="425"/>
                    </a:moveTo>
                    <a:cubicBezTo>
                      <a:pt x="472" y="523"/>
                      <a:pt x="472" y="523"/>
                      <a:pt x="472" y="523"/>
                    </a:cubicBezTo>
                    <a:cubicBezTo>
                      <a:pt x="417" y="558"/>
                      <a:pt x="417" y="558"/>
                      <a:pt x="417" y="558"/>
                    </a:cubicBezTo>
                    <a:cubicBezTo>
                      <a:pt x="357" y="456"/>
                      <a:pt x="357" y="456"/>
                      <a:pt x="357" y="456"/>
                    </a:cubicBezTo>
                    <a:cubicBezTo>
                      <a:pt x="256" y="508"/>
                      <a:pt x="129" y="475"/>
                      <a:pt x="67" y="376"/>
                    </a:cubicBezTo>
                    <a:cubicBezTo>
                      <a:pt x="0" y="272"/>
                      <a:pt x="31" y="133"/>
                      <a:pt x="136" y="66"/>
                    </a:cubicBezTo>
                    <a:cubicBezTo>
                      <a:pt x="240" y="0"/>
                      <a:pt x="379" y="31"/>
                      <a:pt x="446" y="136"/>
                    </a:cubicBezTo>
                    <a:cubicBezTo>
                      <a:pt x="506" y="230"/>
                      <a:pt x="486" y="353"/>
                      <a:pt x="404" y="425"/>
                    </a:cubicBezTo>
                    <a:close/>
                    <a:moveTo>
                      <a:pt x="359" y="418"/>
                    </a:moveTo>
                    <a:cubicBezTo>
                      <a:pt x="449" y="361"/>
                      <a:pt x="476" y="242"/>
                      <a:pt x="419" y="153"/>
                    </a:cubicBezTo>
                    <a:cubicBezTo>
                      <a:pt x="362" y="63"/>
                      <a:pt x="243" y="37"/>
                      <a:pt x="153" y="94"/>
                    </a:cubicBezTo>
                    <a:cubicBezTo>
                      <a:pt x="63" y="151"/>
                      <a:pt x="37" y="269"/>
                      <a:pt x="94" y="359"/>
                    </a:cubicBezTo>
                    <a:cubicBezTo>
                      <a:pt x="151" y="449"/>
                      <a:pt x="270" y="475"/>
                      <a:pt x="359" y="418"/>
                    </a:cubicBezTo>
                    <a:close/>
                  </a:path>
                </a:pathLst>
              </a:custGeom>
              <a:solidFill>
                <a:srgbClr val="DA5F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36" name="Freeform 206"/>
              <p:cNvSpPr>
                <a:spLocks/>
              </p:cNvSpPr>
              <p:nvPr/>
            </p:nvSpPr>
            <p:spPr bwMode="auto">
              <a:xfrm>
                <a:off x="5118100" y="2854325"/>
                <a:ext cx="838200" cy="942975"/>
              </a:xfrm>
              <a:custGeom>
                <a:avLst/>
                <a:gdLst>
                  <a:gd name="T0" fmla="*/ 223 w 223"/>
                  <a:gd name="T1" fmla="*/ 101 h 251"/>
                  <a:gd name="T2" fmla="*/ 223 w 223"/>
                  <a:gd name="T3" fmla="*/ 251 h 251"/>
                  <a:gd name="T4" fmla="*/ 16 w 223"/>
                  <a:gd name="T5" fmla="*/ 251 h 251"/>
                  <a:gd name="T6" fmla="*/ 41 w 223"/>
                  <a:gd name="T7" fmla="*/ 213 h 251"/>
                  <a:gd name="T8" fmla="*/ 0 w 223"/>
                  <a:gd name="T9" fmla="*/ 67 h 251"/>
                  <a:gd name="T10" fmla="*/ 97 w 223"/>
                  <a:gd name="T11" fmla="*/ 0 h 251"/>
                  <a:gd name="T12" fmla="*/ 223 w 223"/>
                  <a:gd name="T13" fmla="*/ 101 h 251"/>
                </a:gdLst>
                <a:ahLst/>
                <a:cxnLst>
                  <a:cxn ang="0">
                    <a:pos x="T0" y="T1"/>
                  </a:cxn>
                  <a:cxn ang="0">
                    <a:pos x="T2" y="T3"/>
                  </a:cxn>
                  <a:cxn ang="0">
                    <a:pos x="T4" y="T5"/>
                  </a:cxn>
                  <a:cxn ang="0">
                    <a:pos x="T6" y="T7"/>
                  </a:cxn>
                  <a:cxn ang="0">
                    <a:pos x="T8" y="T9"/>
                  </a:cxn>
                  <a:cxn ang="0">
                    <a:pos x="T10" y="T11"/>
                  </a:cxn>
                  <a:cxn ang="0">
                    <a:pos x="T12" y="T13"/>
                  </a:cxn>
                </a:cxnLst>
                <a:rect l="0" t="0" r="r" b="b"/>
                <a:pathLst>
                  <a:path w="223" h="251">
                    <a:moveTo>
                      <a:pt x="223" y="101"/>
                    </a:moveTo>
                    <a:cubicBezTo>
                      <a:pt x="223" y="202"/>
                      <a:pt x="223" y="251"/>
                      <a:pt x="223" y="251"/>
                    </a:cubicBezTo>
                    <a:cubicBezTo>
                      <a:pt x="16" y="251"/>
                      <a:pt x="16" y="251"/>
                      <a:pt x="16" y="251"/>
                    </a:cubicBezTo>
                    <a:cubicBezTo>
                      <a:pt x="41" y="213"/>
                      <a:pt x="41" y="213"/>
                      <a:pt x="41" y="213"/>
                    </a:cubicBezTo>
                    <a:cubicBezTo>
                      <a:pt x="0" y="67"/>
                      <a:pt x="0" y="67"/>
                      <a:pt x="0" y="67"/>
                    </a:cubicBezTo>
                    <a:cubicBezTo>
                      <a:pt x="43" y="64"/>
                      <a:pt x="80" y="37"/>
                      <a:pt x="97" y="0"/>
                    </a:cubicBezTo>
                    <a:cubicBezTo>
                      <a:pt x="158" y="17"/>
                      <a:pt x="223" y="47"/>
                      <a:pt x="223" y="101"/>
                    </a:cubicBezTo>
                    <a:close/>
                  </a:path>
                </a:pathLst>
              </a:custGeom>
              <a:solidFill>
                <a:srgbClr val="DA5F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37" name="Freeform 207"/>
              <p:cNvSpPr>
                <a:spLocks noEditPoints="1"/>
              </p:cNvSpPr>
              <p:nvPr/>
            </p:nvSpPr>
            <p:spPr bwMode="auto">
              <a:xfrm>
                <a:off x="4592638" y="1939925"/>
                <a:ext cx="973138" cy="974725"/>
              </a:xfrm>
              <a:custGeom>
                <a:avLst/>
                <a:gdLst>
                  <a:gd name="T0" fmla="*/ 129 w 259"/>
                  <a:gd name="T1" fmla="*/ 0 h 259"/>
                  <a:gd name="T2" fmla="*/ 259 w 259"/>
                  <a:gd name="T3" fmla="*/ 130 h 259"/>
                  <a:gd name="T4" fmla="*/ 129 w 259"/>
                  <a:gd name="T5" fmla="*/ 259 h 259"/>
                  <a:gd name="T6" fmla="*/ 0 w 259"/>
                  <a:gd name="T7" fmla="*/ 130 h 259"/>
                  <a:gd name="T8" fmla="*/ 129 w 259"/>
                  <a:gd name="T9" fmla="*/ 0 h 259"/>
                  <a:gd name="T10" fmla="*/ 236 w 259"/>
                  <a:gd name="T11" fmla="*/ 125 h 259"/>
                  <a:gd name="T12" fmla="*/ 201 w 259"/>
                  <a:gd name="T13" fmla="*/ 52 h 259"/>
                  <a:gd name="T14" fmla="*/ 211 w 259"/>
                  <a:gd name="T15" fmla="*/ 103 h 259"/>
                  <a:gd name="T16" fmla="*/ 154 w 259"/>
                  <a:gd name="T17" fmla="*/ 218 h 259"/>
                  <a:gd name="T18" fmla="*/ 236 w 259"/>
                  <a:gd name="T19" fmla="*/ 12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59">
                    <a:moveTo>
                      <a:pt x="129" y="0"/>
                    </a:moveTo>
                    <a:cubicBezTo>
                      <a:pt x="201" y="0"/>
                      <a:pt x="259" y="58"/>
                      <a:pt x="259" y="130"/>
                    </a:cubicBezTo>
                    <a:cubicBezTo>
                      <a:pt x="259" y="201"/>
                      <a:pt x="201" y="259"/>
                      <a:pt x="129" y="259"/>
                    </a:cubicBezTo>
                    <a:cubicBezTo>
                      <a:pt x="58" y="259"/>
                      <a:pt x="0" y="201"/>
                      <a:pt x="0" y="130"/>
                    </a:cubicBezTo>
                    <a:cubicBezTo>
                      <a:pt x="0" y="58"/>
                      <a:pt x="58" y="0"/>
                      <a:pt x="129" y="0"/>
                    </a:cubicBezTo>
                    <a:close/>
                    <a:moveTo>
                      <a:pt x="236" y="125"/>
                    </a:moveTo>
                    <a:cubicBezTo>
                      <a:pt x="236" y="95"/>
                      <a:pt x="222" y="69"/>
                      <a:pt x="201" y="52"/>
                    </a:cubicBezTo>
                    <a:cubicBezTo>
                      <a:pt x="207" y="68"/>
                      <a:pt x="211" y="85"/>
                      <a:pt x="211" y="103"/>
                    </a:cubicBezTo>
                    <a:cubicBezTo>
                      <a:pt x="211" y="150"/>
                      <a:pt x="188" y="192"/>
                      <a:pt x="154" y="218"/>
                    </a:cubicBezTo>
                    <a:cubicBezTo>
                      <a:pt x="200" y="212"/>
                      <a:pt x="236" y="173"/>
                      <a:pt x="236" y="125"/>
                    </a:cubicBezTo>
                    <a:close/>
                  </a:path>
                </a:pathLst>
              </a:custGeom>
              <a:solidFill>
                <a:srgbClr val="DA5F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38" name="Freeform 208"/>
              <p:cNvSpPr>
                <a:spLocks/>
              </p:cNvSpPr>
              <p:nvPr/>
            </p:nvSpPr>
            <p:spPr bwMode="auto">
              <a:xfrm>
                <a:off x="4221163" y="2854325"/>
                <a:ext cx="838200" cy="942975"/>
              </a:xfrm>
              <a:custGeom>
                <a:avLst/>
                <a:gdLst>
                  <a:gd name="T0" fmla="*/ 223 w 223"/>
                  <a:gd name="T1" fmla="*/ 67 h 251"/>
                  <a:gd name="T2" fmla="*/ 182 w 223"/>
                  <a:gd name="T3" fmla="*/ 213 h 251"/>
                  <a:gd name="T4" fmla="*/ 206 w 223"/>
                  <a:gd name="T5" fmla="*/ 251 h 251"/>
                  <a:gd name="T6" fmla="*/ 0 w 223"/>
                  <a:gd name="T7" fmla="*/ 251 h 251"/>
                  <a:gd name="T8" fmla="*/ 0 w 223"/>
                  <a:gd name="T9" fmla="*/ 101 h 251"/>
                  <a:gd name="T10" fmla="*/ 126 w 223"/>
                  <a:gd name="T11" fmla="*/ 0 h 251"/>
                  <a:gd name="T12" fmla="*/ 223 w 223"/>
                  <a:gd name="T13" fmla="*/ 67 h 251"/>
                </a:gdLst>
                <a:ahLst/>
                <a:cxnLst>
                  <a:cxn ang="0">
                    <a:pos x="T0" y="T1"/>
                  </a:cxn>
                  <a:cxn ang="0">
                    <a:pos x="T2" y="T3"/>
                  </a:cxn>
                  <a:cxn ang="0">
                    <a:pos x="T4" y="T5"/>
                  </a:cxn>
                  <a:cxn ang="0">
                    <a:pos x="T6" y="T7"/>
                  </a:cxn>
                  <a:cxn ang="0">
                    <a:pos x="T8" y="T9"/>
                  </a:cxn>
                  <a:cxn ang="0">
                    <a:pos x="T10" y="T11"/>
                  </a:cxn>
                  <a:cxn ang="0">
                    <a:pos x="T12" y="T13"/>
                  </a:cxn>
                </a:cxnLst>
                <a:rect l="0" t="0" r="r" b="b"/>
                <a:pathLst>
                  <a:path w="223" h="251">
                    <a:moveTo>
                      <a:pt x="223" y="67"/>
                    </a:moveTo>
                    <a:cubicBezTo>
                      <a:pt x="182" y="213"/>
                      <a:pt x="182" y="213"/>
                      <a:pt x="182" y="213"/>
                    </a:cubicBezTo>
                    <a:cubicBezTo>
                      <a:pt x="206" y="251"/>
                      <a:pt x="206" y="251"/>
                      <a:pt x="206" y="251"/>
                    </a:cubicBezTo>
                    <a:cubicBezTo>
                      <a:pt x="0" y="251"/>
                      <a:pt x="0" y="251"/>
                      <a:pt x="0" y="251"/>
                    </a:cubicBezTo>
                    <a:cubicBezTo>
                      <a:pt x="0" y="251"/>
                      <a:pt x="0" y="202"/>
                      <a:pt x="0" y="101"/>
                    </a:cubicBezTo>
                    <a:cubicBezTo>
                      <a:pt x="0" y="47"/>
                      <a:pt x="65" y="17"/>
                      <a:pt x="126" y="0"/>
                    </a:cubicBezTo>
                    <a:cubicBezTo>
                      <a:pt x="143" y="37"/>
                      <a:pt x="180" y="64"/>
                      <a:pt x="223" y="67"/>
                    </a:cubicBezTo>
                    <a:close/>
                  </a:path>
                </a:pathLst>
              </a:custGeom>
              <a:solidFill>
                <a:srgbClr val="DA5F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grpSp>
      </p:grpSp>
      <p:grpSp>
        <p:nvGrpSpPr>
          <p:cNvPr id="39" name="组合 38"/>
          <p:cNvGrpSpPr/>
          <p:nvPr/>
        </p:nvGrpSpPr>
        <p:grpSpPr>
          <a:xfrm>
            <a:off x="1074279" y="3009504"/>
            <a:ext cx="455479" cy="455479"/>
            <a:chOff x="1431578" y="3796648"/>
            <a:chExt cx="607305" cy="607305"/>
          </a:xfrm>
        </p:grpSpPr>
        <p:sp>
          <p:nvSpPr>
            <p:cNvPr id="40" name="椭圆 39"/>
            <p:cNvSpPr/>
            <p:nvPr/>
          </p:nvSpPr>
          <p:spPr>
            <a:xfrm>
              <a:off x="1431578" y="3796648"/>
              <a:ext cx="607305" cy="607305"/>
            </a:xfrm>
            <a:prstGeom prst="ellipse">
              <a:avLst/>
            </a:prstGeom>
            <a:noFill/>
            <a:ln w="12700">
              <a:solidFill>
                <a:srgbClr val="DA5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lumMod val="75000"/>
                    <a:lumOff val="25000"/>
                  </a:schemeClr>
                </a:solidFill>
              </a:endParaRPr>
            </a:p>
          </p:txBody>
        </p:sp>
        <p:grpSp>
          <p:nvGrpSpPr>
            <p:cNvPr id="41" name="组合 40"/>
            <p:cNvGrpSpPr/>
            <p:nvPr/>
          </p:nvGrpSpPr>
          <p:grpSpPr>
            <a:xfrm>
              <a:off x="1589896" y="3901991"/>
              <a:ext cx="307367" cy="378586"/>
              <a:chOff x="3946525" y="784226"/>
              <a:chExt cx="4295775" cy="5291138"/>
            </a:xfrm>
            <a:solidFill>
              <a:schemeClr val="accent2">
                <a:lumMod val="50000"/>
              </a:schemeClr>
            </a:solidFill>
          </p:grpSpPr>
          <p:sp>
            <p:nvSpPr>
              <p:cNvPr id="42" name="Freeform 138"/>
              <p:cNvSpPr>
                <a:spLocks/>
              </p:cNvSpPr>
              <p:nvPr/>
            </p:nvSpPr>
            <p:spPr bwMode="auto">
              <a:xfrm>
                <a:off x="7734300" y="2598738"/>
                <a:ext cx="508000" cy="233363"/>
              </a:xfrm>
              <a:custGeom>
                <a:avLst/>
                <a:gdLst>
                  <a:gd name="T0" fmla="*/ 103 w 135"/>
                  <a:gd name="T1" fmla="*/ 0 h 62"/>
                  <a:gd name="T2" fmla="*/ 135 w 135"/>
                  <a:gd name="T3" fmla="*/ 31 h 62"/>
                  <a:gd name="T4" fmla="*/ 103 w 135"/>
                  <a:gd name="T5" fmla="*/ 62 h 62"/>
                  <a:gd name="T6" fmla="*/ 32 w 135"/>
                  <a:gd name="T7" fmla="*/ 62 h 62"/>
                  <a:gd name="T8" fmla="*/ 0 w 135"/>
                  <a:gd name="T9" fmla="*/ 31 h 62"/>
                  <a:gd name="T10" fmla="*/ 10 w 135"/>
                  <a:gd name="T11" fmla="*/ 9 h 62"/>
                  <a:gd name="T12" fmla="*/ 32 w 135"/>
                  <a:gd name="T13" fmla="*/ 0 h 62"/>
                  <a:gd name="T14" fmla="*/ 103 w 135"/>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62">
                    <a:moveTo>
                      <a:pt x="103" y="0"/>
                    </a:moveTo>
                    <a:cubicBezTo>
                      <a:pt x="121" y="0"/>
                      <a:pt x="135" y="14"/>
                      <a:pt x="135" y="31"/>
                    </a:cubicBezTo>
                    <a:cubicBezTo>
                      <a:pt x="135" y="48"/>
                      <a:pt x="121" y="62"/>
                      <a:pt x="103" y="62"/>
                    </a:cubicBezTo>
                    <a:cubicBezTo>
                      <a:pt x="32" y="62"/>
                      <a:pt x="32" y="62"/>
                      <a:pt x="32" y="62"/>
                    </a:cubicBezTo>
                    <a:cubicBezTo>
                      <a:pt x="14" y="62"/>
                      <a:pt x="0" y="48"/>
                      <a:pt x="0" y="31"/>
                    </a:cubicBezTo>
                    <a:cubicBezTo>
                      <a:pt x="0" y="23"/>
                      <a:pt x="4" y="15"/>
                      <a:pt x="10" y="9"/>
                    </a:cubicBezTo>
                    <a:cubicBezTo>
                      <a:pt x="15" y="3"/>
                      <a:pt x="23" y="0"/>
                      <a:pt x="32" y="0"/>
                    </a:cubicBezTo>
                    <a:lnTo>
                      <a:pt x="103" y="0"/>
                    </a:lnTo>
                    <a:close/>
                  </a:path>
                </a:pathLst>
              </a:custGeom>
              <a:solidFill>
                <a:srgbClr val="DA5F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43" name="Freeform 139"/>
              <p:cNvSpPr>
                <a:spLocks/>
              </p:cNvSpPr>
              <p:nvPr/>
            </p:nvSpPr>
            <p:spPr bwMode="auto">
              <a:xfrm>
                <a:off x="7281863" y="1384301"/>
                <a:ext cx="436563" cy="447675"/>
              </a:xfrm>
              <a:custGeom>
                <a:avLst/>
                <a:gdLst>
                  <a:gd name="T0" fmla="*/ 104 w 116"/>
                  <a:gd name="T1" fmla="*/ 12 h 119"/>
                  <a:gd name="T2" fmla="*/ 104 w 116"/>
                  <a:gd name="T3" fmla="*/ 57 h 119"/>
                  <a:gd name="T4" fmla="*/ 53 w 116"/>
                  <a:gd name="T5" fmla="*/ 107 h 119"/>
                  <a:gd name="T6" fmla="*/ 9 w 116"/>
                  <a:gd name="T7" fmla="*/ 107 h 119"/>
                  <a:gd name="T8" fmla="*/ 0 w 116"/>
                  <a:gd name="T9" fmla="*/ 85 h 119"/>
                  <a:gd name="T10" fmla="*/ 9 w 116"/>
                  <a:gd name="T11" fmla="*/ 63 h 119"/>
                  <a:gd name="T12" fmla="*/ 60 w 116"/>
                  <a:gd name="T13" fmla="*/ 12 h 119"/>
                  <a:gd name="T14" fmla="*/ 104 w 116"/>
                  <a:gd name="T15" fmla="*/ 12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19">
                    <a:moveTo>
                      <a:pt x="104" y="12"/>
                    </a:moveTo>
                    <a:cubicBezTo>
                      <a:pt x="116" y="25"/>
                      <a:pt x="116" y="44"/>
                      <a:pt x="104" y="57"/>
                    </a:cubicBezTo>
                    <a:cubicBezTo>
                      <a:pt x="53" y="107"/>
                      <a:pt x="53" y="107"/>
                      <a:pt x="53" y="107"/>
                    </a:cubicBezTo>
                    <a:cubicBezTo>
                      <a:pt x="41" y="119"/>
                      <a:pt x="21" y="119"/>
                      <a:pt x="9" y="107"/>
                    </a:cubicBezTo>
                    <a:cubicBezTo>
                      <a:pt x="3" y="101"/>
                      <a:pt x="0" y="93"/>
                      <a:pt x="0" y="85"/>
                    </a:cubicBezTo>
                    <a:cubicBezTo>
                      <a:pt x="0" y="77"/>
                      <a:pt x="3" y="69"/>
                      <a:pt x="9" y="63"/>
                    </a:cubicBezTo>
                    <a:cubicBezTo>
                      <a:pt x="60" y="12"/>
                      <a:pt x="60" y="12"/>
                      <a:pt x="60" y="12"/>
                    </a:cubicBezTo>
                    <a:cubicBezTo>
                      <a:pt x="72" y="0"/>
                      <a:pt x="92" y="0"/>
                      <a:pt x="104" y="12"/>
                    </a:cubicBezTo>
                    <a:close/>
                  </a:path>
                </a:pathLst>
              </a:custGeom>
              <a:solidFill>
                <a:srgbClr val="DA5F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44" name="Freeform 140"/>
              <p:cNvSpPr>
                <a:spLocks/>
              </p:cNvSpPr>
              <p:nvPr/>
            </p:nvSpPr>
            <p:spPr bwMode="auto">
              <a:xfrm>
                <a:off x="7281863" y="4044951"/>
                <a:ext cx="436563" cy="450850"/>
              </a:xfrm>
              <a:custGeom>
                <a:avLst/>
                <a:gdLst>
                  <a:gd name="T0" fmla="*/ 104 w 116"/>
                  <a:gd name="T1" fmla="*/ 63 h 120"/>
                  <a:gd name="T2" fmla="*/ 104 w 116"/>
                  <a:gd name="T3" fmla="*/ 107 h 120"/>
                  <a:gd name="T4" fmla="*/ 60 w 116"/>
                  <a:gd name="T5" fmla="*/ 107 h 120"/>
                  <a:gd name="T6" fmla="*/ 9 w 116"/>
                  <a:gd name="T7" fmla="*/ 57 h 120"/>
                  <a:gd name="T8" fmla="*/ 0 w 116"/>
                  <a:gd name="T9" fmla="*/ 35 h 120"/>
                  <a:gd name="T10" fmla="*/ 9 w 116"/>
                  <a:gd name="T11" fmla="*/ 13 h 120"/>
                  <a:gd name="T12" fmla="*/ 53 w 116"/>
                  <a:gd name="T13" fmla="*/ 13 h 120"/>
                  <a:gd name="T14" fmla="*/ 104 w 116"/>
                  <a:gd name="T15" fmla="*/ 63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0">
                    <a:moveTo>
                      <a:pt x="104" y="63"/>
                    </a:moveTo>
                    <a:cubicBezTo>
                      <a:pt x="116" y="75"/>
                      <a:pt x="116" y="95"/>
                      <a:pt x="104" y="107"/>
                    </a:cubicBezTo>
                    <a:cubicBezTo>
                      <a:pt x="92" y="120"/>
                      <a:pt x="72" y="120"/>
                      <a:pt x="60" y="107"/>
                    </a:cubicBezTo>
                    <a:cubicBezTo>
                      <a:pt x="9" y="57"/>
                      <a:pt x="9" y="57"/>
                      <a:pt x="9" y="57"/>
                    </a:cubicBezTo>
                    <a:cubicBezTo>
                      <a:pt x="3" y="51"/>
                      <a:pt x="0" y="43"/>
                      <a:pt x="0" y="35"/>
                    </a:cubicBezTo>
                    <a:cubicBezTo>
                      <a:pt x="0" y="27"/>
                      <a:pt x="3" y="19"/>
                      <a:pt x="9" y="13"/>
                    </a:cubicBezTo>
                    <a:cubicBezTo>
                      <a:pt x="21" y="0"/>
                      <a:pt x="41" y="0"/>
                      <a:pt x="53" y="13"/>
                    </a:cubicBezTo>
                    <a:lnTo>
                      <a:pt x="104" y="63"/>
                    </a:lnTo>
                    <a:close/>
                  </a:path>
                </a:pathLst>
              </a:custGeom>
              <a:solidFill>
                <a:srgbClr val="DA5F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45" name="Freeform 141"/>
              <p:cNvSpPr>
                <a:spLocks/>
              </p:cNvSpPr>
              <p:nvPr/>
            </p:nvSpPr>
            <p:spPr bwMode="auto">
              <a:xfrm>
                <a:off x="4646613" y="1508126"/>
                <a:ext cx="2892425" cy="3649663"/>
              </a:xfrm>
              <a:custGeom>
                <a:avLst/>
                <a:gdLst>
                  <a:gd name="T0" fmla="*/ 385 w 769"/>
                  <a:gd name="T1" fmla="*/ 0 h 971"/>
                  <a:gd name="T2" fmla="*/ 769 w 769"/>
                  <a:gd name="T3" fmla="*/ 385 h 971"/>
                  <a:gd name="T4" fmla="*/ 385 w 769"/>
                  <a:gd name="T5" fmla="*/ 769 h 971"/>
                  <a:gd name="T6" fmla="*/ 385 w 769"/>
                  <a:gd name="T7" fmla="*/ 971 h 971"/>
                  <a:gd name="T8" fmla="*/ 246 w 769"/>
                  <a:gd name="T9" fmla="*/ 971 h 971"/>
                  <a:gd name="T10" fmla="*/ 246 w 769"/>
                  <a:gd name="T11" fmla="*/ 627 h 971"/>
                  <a:gd name="T12" fmla="*/ 385 w 769"/>
                  <a:gd name="T13" fmla="*/ 627 h 971"/>
                  <a:gd name="T14" fmla="*/ 627 w 769"/>
                  <a:gd name="T15" fmla="*/ 385 h 971"/>
                  <a:gd name="T16" fmla="*/ 385 w 769"/>
                  <a:gd name="T17" fmla="*/ 143 h 971"/>
                  <a:gd name="T18" fmla="*/ 143 w 769"/>
                  <a:gd name="T19" fmla="*/ 385 h 971"/>
                  <a:gd name="T20" fmla="*/ 0 w 769"/>
                  <a:gd name="T21" fmla="*/ 385 h 971"/>
                  <a:gd name="T22" fmla="*/ 385 w 769"/>
                  <a:gd name="T23" fmla="*/ 0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9" h="971">
                    <a:moveTo>
                      <a:pt x="385" y="0"/>
                    </a:moveTo>
                    <a:cubicBezTo>
                      <a:pt x="597" y="0"/>
                      <a:pt x="769" y="172"/>
                      <a:pt x="769" y="385"/>
                    </a:cubicBezTo>
                    <a:cubicBezTo>
                      <a:pt x="769" y="597"/>
                      <a:pt x="597" y="769"/>
                      <a:pt x="385" y="769"/>
                    </a:cubicBezTo>
                    <a:cubicBezTo>
                      <a:pt x="385" y="971"/>
                      <a:pt x="385" y="971"/>
                      <a:pt x="385" y="971"/>
                    </a:cubicBezTo>
                    <a:cubicBezTo>
                      <a:pt x="246" y="971"/>
                      <a:pt x="246" y="971"/>
                      <a:pt x="246" y="971"/>
                    </a:cubicBezTo>
                    <a:cubicBezTo>
                      <a:pt x="246" y="627"/>
                      <a:pt x="246" y="627"/>
                      <a:pt x="246" y="627"/>
                    </a:cubicBezTo>
                    <a:cubicBezTo>
                      <a:pt x="385" y="627"/>
                      <a:pt x="385" y="627"/>
                      <a:pt x="385" y="627"/>
                    </a:cubicBezTo>
                    <a:cubicBezTo>
                      <a:pt x="518" y="627"/>
                      <a:pt x="627" y="518"/>
                      <a:pt x="627" y="385"/>
                    </a:cubicBezTo>
                    <a:cubicBezTo>
                      <a:pt x="627" y="251"/>
                      <a:pt x="518" y="143"/>
                      <a:pt x="385" y="143"/>
                    </a:cubicBezTo>
                    <a:cubicBezTo>
                      <a:pt x="251" y="143"/>
                      <a:pt x="143" y="251"/>
                      <a:pt x="143" y="385"/>
                    </a:cubicBezTo>
                    <a:cubicBezTo>
                      <a:pt x="0" y="385"/>
                      <a:pt x="0" y="385"/>
                      <a:pt x="0" y="385"/>
                    </a:cubicBezTo>
                    <a:cubicBezTo>
                      <a:pt x="0" y="172"/>
                      <a:pt x="172" y="0"/>
                      <a:pt x="385" y="0"/>
                    </a:cubicBezTo>
                    <a:close/>
                  </a:path>
                </a:pathLst>
              </a:custGeom>
              <a:solidFill>
                <a:srgbClr val="DA5F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46" name="Freeform 142"/>
              <p:cNvSpPr>
                <a:spLocks/>
              </p:cNvSpPr>
              <p:nvPr/>
            </p:nvSpPr>
            <p:spPr bwMode="auto">
              <a:xfrm>
                <a:off x="5668963" y="2516188"/>
                <a:ext cx="846138" cy="969963"/>
              </a:xfrm>
              <a:custGeom>
                <a:avLst/>
                <a:gdLst>
                  <a:gd name="T0" fmla="*/ 225 w 225"/>
                  <a:gd name="T1" fmla="*/ 0 h 258"/>
                  <a:gd name="T2" fmla="*/ 225 w 225"/>
                  <a:gd name="T3" fmla="*/ 250 h 258"/>
                  <a:gd name="T4" fmla="*/ 208 w 225"/>
                  <a:gd name="T5" fmla="*/ 258 h 258"/>
                  <a:gd name="T6" fmla="*/ 190 w 225"/>
                  <a:gd name="T7" fmla="*/ 250 h 258"/>
                  <a:gd name="T8" fmla="*/ 190 w 225"/>
                  <a:gd name="T9" fmla="*/ 34 h 258"/>
                  <a:gd name="T10" fmla="*/ 162 w 225"/>
                  <a:gd name="T11" fmla="*/ 34 h 258"/>
                  <a:gd name="T12" fmla="*/ 162 w 225"/>
                  <a:gd name="T13" fmla="*/ 148 h 258"/>
                  <a:gd name="T14" fmla="*/ 62 w 225"/>
                  <a:gd name="T15" fmla="*/ 148 h 258"/>
                  <a:gd name="T16" fmla="*/ 62 w 225"/>
                  <a:gd name="T17" fmla="*/ 34 h 258"/>
                  <a:gd name="T18" fmla="*/ 35 w 225"/>
                  <a:gd name="T19" fmla="*/ 34 h 258"/>
                  <a:gd name="T20" fmla="*/ 35 w 225"/>
                  <a:gd name="T21" fmla="*/ 250 h 258"/>
                  <a:gd name="T22" fmla="*/ 18 w 225"/>
                  <a:gd name="T23" fmla="*/ 258 h 258"/>
                  <a:gd name="T24" fmla="*/ 0 w 225"/>
                  <a:gd name="T25" fmla="*/ 250 h 258"/>
                  <a:gd name="T26" fmla="*/ 0 w 225"/>
                  <a:gd name="T27" fmla="*/ 0 h 258"/>
                  <a:gd name="T28" fmla="*/ 96 w 225"/>
                  <a:gd name="T29" fmla="*/ 0 h 258"/>
                  <a:gd name="T30" fmla="*/ 96 w 225"/>
                  <a:gd name="T31" fmla="*/ 113 h 258"/>
                  <a:gd name="T32" fmla="*/ 127 w 225"/>
                  <a:gd name="T33" fmla="*/ 113 h 258"/>
                  <a:gd name="T34" fmla="*/ 127 w 225"/>
                  <a:gd name="T35" fmla="*/ 0 h 258"/>
                  <a:gd name="T36" fmla="*/ 225 w 225"/>
                  <a:gd name="T37"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 h="258">
                    <a:moveTo>
                      <a:pt x="225" y="0"/>
                    </a:moveTo>
                    <a:cubicBezTo>
                      <a:pt x="225" y="250"/>
                      <a:pt x="225" y="250"/>
                      <a:pt x="225" y="250"/>
                    </a:cubicBezTo>
                    <a:cubicBezTo>
                      <a:pt x="225" y="255"/>
                      <a:pt x="217" y="258"/>
                      <a:pt x="208" y="258"/>
                    </a:cubicBezTo>
                    <a:cubicBezTo>
                      <a:pt x="198" y="258"/>
                      <a:pt x="190" y="255"/>
                      <a:pt x="190" y="250"/>
                    </a:cubicBezTo>
                    <a:cubicBezTo>
                      <a:pt x="190" y="34"/>
                      <a:pt x="190" y="34"/>
                      <a:pt x="190" y="34"/>
                    </a:cubicBezTo>
                    <a:cubicBezTo>
                      <a:pt x="162" y="34"/>
                      <a:pt x="162" y="34"/>
                      <a:pt x="162" y="34"/>
                    </a:cubicBezTo>
                    <a:cubicBezTo>
                      <a:pt x="162" y="148"/>
                      <a:pt x="162" y="148"/>
                      <a:pt x="162" y="148"/>
                    </a:cubicBezTo>
                    <a:cubicBezTo>
                      <a:pt x="62" y="148"/>
                      <a:pt x="62" y="148"/>
                      <a:pt x="62" y="148"/>
                    </a:cubicBezTo>
                    <a:cubicBezTo>
                      <a:pt x="62" y="34"/>
                      <a:pt x="62" y="34"/>
                      <a:pt x="62" y="34"/>
                    </a:cubicBezTo>
                    <a:cubicBezTo>
                      <a:pt x="35" y="34"/>
                      <a:pt x="35" y="34"/>
                      <a:pt x="35" y="34"/>
                    </a:cubicBezTo>
                    <a:cubicBezTo>
                      <a:pt x="35" y="250"/>
                      <a:pt x="35" y="250"/>
                      <a:pt x="35" y="250"/>
                    </a:cubicBezTo>
                    <a:cubicBezTo>
                      <a:pt x="35" y="255"/>
                      <a:pt x="27" y="258"/>
                      <a:pt x="18" y="258"/>
                    </a:cubicBezTo>
                    <a:cubicBezTo>
                      <a:pt x="8" y="258"/>
                      <a:pt x="0" y="255"/>
                      <a:pt x="0" y="250"/>
                    </a:cubicBezTo>
                    <a:cubicBezTo>
                      <a:pt x="0" y="0"/>
                      <a:pt x="0" y="0"/>
                      <a:pt x="0" y="0"/>
                    </a:cubicBezTo>
                    <a:cubicBezTo>
                      <a:pt x="96" y="0"/>
                      <a:pt x="96" y="0"/>
                      <a:pt x="96" y="0"/>
                    </a:cubicBezTo>
                    <a:cubicBezTo>
                      <a:pt x="96" y="113"/>
                      <a:pt x="96" y="113"/>
                      <a:pt x="96" y="113"/>
                    </a:cubicBezTo>
                    <a:cubicBezTo>
                      <a:pt x="127" y="113"/>
                      <a:pt x="127" y="113"/>
                      <a:pt x="127" y="113"/>
                    </a:cubicBezTo>
                    <a:cubicBezTo>
                      <a:pt x="127" y="0"/>
                      <a:pt x="127" y="0"/>
                      <a:pt x="127" y="0"/>
                    </a:cubicBezTo>
                    <a:lnTo>
                      <a:pt x="225" y="0"/>
                    </a:lnTo>
                    <a:close/>
                  </a:path>
                </a:pathLst>
              </a:custGeom>
              <a:solidFill>
                <a:srgbClr val="DA5F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47" name="Freeform 143"/>
              <p:cNvSpPr>
                <a:spLocks/>
              </p:cNvSpPr>
              <p:nvPr/>
            </p:nvSpPr>
            <p:spPr bwMode="auto">
              <a:xfrm>
                <a:off x="5981700" y="784226"/>
                <a:ext cx="236538" cy="503238"/>
              </a:xfrm>
              <a:custGeom>
                <a:avLst/>
                <a:gdLst>
                  <a:gd name="T0" fmla="*/ 63 w 63"/>
                  <a:gd name="T1" fmla="*/ 32 h 134"/>
                  <a:gd name="T2" fmla="*/ 63 w 63"/>
                  <a:gd name="T3" fmla="*/ 103 h 134"/>
                  <a:gd name="T4" fmla="*/ 31 w 63"/>
                  <a:gd name="T5" fmla="*/ 134 h 134"/>
                  <a:gd name="T6" fmla="*/ 9 w 63"/>
                  <a:gd name="T7" fmla="*/ 125 h 134"/>
                  <a:gd name="T8" fmla="*/ 0 w 63"/>
                  <a:gd name="T9" fmla="*/ 103 h 134"/>
                  <a:gd name="T10" fmla="*/ 0 w 63"/>
                  <a:gd name="T11" fmla="*/ 32 h 134"/>
                  <a:gd name="T12" fmla="*/ 31 w 63"/>
                  <a:gd name="T13" fmla="*/ 0 h 134"/>
                  <a:gd name="T14" fmla="*/ 63 w 63"/>
                  <a:gd name="T15" fmla="*/ 32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34">
                    <a:moveTo>
                      <a:pt x="63" y="32"/>
                    </a:moveTo>
                    <a:cubicBezTo>
                      <a:pt x="63" y="103"/>
                      <a:pt x="63" y="103"/>
                      <a:pt x="63" y="103"/>
                    </a:cubicBezTo>
                    <a:cubicBezTo>
                      <a:pt x="63" y="120"/>
                      <a:pt x="49" y="134"/>
                      <a:pt x="31" y="134"/>
                    </a:cubicBezTo>
                    <a:cubicBezTo>
                      <a:pt x="23" y="134"/>
                      <a:pt x="15" y="131"/>
                      <a:pt x="9" y="125"/>
                    </a:cubicBezTo>
                    <a:cubicBezTo>
                      <a:pt x="4" y="120"/>
                      <a:pt x="0" y="112"/>
                      <a:pt x="0" y="103"/>
                    </a:cubicBezTo>
                    <a:cubicBezTo>
                      <a:pt x="0" y="32"/>
                      <a:pt x="0" y="32"/>
                      <a:pt x="0" y="32"/>
                    </a:cubicBezTo>
                    <a:cubicBezTo>
                      <a:pt x="0" y="14"/>
                      <a:pt x="14" y="0"/>
                      <a:pt x="31" y="0"/>
                    </a:cubicBezTo>
                    <a:cubicBezTo>
                      <a:pt x="49" y="0"/>
                      <a:pt x="63" y="14"/>
                      <a:pt x="63" y="32"/>
                    </a:cubicBezTo>
                    <a:close/>
                  </a:path>
                </a:pathLst>
              </a:custGeom>
              <a:solidFill>
                <a:srgbClr val="DA5F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48" name="Freeform 144"/>
              <p:cNvSpPr>
                <a:spLocks noEditPoints="1"/>
              </p:cNvSpPr>
              <p:nvPr/>
            </p:nvSpPr>
            <p:spPr bwMode="auto">
              <a:xfrm>
                <a:off x="5462588" y="5308601"/>
                <a:ext cx="763588" cy="766763"/>
              </a:xfrm>
              <a:custGeom>
                <a:avLst/>
                <a:gdLst>
                  <a:gd name="T0" fmla="*/ 102 w 203"/>
                  <a:gd name="T1" fmla="*/ 0 h 204"/>
                  <a:gd name="T2" fmla="*/ 203 w 203"/>
                  <a:gd name="T3" fmla="*/ 102 h 204"/>
                  <a:gd name="T4" fmla="*/ 102 w 203"/>
                  <a:gd name="T5" fmla="*/ 204 h 204"/>
                  <a:gd name="T6" fmla="*/ 0 w 203"/>
                  <a:gd name="T7" fmla="*/ 102 h 204"/>
                  <a:gd name="T8" fmla="*/ 102 w 203"/>
                  <a:gd name="T9" fmla="*/ 0 h 204"/>
                  <a:gd name="T10" fmla="*/ 183 w 203"/>
                  <a:gd name="T11" fmla="*/ 101 h 204"/>
                  <a:gd name="T12" fmla="*/ 136 w 203"/>
                  <a:gd name="T13" fmla="*/ 36 h 204"/>
                  <a:gd name="T14" fmla="*/ 158 w 203"/>
                  <a:gd name="T15" fmla="*/ 98 h 204"/>
                  <a:gd name="T16" fmla="*/ 130 w 203"/>
                  <a:gd name="T17" fmla="*/ 168 h 204"/>
                  <a:gd name="T18" fmla="*/ 183 w 203"/>
                  <a:gd name="T19" fmla="*/ 10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04">
                    <a:moveTo>
                      <a:pt x="102" y="0"/>
                    </a:moveTo>
                    <a:cubicBezTo>
                      <a:pt x="158" y="0"/>
                      <a:pt x="203" y="46"/>
                      <a:pt x="203" y="102"/>
                    </a:cubicBezTo>
                    <a:cubicBezTo>
                      <a:pt x="203" y="158"/>
                      <a:pt x="158" y="204"/>
                      <a:pt x="102" y="204"/>
                    </a:cubicBezTo>
                    <a:cubicBezTo>
                      <a:pt x="46" y="204"/>
                      <a:pt x="0" y="158"/>
                      <a:pt x="0" y="102"/>
                    </a:cubicBezTo>
                    <a:cubicBezTo>
                      <a:pt x="0" y="46"/>
                      <a:pt x="46" y="0"/>
                      <a:pt x="102" y="0"/>
                    </a:cubicBezTo>
                    <a:close/>
                    <a:moveTo>
                      <a:pt x="183" y="101"/>
                    </a:moveTo>
                    <a:cubicBezTo>
                      <a:pt x="183" y="71"/>
                      <a:pt x="163" y="45"/>
                      <a:pt x="136" y="36"/>
                    </a:cubicBezTo>
                    <a:cubicBezTo>
                      <a:pt x="150" y="53"/>
                      <a:pt x="158" y="75"/>
                      <a:pt x="158" y="98"/>
                    </a:cubicBezTo>
                    <a:cubicBezTo>
                      <a:pt x="158" y="125"/>
                      <a:pt x="147" y="150"/>
                      <a:pt x="130" y="168"/>
                    </a:cubicBezTo>
                    <a:cubicBezTo>
                      <a:pt x="160" y="161"/>
                      <a:pt x="183" y="133"/>
                      <a:pt x="183" y="101"/>
                    </a:cubicBezTo>
                    <a:close/>
                  </a:path>
                </a:pathLst>
              </a:custGeom>
              <a:solidFill>
                <a:srgbClr val="DA5F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49" name="Freeform 145"/>
              <p:cNvSpPr>
                <a:spLocks/>
              </p:cNvSpPr>
              <p:nvPr/>
            </p:nvSpPr>
            <p:spPr bwMode="auto">
              <a:xfrm>
                <a:off x="4451350" y="1384301"/>
                <a:ext cx="434975" cy="447675"/>
              </a:xfrm>
              <a:custGeom>
                <a:avLst/>
                <a:gdLst>
                  <a:gd name="T0" fmla="*/ 107 w 116"/>
                  <a:gd name="T1" fmla="*/ 63 h 119"/>
                  <a:gd name="T2" fmla="*/ 116 w 116"/>
                  <a:gd name="T3" fmla="*/ 85 h 119"/>
                  <a:gd name="T4" fmla="*/ 107 w 116"/>
                  <a:gd name="T5" fmla="*/ 107 h 119"/>
                  <a:gd name="T6" fmla="*/ 63 w 116"/>
                  <a:gd name="T7" fmla="*/ 107 h 119"/>
                  <a:gd name="T8" fmla="*/ 12 w 116"/>
                  <a:gd name="T9" fmla="*/ 57 h 119"/>
                  <a:gd name="T10" fmla="*/ 12 w 116"/>
                  <a:gd name="T11" fmla="*/ 12 h 119"/>
                  <a:gd name="T12" fmla="*/ 57 w 116"/>
                  <a:gd name="T13" fmla="*/ 12 h 119"/>
                  <a:gd name="T14" fmla="*/ 107 w 116"/>
                  <a:gd name="T15" fmla="*/ 63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19">
                    <a:moveTo>
                      <a:pt x="107" y="63"/>
                    </a:moveTo>
                    <a:cubicBezTo>
                      <a:pt x="113" y="69"/>
                      <a:pt x="116" y="77"/>
                      <a:pt x="116" y="85"/>
                    </a:cubicBezTo>
                    <a:cubicBezTo>
                      <a:pt x="116" y="93"/>
                      <a:pt x="113" y="101"/>
                      <a:pt x="107" y="107"/>
                    </a:cubicBezTo>
                    <a:cubicBezTo>
                      <a:pt x="95" y="119"/>
                      <a:pt x="75" y="119"/>
                      <a:pt x="63" y="107"/>
                    </a:cubicBezTo>
                    <a:cubicBezTo>
                      <a:pt x="12" y="57"/>
                      <a:pt x="12" y="57"/>
                      <a:pt x="12" y="57"/>
                    </a:cubicBezTo>
                    <a:cubicBezTo>
                      <a:pt x="0" y="44"/>
                      <a:pt x="0" y="25"/>
                      <a:pt x="12" y="12"/>
                    </a:cubicBezTo>
                    <a:cubicBezTo>
                      <a:pt x="25" y="0"/>
                      <a:pt x="44" y="0"/>
                      <a:pt x="57" y="12"/>
                    </a:cubicBezTo>
                    <a:lnTo>
                      <a:pt x="107" y="63"/>
                    </a:lnTo>
                    <a:close/>
                  </a:path>
                </a:pathLst>
              </a:custGeom>
              <a:solidFill>
                <a:srgbClr val="DA5F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50" name="Freeform 146"/>
              <p:cNvSpPr>
                <a:spLocks/>
              </p:cNvSpPr>
              <p:nvPr/>
            </p:nvSpPr>
            <p:spPr bwMode="auto">
              <a:xfrm>
                <a:off x="4451350" y="4044951"/>
                <a:ext cx="434975" cy="450850"/>
              </a:xfrm>
              <a:custGeom>
                <a:avLst/>
                <a:gdLst>
                  <a:gd name="T0" fmla="*/ 107 w 116"/>
                  <a:gd name="T1" fmla="*/ 13 h 120"/>
                  <a:gd name="T2" fmla="*/ 116 w 116"/>
                  <a:gd name="T3" fmla="*/ 35 h 120"/>
                  <a:gd name="T4" fmla="*/ 107 w 116"/>
                  <a:gd name="T5" fmla="*/ 57 h 120"/>
                  <a:gd name="T6" fmla="*/ 57 w 116"/>
                  <a:gd name="T7" fmla="*/ 107 h 120"/>
                  <a:gd name="T8" fmla="*/ 12 w 116"/>
                  <a:gd name="T9" fmla="*/ 107 h 120"/>
                  <a:gd name="T10" fmla="*/ 12 w 116"/>
                  <a:gd name="T11" fmla="*/ 63 h 120"/>
                  <a:gd name="T12" fmla="*/ 63 w 116"/>
                  <a:gd name="T13" fmla="*/ 13 h 120"/>
                  <a:gd name="T14" fmla="*/ 107 w 116"/>
                  <a:gd name="T15" fmla="*/ 13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0">
                    <a:moveTo>
                      <a:pt x="107" y="13"/>
                    </a:moveTo>
                    <a:cubicBezTo>
                      <a:pt x="113" y="19"/>
                      <a:pt x="116" y="27"/>
                      <a:pt x="116" y="35"/>
                    </a:cubicBezTo>
                    <a:cubicBezTo>
                      <a:pt x="116" y="43"/>
                      <a:pt x="113" y="51"/>
                      <a:pt x="107" y="57"/>
                    </a:cubicBezTo>
                    <a:cubicBezTo>
                      <a:pt x="57" y="107"/>
                      <a:pt x="57" y="107"/>
                      <a:pt x="57" y="107"/>
                    </a:cubicBezTo>
                    <a:cubicBezTo>
                      <a:pt x="44" y="120"/>
                      <a:pt x="25" y="120"/>
                      <a:pt x="12" y="107"/>
                    </a:cubicBezTo>
                    <a:cubicBezTo>
                      <a:pt x="0" y="95"/>
                      <a:pt x="0" y="75"/>
                      <a:pt x="12" y="63"/>
                    </a:cubicBezTo>
                    <a:cubicBezTo>
                      <a:pt x="63" y="13"/>
                      <a:pt x="63" y="13"/>
                      <a:pt x="63" y="13"/>
                    </a:cubicBezTo>
                    <a:cubicBezTo>
                      <a:pt x="75" y="0"/>
                      <a:pt x="95" y="0"/>
                      <a:pt x="107" y="13"/>
                    </a:cubicBezTo>
                    <a:close/>
                  </a:path>
                </a:pathLst>
              </a:custGeom>
              <a:solidFill>
                <a:srgbClr val="DA5F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51" name="Freeform 147"/>
              <p:cNvSpPr>
                <a:spLocks/>
              </p:cNvSpPr>
              <p:nvPr/>
            </p:nvSpPr>
            <p:spPr bwMode="auto">
              <a:xfrm>
                <a:off x="3946525" y="2598738"/>
                <a:ext cx="504825" cy="233363"/>
              </a:xfrm>
              <a:custGeom>
                <a:avLst/>
                <a:gdLst>
                  <a:gd name="T0" fmla="*/ 103 w 134"/>
                  <a:gd name="T1" fmla="*/ 0 h 62"/>
                  <a:gd name="T2" fmla="*/ 134 w 134"/>
                  <a:gd name="T3" fmla="*/ 31 h 62"/>
                  <a:gd name="T4" fmla="*/ 103 w 134"/>
                  <a:gd name="T5" fmla="*/ 62 h 62"/>
                  <a:gd name="T6" fmla="*/ 31 w 134"/>
                  <a:gd name="T7" fmla="*/ 62 h 62"/>
                  <a:gd name="T8" fmla="*/ 0 w 134"/>
                  <a:gd name="T9" fmla="*/ 31 h 62"/>
                  <a:gd name="T10" fmla="*/ 9 w 134"/>
                  <a:gd name="T11" fmla="*/ 9 h 62"/>
                  <a:gd name="T12" fmla="*/ 31 w 134"/>
                  <a:gd name="T13" fmla="*/ 0 h 62"/>
                  <a:gd name="T14" fmla="*/ 103 w 134"/>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4" h="62">
                    <a:moveTo>
                      <a:pt x="103" y="0"/>
                    </a:moveTo>
                    <a:cubicBezTo>
                      <a:pt x="120" y="0"/>
                      <a:pt x="134" y="14"/>
                      <a:pt x="134" y="31"/>
                    </a:cubicBezTo>
                    <a:cubicBezTo>
                      <a:pt x="134" y="48"/>
                      <a:pt x="120" y="62"/>
                      <a:pt x="103" y="62"/>
                    </a:cubicBezTo>
                    <a:cubicBezTo>
                      <a:pt x="31" y="62"/>
                      <a:pt x="31" y="62"/>
                      <a:pt x="31" y="62"/>
                    </a:cubicBezTo>
                    <a:cubicBezTo>
                      <a:pt x="14" y="62"/>
                      <a:pt x="0" y="48"/>
                      <a:pt x="0" y="31"/>
                    </a:cubicBezTo>
                    <a:cubicBezTo>
                      <a:pt x="0" y="23"/>
                      <a:pt x="3" y="15"/>
                      <a:pt x="9" y="9"/>
                    </a:cubicBezTo>
                    <a:cubicBezTo>
                      <a:pt x="15" y="3"/>
                      <a:pt x="22" y="0"/>
                      <a:pt x="31" y="0"/>
                    </a:cubicBezTo>
                    <a:lnTo>
                      <a:pt x="103" y="0"/>
                    </a:lnTo>
                    <a:close/>
                  </a:path>
                </a:pathLst>
              </a:custGeom>
              <a:solidFill>
                <a:srgbClr val="DA5F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grpSp>
      </p:grpSp>
      <p:sp>
        <p:nvSpPr>
          <p:cNvPr id="52" name="矩形 51"/>
          <p:cNvSpPr/>
          <p:nvPr/>
        </p:nvSpPr>
        <p:spPr>
          <a:xfrm>
            <a:off x="5166066" y="0"/>
            <a:ext cx="3510390" cy="429994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Tree>
    <p:extLst>
      <p:ext uri="{BB962C8B-B14F-4D97-AF65-F5344CB8AC3E}">
        <p14:creationId xmlns:p14="http://schemas.microsoft.com/office/powerpoint/2010/main" val="520326635"/>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5"/>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randombar(horizontal)">
                                      <p:cBhvr>
                                        <p:cTn id="22" dur="500"/>
                                        <p:tgtEl>
                                          <p:spTgt spid="52"/>
                                        </p:tgtEl>
                                      </p:cBhvr>
                                    </p:animEffect>
                                  </p:childTnLst>
                                </p:cTn>
                              </p:par>
                            </p:childTnLst>
                          </p:cTn>
                        </p:par>
                        <p:par>
                          <p:cTn id="23" fill="hold">
                            <p:stCondLst>
                              <p:cond delay="2000"/>
                            </p:stCondLst>
                            <p:childTnLst>
                              <p:par>
                                <p:cTn id="24" presetID="49" presetClass="entr" presetSubtype="0" decel="100000" fill="hold" grpId="0" nodeType="afterEffect">
                                  <p:stCondLst>
                                    <p:cond delay="0"/>
                                  </p:stCondLst>
                                  <p:iterate type="lt">
                                    <p:tmPct val="10000"/>
                                  </p:iterate>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 calcmode="lin" valueType="num">
                                      <p:cBhvr>
                                        <p:cTn id="28" dur="500" fill="hold"/>
                                        <p:tgtEl>
                                          <p:spTgt spid="9"/>
                                        </p:tgtEl>
                                        <p:attrNameLst>
                                          <p:attrName>style.rotation</p:attrName>
                                        </p:attrNameLst>
                                      </p:cBhvr>
                                      <p:tavLst>
                                        <p:tav tm="0">
                                          <p:val>
                                            <p:fltVal val="360"/>
                                          </p:val>
                                        </p:tav>
                                        <p:tav tm="100000">
                                          <p:val>
                                            <p:fltVal val="0"/>
                                          </p:val>
                                        </p:tav>
                                      </p:tavLst>
                                    </p:anim>
                                    <p:animEffect transition="in" filter="fade">
                                      <p:cBhvr>
                                        <p:cTn id="29" dur="500"/>
                                        <p:tgtEl>
                                          <p:spTgt spid="9"/>
                                        </p:tgtEl>
                                      </p:cBhvr>
                                    </p:animEffect>
                                  </p:childTnLst>
                                </p:cTn>
                              </p:par>
                            </p:childTnLst>
                          </p:cTn>
                        </p:par>
                        <p:par>
                          <p:cTn id="30" fill="hold">
                            <p:stCondLst>
                              <p:cond delay="2700"/>
                            </p:stCondLst>
                            <p:childTnLst>
                              <p:par>
                                <p:cTn id="31" presetID="10"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par>
                          <p:cTn id="37" fill="hold">
                            <p:stCondLst>
                              <p:cond delay="3200"/>
                            </p:stCondLst>
                            <p:childTnLst>
                              <p:par>
                                <p:cTn id="38" presetID="53" presetClass="entr" presetSubtype="16" fill="hold" nodeType="after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p:cTn id="40" dur="500" fill="hold"/>
                                        <p:tgtEl>
                                          <p:spTgt spid="39"/>
                                        </p:tgtEl>
                                        <p:attrNameLst>
                                          <p:attrName>ppt_w</p:attrName>
                                        </p:attrNameLst>
                                      </p:cBhvr>
                                      <p:tavLst>
                                        <p:tav tm="0">
                                          <p:val>
                                            <p:fltVal val="0"/>
                                          </p:val>
                                        </p:tav>
                                        <p:tav tm="100000">
                                          <p:val>
                                            <p:strVal val="#ppt_w"/>
                                          </p:val>
                                        </p:tav>
                                      </p:tavLst>
                                    </p:anim>
                                    <p:anim calcmode="lin" valueType="num">
                                      <p:cBhvr>
                                        <p:cTn id="41" dur="500" fill="hold"/>
                                        <p:tgtEl>
                                          <p:spTgt spid="39"/>
                                        </p:tgtEl>
                                        <p:attrNameLst>
                                          <p:attrName>ppt_h</p:attrName>
                                        </p:attrNameLst>
                                      </p:cBhvr>
                                      <p:tavLst>
                                        <p:tav tm="0">
                                          <p:val>
                                            <p:fltVal val="0"/>
                                          </p:val>
                                        </p:tav>
                                        <p:tav tm="100000">
                                          <p:val>
                                            <p:strVal val="#ppt_h"/>
                                          </p:val>
                                        </p:tav>
                                      </p:tavLst>
                                    </p:anim>
                                    <p:animEffect transition="in" filter="fade">
                                      <p:cBhvr>
                                        <p:cTn id="42" dur="500"/>
                                        <p:tgtEl>
                                          <p:spTgt spid="39"/>
                                        </p:tgtEl>
                                      </p:cBhvr>
                                    </p:animEffect>
                                  </p:childTnLst>
                                </p:cTn>
                              </p:par>
                            </p:childTnLst>
                          </p:cTn>
                        </p:par>
                        <p:par>
                          <p:cTn id="43" fill="hold">
                            <p:stCondLst>
                              <p:cond delay="3700"/>
                            </p:stCondLst>
                            <p:childTnLst>
                              <p:par>
                                <p:cTn id="44" presetID="22" presetClass="entr" presetSubtype="8"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par>
                          <p:cTn id="47" fill="hold">
                            <p:stCondLst>
                              <p:cond delay="4200"/>
                            </p:stCondLst>
                            <p:childTnLst>
                              <p:par>
                                <p:cTn id="48" presetID="53" presetClass="entr" presetSubtype="16"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700"/>
                            </p:stCondLst>
                            <p:childTnLst>
                              <p:par>
                                <p:cTn id="54" presetID="2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childTnLst>
                          </p:cTn>
                        </p:par>
                        <p:par>
                          <p:cTn id="57" fill="hold">
                            <p:stCondLst>
                              <p:cond delay="5200"/>
                            </p:stCondLst>
                            <p:childTnLst>
                              <p:par>
                                <p:cTn id="58" presetID="53" presetClass="entr" presetSubtype="16" fill="hold" nodeType="after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700"/>
                            </p:stCondLst>
                            <p:childTnLst>
                              <p:par>
                                <p:cTn id="64" presetID="22" presetClass="entr" presetSubtype="8"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p:bldP spid="9" grpId="0"/>
      <p:bldP spid="10" grpId="0"/>
      <p:bldP spid="11" grpId="0"/>
      <p:bldP spid="5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521" y="123478"/>
            <a:ext cx="179512" cy="432048"/>
          </a:xfrm>
          <a:prstGeom prst="rect">
            <a:avLst/>
          </a:prstGeom>
          <a:solidFill>
            <a:srgbClr val="D83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9"/>
          <p:cNvSpPr txBox="1"/>
          <p:nvPr/>
        </p:nvSpPr>
        <p:spPr>
          <a:xfrm>
            <a:off x="460380" y="155415"/>
            <a:ext cx="1210588" cy="400110"/>
          </a:xfrm>
          <a:prstGeom prst="rect">
            <a:avLst/>
          </a:prstGeom>
          <a:noFill/>
        </p:spPr>
        <p:txBody>
          <a:bodyPr wrap="none" rtlCol="0">
            <a:spAutoFit/>
          </a:bodyPr>
          <a:lstStyle/>
          <a:p>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4618593" y="2830324"/>
            <a:ext cx="2221084" cy="1558460"/>
            <a:chOff x="5801464" y="3773764"/>
            <a:chExt cx="2961445" cy="2077947"/>
          </a:xfrm>
        </p:grpSpPr>
        <p:sp>
          <p:nvSpPr>
            <p:cNvPr id="7" name="KSO_Shape"/>
            <p:cNvSpPr/>
            <p:nvPr/>
          </p:nvSpPr>
          <p:spPr>
            <a:xfrm rot="16200000">
              <a:off x="6243213" y="3332015"/>
              <a:ext cx="2077947" cy="2961445"/>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noFill/>
            <a:ln>
              <a:solidFill>
                <a:srgbClr val="DA5F66"/>
              </a:solid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p>
              <a:pPr algn="ctr">
                <a:defRPr/>
              </a:pPr>
              <a:endParaRPr lang="zh-CN" altLang="en-US" sz="1013" dirty="0">
                <a:solidFill>
                  <a:schemeClr val="tx1">
                    <a:lumMod val="75000"/>
                    <a:lumOff val="25000"/>
                  </a:schemeClr>
                </a:solidFill>
              </a:endParaRPr>
            </a:p>
          </p:txBody>
        </p:sp>
        <p:grpSp>
          <p:nvGrpSpPr>
            <p:cNvPr id="8" name="组合 7"/>
            <p:cNvGrpSpPr/>
            <p:nvPr/>
          </p:nvGrpSpPr>
          <p:grpSpPr>
            <a:xfrm>
              <a:off x="6312124" y="4352995"/>
              <a:ext cx="1191531" cy="892552"/>
              <a:chOff x="6312124" y="4352995"/>
              <a:chExt cx="1191531" cy="892552"/>
            </a:xfrm>
          </p:grpSpPr>
          <p:sp>
            <p:nvSpPr>
              <p:cNvPr id="9" name="TextBox 7"/>
              <p:cNvSpPr txBox="1"/>
              <p:nvPr/>
            </p:nvSpPr>
            <p:spPr>
              <a:xfrm>
                <a:off x="6312124" y="4876215"/>
                <a:ext cx="1155763" cy="369332"/>
              </a:xfrm>
              <a:prstGeom prst="rect">
                <a:avLst/>
              </a:prstGeom>
              <a:noFill/>
            </p:spPr>
            <p:txBody>
              <a:bodyPr wrap="square" rtlCol="0">
                <a:spAutoFit/>
              </a:bodyPr>
              <a:lstStyle/>
              <a:p>
                <a:r>
                  <a:rPr lang="zh-CN" altLang="en-US" sz="1200" b="1" dirty="0">
                    <a:solidFill>
                      <a:schemeClr val="tx1">
                        <a:lumMod val="75000"/>
                        <a:lumOff val="25000"/>
                      </a:schemeClr>
                    </a:solidFill>
                    <a:latin typeface="微软雅黑" pitchFamily="34" charset="-122"/>
                    <a:ea typeface="微软雅黑" pitchFamily="34" charset="-122"/>
                  </a:rPr>
                  <a:t>您的内容</a:t>
                </a:r>
              </a:p>
            </p:txBody>
          </p:sp>
          <p:sp>
            <p:nvSpPr>
              <p:cNvPr id="10" name="TextBox 8"/>
              <p:cNvSpPr txBox="1"/>
              <p:nvPr/>
            </p:nvSpPr>
            <p:spPr>
              <a:xfrm>
                <a:off x="6347892" y="4352995"/>
                <a:ext cx="1155763" cy="553997"/>
              </a:xfrm>
              <a:prstGeom prst="rect">
                <a:avLst/>
              </a:prstGeom>
              <a:noFill/>
            </p:spPr>
            <p:txBody>
              <a:bodyPr wrap="square" rtlCol="0">
                <a:spAutoFit/>
              </a:bodyPr>
              <a:lstStyle/>
              <a:p>
                <a:r>
                  <a:rPr lang="en-US" altLang="zh-CN" sz="2100" b="1" dirty="0">
                    <a:solidFill>
                      <a:schemeClr val="tx1">
                        <a:lumMod val="75000"/>
                        <a:lumOff val="25000"/>
                      </a:schemeClr>
                    </a:solidFill>
                    <a:latin typeface="微软雅黑" pitchFamily="34" charset="-122"/>
                    <a:ea typeface="微软雅黑" pitchFamily="34" charset="-122"/>
                  </a:rPr>
                  <a:t>60%</a:t>
                </a:r>
                <a:endParaRPr lang="zh-CN" altLang="en-US" sz="2100" b="1" dirty="0">
                  <a:solidFill>
                    <a:schemeClr val="tx1">
                      <a:lumMod val="75000"/>
                      <a:lumOff val="25000"/>
                    </a:schemeClr>
                  </a:solidFill>
                  <a:latin typeface="微软雅黑" pitchFamily="34" charset="-122"/>
                  <a:ea typeface="微软雅黑" pitchFamily="34" charset="-122"/>
                </a:endParaRPr>
              </a:p>
            </p:txBody>
          </p:sp>
        </p:grpSp>
      </p:grpSp>
      <p:grpSp>
        <p:nvGrpSpPr>
          <p:cNvPr id="11" name="组合 10"/>
          <p:cNvGrpSpPr/>
          <p:nvPr/>
        </p:nvGrpSpPr>
        <p:grpSpPr>
          <a:xfrm>
            <a:off x="5953814" y="1834548"/>
            <a:ext cx="1263137" cy="1800194"/>
            <a:chOff x="7581759" y="2446063"/>
            <a:chExt cx="1684182" cy="2400259"/>
          </a:xfrm>
        </p:grpSpPr>
        <p:sp>
          <p:nvSpPr>
            <p:cNvPr id="12" name="KSO_Shape"/>
            <p:cNvSpPr/>
            <p:nvPr/>
          </p:nvSpPr>
          <p:spPr>
            <a:xfrm rot="20538324">
              <a:off x="7581759" y="2446063"/>
              <a:ext cx="1684182" cy="2400259"/>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DA5F66"/>
            </a:solidFill>
            <a:ln>
              <a:no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p>
              <a:pPr algn="ctr">
                <a:defRPr/>
              </a:pPr>
              <a:endParaRPr lang="zh-CN" altLang="en-US" sz="1013" dirty="0">
                <a:solidFill>
                  <a:schemeClr val="bg1">
                    <a:lumMod val="95000"/>
                  </a:schemeClr>
                </a:solidFill>
              </a:endParaRPr>
            </a:p>
          </p:txBody>
        </p:sp>
        <p:grpSp>
          <p:nvGrpSpPr>
            <p:cNvPr id="13" name="组合 12"/>
            <p:cNvGrpSpPr/>
            <p:nvPr/>
          </p:nvGrpSpPr>
          <p:grpSpPr>
            <a:xfrm>
              <a:off x="7793785" y="2911989"/>
              <a:ext cx="1191531" cy="892552"/>
              <a:chOff x="6312124" y="4352995"/>
              <a:chExt cx="1191531" cy="892552"/>
            </a:xfrm>
          </p:grpSpPr>
          <p:sp>
            <p:nvSpPr>
              <p:cNvPr id="14" name="TextBox 11"/>
              <p:cNvSpPr txBox="1"/>
              <p:nvPr/>
            </p:nvSpPr>
            <p:spPr>
              <a:xfrm>
                <a:off x="6312124" y="4876215"/>
                <a:ext cx="1155763" cy="369332"/>
              </a:xfrm>
              <a:prstGeom prst="rect">
                <a:avLst/>
              </a:prstGeom>
              <a:noFill/>
            </p:spPr>
            <p:txBody>
              <a:bodyPr wrap="square" rtlCol="0">
                <a:spAutoFit/>
              </a:bodyPr>
              <a:lstStyle/>
              <a:p>
                <a:r>
                  <a:rPr lang="zh-CN" altLang="en-US" sz="1200" b="1" dirty="0">
                    <a:solidFill>
                      <a:schemeClr val="bg1">
                        <a:lumMod val="95000"/>
                      </a:schemeClr>
                    </a:solidFill>
                    <a:latin typeface="微软雅黑" pitchFamily="34" charset="-122"/>
                    <a:ea typeface="微软雅黑" pitchFamily="34" charset="-122"/>
                  </a:rPr>
                  <a:t>您的内容</a:t>
                </a:r>
              </a:p>
            </p:txBody>
          </p:sp>
          <p:sp>
            <p:nvSpPr>
              <p:cNvPr id="15" name="TextBox 12"/>
              <p:cNvSpPr txBox="1"/>
              <p:nvPr/>
            </p:nvSpPr>
            <p:spPr>
              <a:xfrm>
                <a:off x="6347892" y="4352995"/>
                <a:ext cx="1155763" cy="553997"/>
              </a:xfrm>
              <a:prstGeom prst="rect">
                <a:avLst/>
              </a:prstGeom>
              <a:noFill/>
            </p:spPr>
            <p:txBody>
              <a:bodyPr wrap="square" rtlCol="0">
                <a:spAutoFit/>
              </a:bodyPr>
              <a:lstStyle/>
              <a:p>
                <a:r>
                  <a:rPr lang="en-US" altLang="zh-CN" sz="2100" b="1" dirty="0">
                    <a:solidFill>
                      <a:schemeClr val="bg1">
                        <a:lumMod val="95000"/>
                      </a:schemeClr>
                    </a:solidFill>
                    <a:latin typeface="微软雅黑" pitchFamily="34" charset="-122"/>
                    <a:ea typeface="微软雅黑" pitchFamily="34" charset="-122"/>
                  </a:rPr>
                  <a:t>20%</a:t>
                </a:r>
                <a:endParaRPr lang="zh-CN" altLang="en-US" sz="2100" b="1" dirty="0">
                  <a:solidFill>
                    <a:schemeClr val="bg1">
                      <a:lumMod val="95000"/>
                    </a:schemeClr>
                  </a:solidFill>
                  <a:latin typeface="微软雅黑" pitchFamily="34" charset="-122"/>
                  <a:ea typeface="微软雅黑" pitchFamily="34" charset="-122"/>
                </a:endParaRPr>
              </a:p>
            </p:txBody>
          </p:sp>
        </p:grpSp>
      </p:grpSp>
      <p:grpSp>
        <p:nvGrpSpPr>
          <p:cNvPr id="16" name="组合 15"/>
          <p:cNvGrpSpPr/>
          <p:nvPr/>
        </p:nvGrpSpPr>
        <p:grpSpPr>
          <a:xfrm>
            <a:off x="6725432" y="2597697"/>
            <a:ext cx="1524335" cy="1069575"/>
            <a:chOff x="8610583" y="3463596"/>
            <a:chExt cx="2032446" cy="1426100"/>
          </a:xfrm>
        </p:grpSpPr>
        <p:sp>
          <p:nvSpPr>
            <p:cNvPr id="17" name="KSO_Shape"/>
            <p:cNvSpPr/>
            <p:nvPr/>
          </p:nvSpPr>
          <p:spPr>
            <a:xfrm rot="3014597">
              <a:off x="8913756" y="3160423"/>
              <a:ext cx="1426100" cy="2032446"/>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DA5F66"/>
            </a:solidFill>
            <a:ln>
              <a:no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p>
              <a:pPr algn="ctr">
                <a:defRPr/>
              </a:pPr>
              <a:endParaRPr lang="zh-CN" altLang="en-US" sz="1013" dirty="0">
                <a:solidFill>
                  <a:schemeClr val="bg1">
                    <a:lumMod val="95000"/>
                  </a:schemeClr>
                </a:solidFill>
              </a:endParaRPr>
            </a:p>
          </p:txBody>
        </p:sp>
        <p:grpSp>
          <p:nvGrpSpPr>
            <p:cNvPr id="18" name="组合 17"/>
            <p:cNvGrpSpPr/>
            <p:nvPr/>
          </p:nvGrpSpPr>
          <p:grpSpPr>
            <a:xfrm>
              <a:off x="9407574" y="3593311"/>
              <a:ext cx="1191531" cy="730563"/>
              <a:chOff x="6312124" y="4352995"/>
              <a:chExt cx="1191531" cy="730563"/>
            </a:xfrm>
          </p:grpSpPr>
          <p:sp>
            <p:nvSpPr>
              <p:cNvPr id="19" name="TextBox 14"/>
              <p:cNvSpPr txBox="1"/>
              <p:nvPr/>
            </p:nvSpPr>
            <p:spPr>
              <a:xfrm>
                <a:off x="6312124" y="4745003"/>
                <a:ext cx="1155763" cy="338555"/>
              </a:xfrm>
              <a:prstGeom prst="rect">
                <a:avLst/>
              </a:prstGeom>
              <a:noFill/>
            </p:spPr>
            <p:txBody>
              <a:bodyPr wrap="square" rtlCol="0">
                <a:spAutoFit/>
              </a:bodyPr>
              <a:lstStyle/>
              <a:p>
                <a:r>
                  <a:rPr lang="zh-CN" altLang="en-US" sz="1050" b="1" dirty="0">
                    <a:solidFill>
                      <a:schemeClr val="bg1">
                        <a:lumMod val="95000"/>
                      </a:schemeClr>
                    </a:solidFill>
                    <a:latin typeface="微软雅黑" pitchFamily="34" charset="-122"/>
                    <a:ea typeface="微软雅黑" pitchFamily="34" charset="-122"/>
                  </a:rPr>
                  <a:t>您的内容</a:t>
                </a:r>
              </a:p>
            </p:txBody>
          </p:sp>
          <p:sp>
            <p:nvSpPr>
              <p:cNvPr id="20" name="TextBox 15"/>
              <p:cNvSpPr txBox="1"/>
              <p:nvPr/>
            </p:nvSpPr>
            <p:spPr>
              <a:xfrm>
                <a:off x="6347892" y="4352995"/>
                <a:ext cx="1155763" cy="492443"/>
              </a:xfrm>
              <a:prstGeom prst="rect">
                <a:avLst/>
              </a:prstGeom>
              <a:noFill/>
            </p:spPr>
            <p:txBody>
              <a:bodyPr wrap="square" rtlCol="0">
                <a:spAutoFit/>
              </a:bodyPr>
              <a:lstStyle/>
              <a:p>
                <a:r>
                  <a:rPr lang="en-US" altLang="zh-CN" sz="1800" b="1" dirty="0">
                    <a:solidFill>
                      <a:schemeClr val="bg1">
                        <a:lumMod val="95000"/>
                      </a:schemeClr>
                    </a:solidFill>
                    <a:latin typeface="微软雅黑" pitchFamily="34" charset="-122"/>
                    <a:ea typeface="微软雅黑" pitchFamily="34" charset="-122"/>
                  </a:rPr>
                  <a:t>10%</a:t>
                </a:r>
                <a:endParaRPr lang="zh-CN" altLang="en-US" sz="1800" b="1" dirty="0">
                  <a:solidFill>
                    <a:schemeClr val="bg1">
                      <a:lumMod val="95000"/>
                    </a:schemeClr>
                  </a:solidFill>
                  <a:latin typeface="微软雅黑" pitchFamily="34" charset="-122"/>
                  <a:ea typeface="微软雅黑" pitchFamily="34" charset="-122"/>
                </a:endParaRPr>
              </a:p>
            </p:txBody>
          </p:sp>
        </p:grpSp>
      </p:grpSp>
      <p:grpSp>
        <p:nvGrpSpPr>
          <p:cNvPr id="21" name="组合 20"/>
          <p:cNvGrpSpPr/>
          <p:nvPr/>
        </p:nvGrpSpPr>
        <p:grpSpPr>
          <a:xfrm>
            <a:off x="6774079" y="3506678"/>
            <a:ext cx="1524335" cy="1069575"/>
            <a:chOff x="8675446" y="4675571"/>
            <a:chExt cx="2032446" cy="1426100"/>
          </a:xfrm>
        </p:grpSpPr>
        <p:sp>
          <p:nvSpPr>
            <p:cNvPr id="22" name="KSO_Shape"/>
            <p:cNvSpPr/>
            <p:nvPr/>
          </p:nvSpPr>
          <p:spPr>
            <a:xfrm rot="7321151">
              <a:off x="8978619" y="4372398"/>
              <a:ext cx="1426100" cy="2032446"/>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DA5F66"/>
            </a:solidFill>
            <a:ln>
              <a:no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p>
              <a:pPr algn="ctr">
                <a:defRPr/>
              </a:pPr>
              <a:endParaRPr lang="zh-CN" altLang="en-US" sz="1013" dirty="0">
                <a:solidFill>
                  <a:schemeClr val="bg1">
                    <a:lumMod val="95000"/>
                  </a:schemeClr>
                </a:solidFill>
              </a:endParaRPr>
            </a:p>
          </p:txBody>
        </p:sp>
        <p:grpSp>
          <p:nvGrpSpPr>
            <p:cNvPr id="23" name="组合 22"/>
            <p:cNvGrpSpPr/>
            <p:nvPr/>
          </p:nvGrpSpPr>
          <p:grpSpPr>
            <a:xfrm>
              <a:off x="9443342" y="5201928"/>
              <a:ext cx="1191531" cy="730563"/>
              <a:chOff x="6312124" y="4352995"/>
              <a:chExt cx="1191531" cy="730563"/>
            </a:xfrm>
          </p:grpSpPr>
          <p:sp>
            <p:nvSpPr>
              <p:cNvPr id="24" name="TextBox 17"/>
              <p:cNvSpPr txBox="1"/>
              <p:nvPr/>
            </p:nvSpPr>
            <p:spPr>
              <a:xfrm>
                <a:off x="6312124" y="4745003"/>
                <a:ext cx="1155763" cy="338555"/>
              </a:xfrm>
              <a:prstGeom prst="rect">
                <a:avLst/>
              </a:prstGeom>
              <a:noFill/>
            </p:spPr>
            <p:txBody>
              <a:bodyPr wrap="square" rtlCol="0">
                <a:spAutoFit/>
              </a:bodyPr>
              <a:lstStyle/>
              <a:p>
                <a:r>
                  <a:rPr lang="zh-CN" altLang="en-US" sz="1050" b="1" dirty="0">
                    <a:solidFill>
                      <a:schemeClr val="bg1">
                        <a:lumMod val="95000"/>
                      </a:schemeClr>
                    </a:solidFill>
                    <a:latin typeface="微软雅黑" pitchFamily="34" charset="-122"/>
                    <a:ea typeface="微软雅黑" pitchFamily="34" charset="-122"/>
                  </a:rPr>
                  <a:t>您的内容</a:t>
                </a:r>
              </a:p>
            </p:txBody>
          </p:sp>
          <p:sp>
            <p:nvSpPr>
              <p:cNvPr id="25" name="TextBox 18"/>
              <p:cNvSpPr txBox="1"/>
              <p:nvPr/>
            </p:nvSpPr>
            <p:spPr>
              <a:xfrm>
                <a:off x="6347892" y="4352995"/>
                <a:ext cx="1155763" cy="492443"/>
              </a:xfrm>
              <a:prstGeom prst="rect">
                <a:avLst/>
              </a:prstGeom>
              <a:noFill/>
            </p:spPr>
            <p:txBody>
              <a:bodyPr wrap="square" rtlCol="0">
                <a:spAutoFit/>
              </a:bodyPr>
              <a:lstStyle/>
              <a:p>
                <a:r>
                  <a:rPr lang="en-US" altLang="zh-CN" sz="1800" b="1" dirty="0">
                    <a:solidFill>
                      <a:schemeClr val="bg1">
                        <a:lumMod val="95000"/>
                      </a:schemeClr>
                    </a:solidFill>
                    <a:latin typeface="微软雅黑" pitchFamily="34" charset="-122"/>
                    <a:ea typeface="微软雅黑" pitchFamily="34" charset="-122"/>
                  </a:rPr>
                  <a:t>10%</a:t>
                </a:r>
                <a:endParaRPr lang="zh-CN" altLang="en-US" sz="1800" b="1" dirty="0">
                  <a:solidFill>
                    <a:schemeClr val="bg1">
                      <a:lumMod val="95000"/>
                    </a:schemeClr>
                  </a:solidFill>
                  <a:latin typeface="微软雅黑" pitchFamily="34" charset="-122"/>
                  <a:ea typeface="微软雅黑" pitchFamily="34" charset="-122"/>
                </a:endParaRPr>
              </a:p>
            </p:txBody>
          </p:sp>
        </p:grpSp>
      </p:grpSp>
      <p:sp>
        <p:nvSpPr>
          <p:cNvPr id="26" name="TextBox 19"/>
          <p:cNvSpPr txBox="1"/>
          <p:nvPr/>
        </p:nvSpPr>
        <p:spPr>
          <a:xfrm>
            <a:off x="979043" y="2338042"/>
            <a:ext cx="3301485" cy="674031"/>
          </a:xfrm>
          <a:prstGeom prst="rect">
            <a:avLst/>
          </a:prstGeom>
          <a:noFill/>
        </p:spPr>
        <p:txBody>
          <a:bodyPr wrap="square" rtlCol="0">
            <a:spAutoFit/>
          </a:bodyPr>
          <a:lstStyle/>
          <a:p>
            <a:pPr>
              <a:lnSpc>
                <a:spcPct val="120000"/>
              </a:lnSpc>
            </a:pPr>
            <a:r>
              <a:rPr lang="zh-CN" altLang="en-US" sz="1050" dirty="0">
                <a:solidFill>
                  <a:schemeClr val="tx1">
                    <a:lumMod val="75000"/>
                    <a:lumOff val="25000"/>
                  </a:schemeClr>
                </a:solidFill>
                <a:latin typeface="微软雅黑" pitchFamily="34" charset="-122"/>
                <a:ea typeface="微软雅黑" pitchFamily="34" charset="-122"/>
              </a:rPr>
              <a:t>输入内容，或复制内容后右键选择“只保留文本”粘贴内容。输入内容，或复制内容后右键选择“只保留文本”粘贴内容。</a:t>
            </a:r>
          </a:p>
        </p:txBody>
      </p:sp>
      <p:sp>
        <p:nvSpPr>
          <p:cNvPr id="27" name="TextBox 20"/>
          <p:cNvSpPr txBox="1"/>
          <p:nvPr/>
        </p:nvSpPr>
        <p:spPr>
          <a:xfrm>
            <a:off x="979042" y="3094136"/>
            <a:ext cx="3106904" cy="424732"/>
          </a:xfrm>
          <a:prstGeom prst="rect">
            <a:avLst/>
          </a:prstGeom>
          <a:noFill/>
        </p:spPr>
        <p:txBody>
          <a:bodyPr wrap="square" rtlCol="0">
            <a:spAutoFit/>
          </a:bodyPr>
          <a:lstStyle/>
          <a:p>
            <a:pPr marL="214313" indent="-214313">
              <a:lnSpc>
                <a:spcPct val="120000"/>
              </a:lnSpc>
              <a:buFont typeface="Wingdings" pitchFamily="2" charset="2"/>
              <a:buChar char="ü"/>
            </a:pPr>
            <a:r>
              <a:rPr lang="zh-CN" altLang="en-US" sz="900" dirty="0">
                <a:solidFill>
                  <a:schemeClr val="tx1">
                    <a:lumMod val="75000"/>
                    <a:lumOff val="25000"/>
                  </a:schemeClr>
                </a:solidFill>
                <a:latin typeface="微软雅黑" pitchFamily="34" charset="-122"/>
                <a:ea typeface="微软雅黑" pitchFamily="34" charset="-122"/>
              </a:rPr>
              <a:t>输入内容，或复制内容后右键选择“只保留文本”粘贴内容。</a:t>
            </a:r>
          </a:p>
        </p:txBody>
      </p:sp>
      <p:sp>
        <p:nvSpPr>
          <p:cNvPr id="28" name="TextBox 27"/>
          <p:cNvSpPr txBox="1"/>
          <p:nvPr/>
        </p:nvSpPr>
        <p:spPr>
          <a:xfrm>
            <a:off x="1857146" y="1816517"/>
            <a:ext cx="1215135" cy="248209"/>
          </a:xfrm>
          <a:prstGeom prst="rect">
            <a:avLst/>
          </a:prstGeom>
          <a:noFill/>
        </p:spPr>
        <p:txBody>
          <a:bodyPr wrap="square" rtlCol="0">
            <a:spAutoFit/>
          </a:bodyPr>
          <a:lstStyle/>
          <a:p>
            <a:r>
              <a:rPr lang="zh-CN" altLang="en-US" sz="1013" dirty="0">
                <a:solidFill>
                  <a:schemeClr val="tx1">
                    <a:lumMod val="75000"/>
                    <a:lumOff val="25000"/>
                  </a:schemeClr>
                </a:solidFill>
                <a:latin typeface="微软雅黑" pitchFamily="34" charset="-122"/>
                <a:ea typeface="微软雅黑" pitchFamily="34" charset="-122"/>
              </a:rPr>
              <a:t>输入小标题</a:t>
            </a:r>
          </a:p>
        </p:txBody>
      </p:sp>
      <p:grpSp>
        <p:nvGrpSpPr>
          <p:cNvPr id="29" name="组合 28"/>
          <p:cNvGrpSpPr/>
          <p:nvPr/>
        </p:nvGrpSpPr>
        <p:grpSpPr>
          <a:xfrm>
            <a:off x="1233296" y="1628394"/>
            <a:ext cx="592070" cy="465122"/>
            <a:chOff x="3444875" y="1344613"/>
            <a:chExt cx="5308600" cy="4170363"/>
          </a:xfrm>
          <a:solidFill>
            <a:schemeClr val="tx1">
              <a:lumMod val="75000"/>
              <a:lumOff val="25000"/>
            </a:schemeClr>
          </a:solidFill>
        </p:grpSpPr>
        <p:sp>
          <p:nvSpPr>
            <p:cNvPr id="30" name="Freeform 86"/>
            <p:cNvSpPr>
              <a:spLocks noEditPoints="1"/>
            </p:cNvSpPr>
            <p:nvPr/>
          </p:nvSpPr>
          <p:spPr bwMode="auto">
            <a:xfrm>
              <a:off x="3813175" y="1344613"/>
              <a:ext cx="4579938" cy="3289300"/>
            </a:xfrm>
            <a:custGeom>
              <a:avLst/>
              <a:gdLst>
                <a:gd name="T0" fmla="*/ 2885 w 2885"/>
                <a:gd name="T1" fmla="*/ 0 h 2072"/>
                <a:gd name="T2" fmla="*/ 2885 w 2885"/>
                <a:gd name="T3" fmla="*/ 2072 h 2072"/>
                <a:gd name="T4" fmla="*/ 0 w 2885"/>
                <a:gd name="T5" fmla="*/ 2072 h 2072"/>
                <a:gd name="T6" fmla="*/ 0 w 2885"/>
                <a:gd name="T7" fmla="*/ 0 h 2072"/>
                <a:gd name="T8" fmla="*/ 2885 w 2885"/>
                <a:gd name="T9" fmla="*/ 0 h 2072"/>
                <a:gd name="T10" fmla="*/ 2753 w 2885"/>
                <a:gd name="T11" fmla="*/ 1788 h 2072"/>
                <a:gd name="T12" fmla="*/ 2753 w 2885"/>
                <a:gd name="T13" fmla="*/ 125 h 2072"/>
                <a:gd name="T14" fmla="*/ 133 w 2885"/>
                <a:gd name="T15" fmla="*/ 125 h 2072"/>
                <a:gd name="T16" fmla="*/ 133 w 2885"/>
                <a:gd name="T17" fmla="*/ 1788 h 2072"/>
                <a:gd name="T18" fmla="*/ 2753 w 2885"/>
                <a:gd name="T19" fmla="*/ 1788 h 2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5" h="2072">
                  <a:moveTo>
                    <a:pt x="2885" y="0"/>
                  </a:moveTo>
                  <a:lnTo>
                    <a:pt x="2885" y="2072"/>
                  </a:lnTo>
                  <a:lnTo>
                    <a:pt x="0" y="2072"/>
                  </a:lnTo>
                  <a:lnTo>
                    <a:pt x="0" y="0"/>
                  </a:lnTo>
                  <a:lnTo>
                    <a:pt x="2885" y="0"/>
                  </a:lnTo>
                  <a:close/>
                  <a:moveTo>
                    <a:pt x="2753" y="1788"/>
                  </a:moveTo>
                  <a:lnTo>
                    <a:pt x="2753" y="125"/>
                  </a:lnTo>
                  <a:lnTo>
                    <a:pt x="133" y="125"/>
                  </a:lnTo>
                  <a:lnTo>
                    <a:pt x="133" y="1788"/>
                  </a:lnTo>
                  <a:lnTo>
                    <a:pt x="2753" y="17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31" name="Freeform 87"/>
            <p:cNvSpPr>
              <a:spLocks noEditPoints="1"/>
            </p:cNvSpPr>
            <p:nvPr/>
          </p:nvSpPr>
          <p:spPr bwMode="auto">
            <a:xfrm>
              <a:off x="5703888" y="1787526"/>
              <a:ext cx="1573213" cy="892175"/>
            </a:xfrm>
            <a:custGeom>
              <a:avLst/>
              <a:gdLst>
                <a:gd name="T0" fmla="*/ 419 w 419"/>
                <a:gd name="T1" fmla="*/ 112 h 237"/>
                <a:gd name="T2" fmla="*/ 307 w 419"/>
                <a:gd name="T3" fmla="*/ 224 h 237"/>
                <a:gd name="T4" fmla="*/ 198 w 419"/>
                <a:gd name="T5" fmla="*/ 140 h 237"/>
                <a:gd name="T6" fmla="*/ 14 w 419"/>
                <a:gd name="T7" fmla="*/ 237 h 237"/>
                <a:gd name="T8" fmla="*/ 0 w 419"/>
                <a:gd name="T9" fmla="*/ 212 h 237"/>
                <a:gd name="T10" fmla="*/ 195 w 419"/>
                <a:gd name="T11" fmla="*/ 109 h 237"/>
                <a:gd name="T12" fmla="*/ 307 w 419"/>
                <a:gd name="T13" fmla="*/ 0 h 237"/>
                <a:gd name="T14" fmla="*/ 419 w 419"/>
                <a:gd name="T15" fmla="*/ 112 h 237"/>
                <a:gd name="T16" fmla="*/ 388 w 419"/>
                <a:gd name="T17" fmla="*/ 112 h 237"/>
                <a:gd name="T18" fmla="*/ 307 w 419"/>
                <a:gd name="T19" fmla="*/ 30 h 237"/>
                <a:gd name="T20" fmla="*/ 225 w 419"/>
                <a:gd name="T21" fmla="*/ 112 h 237"/>
                <a:gd name="T22" fmla="*/ 307 w 419"/>
                <a:gd name="T23" fmla="*/ 194 h 237"/>
                <a:gd name="T24" fmla="*/ 388 w 419"/>
                <a:gd name="T25" fmla="*/ 11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9" h="237">
                  <a:moveTo>
                    <a:pt x="419" y="112"/>
                  </a:moveTo>
                  <a:cubicBezTo>
                    <a:pt x="419" y="174"/>
                    <a:pt x="369" y="224"/>
                    <a:pt x="307" y="224"/>
                  </a:cubicBezTo>
                  <a:cubicBezTo>
                    <a:pt x="254" y="224"/>
                    <a:pt x="211" y="188"/>
                    <a:pt x="198" y="140"/>
                  </a:cubicBezTo>
                  <a:cubicBezTo>
                    <a:pt x="14" y="237"/>
                    <a:pt x="14" y="237"/>
                    <a:pt x="14" y="237"/>
                  </a:cubicBezTo>
                  <a:cubicBezTo>
                    <a:pt x="0" y="212"/>
                    <a:pt x="0" y="212"/>
                    <a:pt x="0" y="212"/>
                  </a:cubicBezTo>
                  <a:cubicBezTo>
                    <a:pt x="195" y="109"/>
                    <a:pt x="195" y="109"/>
                    <a:pt x="195" y="109"/>
                  </a:cubicBezTo>
                  <a:cubicBezTo>
                    <a:pt x="196" y="49"/>
                    <a:pt x="246" y="0"/>
                    <a:pt x="307" y="0"/>
                  </a:cubicBezTo>
                  <a:cubicBezTo>
                    <a:pt x="369" y="0"/>
                    <a:pt x="419" y="50"/>
                    <a:pt x="419" y="112"/>
                  </a:cubicBezTo>
                  <a:close/>
                  <a:moveTo>
                    <a:pt x="388" y="112"/>
                  </a:moveTo>
                  <a:cubicBezTo>
                    <a:pt x="388" y="67"/>
                    <a:pt x="352" y="30"/>
                    <a:pt x="307" y="30"/>
                  </a:cubicBezTo>
                  <a:cubicBezTo>
                    <a:pt x="262" y="30"/>
                    <a:pt x="225" y="67"/>
                    <a:pt x="225" y="112"/>
                  </a:cubicBezTo>
                  <a:cubicBezTo>
                    <a:pt x="225" y="157"/>
                    <a:pt x="262" y="194"/>
                    <a:pt x="307" y="194"/>
                  </a:cubicBezTo>
                  <a:cubicBezTo>
                    <a:pt x="352" y="194"/>
                    <a:pt x="388" y="157"/>
                    <a:pt x="388"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32" name="Freeform 88"/>
            <p:cNvSpPr>
              <a:spLocks noEditPoints="1"/>
            </p:cNvSpPr>
            <p:nvPr/>
          </p:nvSpPr>
          <p:spPr bwMode="auto">
            <a:xfrm>
              <a:off x="6303963" y="3240088"/>
              <a:ext cx="755650" cy="698500"/>
            </a:xfrm>
            <a:custGeom>
              <a:avLst/>
              <a:gdLst>
                <a:gd name="T0" fmla="*/ 166 w 201"/>
                <a:gd name="T1" fmla="*/ 93 h 186"/>
                <a:gd name="T2" fmla="*/ 108 w 201"/>
                <a:gd name="T3" fmla="*/ 36 h 186"/>
                <a:gd name="T4" fmla="*/ 51 w 201"/>
                <a:gd name="T5" fmla="*/ 93 h 186"/>
                <a:gd name="T6" fmla="*/ 108 w 201"/>
                <a:gd name="T7" fmla="*/ 150 h 186"/>
                <a:gd name="T8" fmla="*/ 166 w 201"/>
                <a:gd name="T9" fmla="*/ 93 h 186"/>
                <a:gd name="T10" fmla="*/ 201 w 201"/>
                <a:gd name="T11" fmla="*/ 93 h 186"/>
                <a:gd name="T12" fmla="*/ 108 w 201"/>
                <a:gd name="T13" fmla="*/ 186 h 186"/>
                <a:gd name="T14" fmla="*/ 18 w 201"/>
                <a:gd name="T15" fmla="*/ 114 h 186"/>
                <a:gd name="T16" fmla="*/ 0 w 201"/>
                <a:gd name="T17" fmla="*/ 101 h 186"/>
                <a:gd name="T18" fmla="*/ 17 w 201"/>
                <a:gd name="T19" fmla="*/ 78 h 186"/>
                <a:gd name="T20" fmla="*/ 108 w 201"/>
                <a:gd name="T21" fmla="*/ 0 h 186"/>
                <a:gd name="T22" fmla="*/ 201 w 201"/>
                <a:gd name="T23" fmla="*/ 9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186">
                  <a:moveTo>
                    <a:pt x="166" y="93"/>
                  </a:moveTo>
                  <a:cubicBezTo>
                    <a:pt x="166" y="61"/>
                    <a:pt x="140" y="36"/>
                    <a:pt x="108" y="36"/>
                  </a:cubicBezTo>
                  <a:cubicBezTo>
                    <a:pt x="77" y="36"/>
                    <a:pt x="51" y="61"/>
                    <a:pt x="51" y="93"/>
                  </a:cubicBezTo>
                  <a:cubicBezTo>
                    <a:pt x="51" y="124"/>
                    <a:pt x="77" y="150"/>
                    <a:pt x="108" y="150"/>
                  </a:cubicBezTo>
                  <a:cubicBezTo>
                    <a:pt x="140" y="150"/>
                    <a:pt x="166" y="124"/>
                    <a:pt x="166" y="93"/>
                  </a:cubicBezTo>
                  <a:close/>
                  <a:moveTo>
                    <a:pt x="201" y="93"/>
                  </a:moveTo>
                  <a:cubicBezTo>
                    <a:pt x="201" y="144"/>
                    <a:pt x="160" y="186"/>
                    <a:pt x="108" y="186"/>
                  </a:cubicBezTo>
                  <a:cubicBezTo>
                    <a:pt x="64" y="186"/>
                    <a:pt x="27" y="155"/>
                    <a:pt x="18" y="114"/>
                  </a:cubicBezTo>
                  <a:cubicBezTo>
                    <a:pt x="0" y="101"/>
                    <a:pt x="0" y="101"/>
                    <a:pt x="0" y="101"/>
                  </a:cubicBezTo>
                  <a:cubicBezTo>
                    <a:pt x="17" y="78"/>
                    <a:pt x="17" y="78"/>
                    <a:pt x="17" y="78"/>
                  </a:cubicBezTo>
                  <a:cubicBezTo>
                    <a:pt x="24" y="34"/>
                    <a:pt x="62" y="0"/>
                    <a:pt x="108" y="0"/>
                  </a:cubicBezTo>
                  <a:cubicBezTo>
                    <a:pt x="160" y="0"/>
                    <a:pt x="201" y="41"/>
                    <a:pt x="201"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33" name="Freeform 89"/>
            <p:cNvSpPr>
              <a:spLocks/>
            </p:cNvSpPr>
            <p:nvPr/>
          </p:nvSpPr>
          <p:spPr bwMode="auto">
            <a:xfrm>
              <a:off x="5195888" y="2536826"/>
              <a:ext cx="1171575" cy="1082675"/>
            </a:xfrm>
            <a:custGeom>
              <a:avLst/>
              <a:gdLst>
                <a:gd name="T0" fmla="*/ 161 w 312"/>
                <a:gd name="T1" fmla="*/ 81 h 288"/>
                <a:gd name="T2" fmla="*/ 137 w 312"/>
                <a:gd name="T3" fmla="*/ 138 h 288"/>
                <a:gd name="T4" fmla="*/ 312 w 312"/>
                <a:gd name="T5" fmla="*/ 265 h 288"/>
                <a:gd name="T6" fmla="*/ 295 w 312"/>
                <a:gd name="T7" fmla="*/ 288 h 288"/>
                <a:gd name="T8" fmla="*/ 112 w 312"/>
                <a:gd name="T9" fmla="*/ 155 h 288"/>
                <a:gd name="T10" fmla="*/ 80 w 312"/>
                <a:gd name="T11" fmla="*/ 161 h 288"/>
                <a:gd name="T12" fmla="*/ 0 w 312"/>
                <a:gd name="T13" fmla="*/ 81 h 288"/>
                <a:gd name="T14" fmla="*/ 80 w 312"/>
                <a:gd name="T15" fmla="*/ 0 h 288"/>
                <a:gd name="T16" fmla="*/ 129 w 312"/>
                <a:gd name="T17" fmla="*/ 17 h 288"/>
                <a:gd name="T18" fmla="*/ 135 w 312"/>
                <a:gd name="T19" fmla="*/ 13 h 288"/>
                <a:gd name="T20" fmla="*/ 149 w 312"/>
                <a:gd name="T21" fmla="*/ 38 h 288"/>
                <a:gd name="T22" fmla="*/ 161 w 312"/>
                <a:gd name="T23" fmla="*/ 8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288">
                  <a:moveTo>
                    <a:pt x="161" y="81"/>
                  </a:moveTo>
                  <a:cubicBezTo>
                    <a:pt x="161" y="103"/>
                    <a:pt x="152" y="123"/>
                    <a:pt x="137" y="138"/>
                  </a:cubicBezTo>
                  <a:cubicBezTo>
                    <a:pt x="312" y="265"/>
                    <a:pt x="312" y="265"/>
                    <a:pt x="312" y="265"/>
                  </a:cubicBezTo>
                  <a:cubicBezTo>
                    <a:pt x="295" y="288"/>
                    <a:pt x="295" y="288"/>
                    <a:pt x="295" y="288"/>
                  </a:cubicBezTo>
                  <a:cubicBezTo>
                    <a:pt x="112" y="155"/>
                    <a:pt x="112" y="155"/>
                    <a:pt x="112" y="155"/>
                  </a:cubicBezTo>
                  <a:cubicBezTo>
                    <a:pt x="102" y="159"/>
                    <a:pt x="92" y="161"/>
                    <a:pt x="80" y="161"/>
                  </a:cubicBezTo>
                  <a:cubicBezTo>
                    <a:pt x="36" y="161"/>
                    <a:pt x="0" y="125"/>
                    <a:pt x="0" y="81"/>
                  </a:cubicBezTo>
                  <a:cubicBezTo>
                    <a:pt x="0" y="36"/>
                    <a:pt x="36" y="0"/>
                    <a:pt x="80" y="0"/>
                  </a:cubicBezTo>
                  <a:cubicBezTo>
                    <a:pt x="99" y="0"/>
                    <a:pt x="115" y="6"/>
                    <a:pt x="129" y="17"/>
                  </a:cubicBezTo>
                  <a:cubicBezTo>
                    <a:pt x="135" y="13"/>
                    <a:pt x="135" y="13"/>
                    <a:pt x="135" y="13"/>
                  </a:cubicBezTo>
                  <a:cubicBezTo>
                    <a:pt x="149" y="38"/>
                    <a:pt x="149" y="38"/>
                    <a:pt x="149" y="38"/>
                  </a:cubicBezTo>
                  <a:cubicBezTo>
                    <a:pt x="156" y="51"/>
                    <a:pt x="161" y="65"/>
                    <a:pt x="161"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34" name="Freeform 90"/>
            <p:cNvSpPr>
              <a:spLocks noEditPoints="1"/>
            </p:cNvSpPr>
            <p:nvPr/>
          </p:nvSpPr>
          <p:spPr bwMode="auto">
            <a:xfrm>
              <a:off x="3444875" y="4776788"/>
              <a:ext cx="5308600" cy="738188"/>
            </a:xfrm>
            <a:custGeom>
              <a:avLst/>
              <a:gdLst>
                <a:gd name="T0" fmla="*/ 0 w 3344"/>
                <a:gd name="T1" fmla="*/ 273 h 465"/>
                <a:gd name="T2" fmla="*/ 227 w 3344"/>
                <a:gd name="T3" fmla="*/ 0 h 465"/>
                <a:gd name="T4" fmla="*/ 1669 w 3344"/>
                <a:gd name="T5" fmla="*/ 0 h 465"/>
                <a:gd name="T6" fmla="*/ 1673 w 3344"/>
                <a:gd name="T7" fmla="*/ 0 h 465"/>
                <a:gd name="T8" fmla="*/ 3117 w 3344"/>
                <a:gd name="T9" fmla="*/ 0 h 465"/>
                <a:gd name="T10" fmla="*/ 3344 w 3344"/>
                <a:gd name="T11" fmla="*/ 273 h 465"/>
                <a:gd name="T12" fmla="*/ 3344 w 3344"/>
                <a:gd name="T13" fmla="*/ 465 h 465"/>
                <a:gd name="T14" fmla="*/ 2166 w 3344"/>
                <a:gd name="T15" fmla="*/ 465 h 465"/>
                <a:gd name="T16" fmla="*/ 1179 w 3344"/>
                <a:gd name="T17" fmla="*/ 465 h 465"/>
                <a:gd name="T18" fmla="*/ 0 w 3344"/>
                <a:gd name="T19" fmla="*/ 465 h 465"/>
                <a:gd name="T20" fmla="*/ 0 w 3344"/>
                <a:gd name="T21" fmla="*/ 273 h 465"/>
                <a:gd name="T22" fmla="*/ 1934 w 3344"/>
                <a:gd name="T23" fmla="*/ 332 h 465"/>
                <a:gd name="T24" fmla="*/ 1934 w 3344"/>
                <a:gd name="T25" fmla="*/ 211 h 465"/>
                <a:gd name="T26" fmla="*/ 1415 w 3344"/>
                <a:gd name="T27" fmla="*/ 211 h 465"/>
                <a:gd name="T28" fmla="*/ 1415 w 3344"/>
                <a:gd name="T29" fmla="*/ 332 h 465"/>
                <a:gd name="T30" fmla="*/ 1934 w 3344"/>
                <a:gd name="T31" fmla="*/ 332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44" h="465">
                  <a:moveTo>
                    <a:pt x="0" y="273"/>
                  </a:moveTo>
                  <a:lnTo>
                    <a:pt x="227" y="0"/>
                  </a:lnTo>
                  <a:lnTo>
                    <a:pt x="1669" y="0"/>
                  </a:lnTo>
                  <a:lnTo>
                    <a:pt x="1673" y="0"/>
                  </a:lnTo>
                  <a:lnTo>
                    <a:pt x="3117" y="0"/>
                  </a:lnTo>
                  <a:lnTo>
                    <a:pt x="3344" y="273"/>
                  </a:lnTo>
                  <a:lnTo>
                    <a:pt x="3344" y="465"/>
                  </a:lnTo>
                  <a:lnTo>
                    <a:pt x="2166" y="465"/>
                  </a:lnTo>
                  <a:lnTo>
                    <a:pt x="1179" y="465"/>
                  </a:lnTo>
                  <a:lnTo>
                    <a:pt x="0" y="465"/>
                  </a:lnTo>
                  <a:lnTo>
                    <a:pt x="0" y="273"/>
                  </a:lnTo>
                  <a:close/>
                  <a:moveTo>
                    <a:pt x="1934" y="332"/>
                  </a:moveTo>
                  <a:lnTo>
                    <a:pt x="1934" y="211"/>
                  </a:lnTo>
                  <a:lnTo>
                    <a:pt x="1415" y="211"/>
                  </a:lnTo>
                  <a:lnTo>
                    <a:pt x="1415" y="332"/>
                  </a:lnTo>
                  <a:lnTo>
                    <a:pt x="1934"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grpSp>
      <p:sp>
        <p:nvSpPr>
          <p:cNvPr id="35" name="TextBox 38"/>
          <p:cNvSpPr txBox="1"/>
          <p:nvPr/>
        </p:nvSpPr>
        <p:spPr>
          <a:xfrm>
            <a:off x="979042" y="3551184"/>
            <a:ext cx="3106904" cy="424732"/>
          </a:xfrm>
          <a:prstGeom prst="rect">
            <a:avLst/>
          </a:prstGeom>
          <a:noFill/>
        </p:spPr>
        <p:txBody>
          <a:bodyPr wrap="square" rtlCol="0">
            <a:spAutoFit/>
          </a:bodyPr>
          <a:lstStyle/>
          <a:p>
            <a:pPr marL="214313" indent="-214313">
              <a:lnSpc>
                <a:spcPct val="120000"/>
              </a:lnSpc>
              <a:buFont typeface="Wingdings" pitchFamily="2" charset="2"/>
              <a:buChar char="ü"/>
            </a:pPr>
            <a:r>
              <a:rPr lang="zh-CN" altLang="en-US" sz="900" dirty="0">
                <a:solidFill>
                  <a:schemeClr val="tx1">
                    <a:lumMod val="75000"/>
                    <a:lumOff val="25000"/>
                  </a:schemeClr>
                </a:solidFill>
                <a:latin typeface="微软雅黑" pitchFamily="34" charset="-122"/>
                <a:ea typeface="微软雅黑" pitchFamily="34" charset="-122"/>
              </a:rPr>
              <a:t>输入内容，或复制内容后右键选择“只保留文本”粘贴内容。</a:t>
            </a:r>
          </a:p>
        </p:txBody>
      </p:sp>
      <p:sp>
        <p:nvSpPr>
          <p:cNvPr id="36" name="TextBox 39"/>
          <p:cNvSpPr txBox="1"/>
          <p:nvPr/>
        </p:nvSpPr>
        <p:spPr>
          <a:xfrm>
            <a:off x="990186" y="3995503"/>
            <a:ext cx="3106904" cy="424732"/>
          </a:xfrm>
          <a:prstGeom prst="rect">
            <a:avLst/>
          </a:prstGeom>
          <a:noFill/>
        </p:spPr>
        <p:txBody>
          <a:bodyPr wrap="square" rtlCol="0">
            <a:spAutoFit/>
          </a:bodyPr>
          <a:lstStyle/>
          <a:p>
            <a:pPr marL="214313" indent="-214313">
              <a:lnSpc>
                <a:spcPct val="120000"/>
              </a:lnSpc>
              <a:buFont typeface="Wingdings" pitchFamily="2" charset="2"/>
              <a:buChar char="ü"/>
            </a:pPr>
            <a:r>
              <a:rPr lang="zh-CN" altLang="en-US" sz="900" dirty="0">
                <a:solidFill>
                  <a:schemeClr val="tx1">
                    <a:lumMod val="75000"/>
                    <a:lumOff val="25000"/>
                  </a:schemeClr>
                </a:solidFill>
                <a:latin typeface="微软雅黑" pitchFamily="34" charset="-122"/>
                <a:ea typeface="微软雅黑" pitchFamily="34" charset="-122"/>
              </a:rPr>
              <a:t>输入内容，或复制内容后右键选择“只保留文本”粘贴内容。</a:t>
            </a:r>
          </a:p>
        </p:txBody>
      </p:sp>
    </p:spTree>
    <p:extLst>
      <p:ext uri="{BB962C8B-B14F-4D97-AF65-F5344CB8AC3E}">
        <p14:creationId xmlns:p14="http://schemas.microsoft.com/office/powerpoint/2010/main" val="277208003"/>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5"/>
                                        </p:tgtEl>
                                      </p:cBhvr>
                                    </p:animEffect>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0-#ppt_w/2"/>
                                          </p:val>
                                        </p:tav>
                                        <p:tav tm="100000">
                                          <p:val>
                                            <p:strVal val="#ppt_x"/>
                                          </p:val>
                                        </p:tav>
                                      </p:tavLst>
                                    </p:anim>
                                    <p:anim calcmode="lin" valueType="num">
                                      <p:cBhvr additive="base">
                                        <p:cTn id="23" dur="500" fill="hold"/>
                                        <p:tgtEl>
                                          <p:spTgt spid="2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9" presetClass="entr" presetSubtype="0" decel="100000" fill="hold" grpId="0" nodeType="afterEffect">
                                  <p:stCondLst>
                                    <p:cond delay="0"/>
                                  </p:stCondLst>
                                  <p:iterate type="lt">
                                    <p:tmPct val="10000"/>
                                  </p:iterate>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 calcmode="lin" valueType="num">
                                      <p:cBhvr>
                                        <p:cTn id="29" dur="500" fill="hold"/>
                                        <p:tgtEl>
                                          <p:spTgt spid="28"/>
                                        </p:tgtEl>
                                        <p:attrNameLst>
                                          <p:attrName>style.rotation</p:attrName>
                                        </p:attrNameLst>
                                      </p:cBhvr>
                                      <p:tavLst>
                                        <p:tav tm="0">
                                          <p:val>
                                            <p:fltVal val="360"/>
                                          </p:val>
                                        </p:tav>
                                        <p:tav tm="100000">
                                          <p:val>
                                            <p:fltVal val="0"/>
                                          </p:val>
                                        </p:tav>
                                      </p:tavLst>
                                    </p:anim>
                                    <p:animEffect transition="in" filter="fade">
                                      <p:cBhvr>
                                        <p:cTn id="30" dur="500"/>
                                        <p:tgtEl>
                                          <p:spTgt spid="28"/>
                                        </p:tgtEl>
                                      </p:cBhvr>
                                    </p:animEffect>
                                  </p:childTnLst>
                                </p:cTn>
                              </p:par>
                            </p:childTnLst>
                          </p:cTn>
                        </p:par>
                        <p:par>
                          <p:cTn id="31" fill="hold">
                            <p:stCondLst>
                              <p:cond delay="2700"/>
                            </p:stCondLst>
                            <p:childTnLst>
                              <p:par>
                                <p:cTn id="32" presetID="22" presetClass="entr" presetSubtype="8"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par>
                          <p:cTn id="35" fill="hold">
                            <p:stCondLst>
                              <p:cond delay="3200"/>
                            </p:stCondLst>
                            <p:childTnLst>
                              <p:par>
                                <p:cTn id="36" presetID="22" presetClass="entr" presetSubtype="8"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left)">
                                      <p:cBhvr>
                                        <p:cTn id="38" dur="500"/>
                                        <p:tgtEl>
                                          <p:spTgt spid="27"/>
                                        </p:tgtEl>
                                      </p:cBhvr>
                                    </p:animEffect>
                                  </p:childTnLst>
                                </p:cTn>
                              </p:par>
                            </p:childTnLst>
                          </p:cTn>
                        </p:par>
                        <p:par>
                          <p:cTn id="39" fill="hold">
                            <p:stCondLst>
                              <p:cond delay="3700"/>
                            </p:stCondLst>
                            <p:childTnLst>
                              <p:par>
                                <p:cTn id="40" presetID="22" presetClass="entr" presetSubtype="8"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left)">
                                      <p:cBhvr>
                                        <p:cTn id="42" dur="500"/>
                                        <p:tgtEl>
                                          <p:spTgt spid="35"/>
                                        </p:tgtEl>
                                      </p:cBhvr>
                                    </p:animEffect>
                                  </p:childTnLst>
                                </p:cTn>
                              </p:par>
                            </p:childTnLst>
                          </p:cTn>
                        </p:par>
                        <p:par>
                          <p:cTn id="43" fill="hold">
                            <p:stCondLst>
                              <p:cond delay="4200"/>
                            </p:stCondLst>
                            <p:childTnLst>
                              <p:par>
                                <p:cTn id="44" presetID="22" presetClass="entr" presetSubtype="8"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ipe(left)">
                                      <p:cBhvr>
                                        <p:cTn id="46" dur="500"/>
                                        <p:tgtEl>
                                          <p:spTgt spid="36"/>
                                        </p:tgtEl>
                                      </p:cBhvr>
                                    </p:animEffect>
                                  </p:childTnLst>
                                </p:cTn>
                              </p:par>
                            </p:childTnLst>
                          </p:cTn>
                        </p:par>
                        <p:par>
                          <p:cTn id="47" fill="hold">
                            <p:stCondLst>
                              <p:cond delay="4700"/>
                            </p:stCondLst>
                            <p:childTnLst>
                              <p:par>
                                <p:cTn id="48" presetID="55" presetClass="entr" presetSubtype="0"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strVal val="#ppt_w*0.70"/>
                                          </p:val>
                                        </p:tav>
                                        <p:tav tm="100000">
                                          <p:val>
                                            <p:strVal val="#ppt_w"/>
                                          </p:val>
                                        </p:tav>
                                      </p:tavLst>
                                    </p:anim>
                                    <p:anim calcmode="lin" valueType="num">
                                      <p:cBhvr>
                                        <p:cTn id="51" dur="500" fill="hold"/>
                                        <p:tgtEl>
                                          <p:spTgt spid="6"/>
                                        </p:tgtEl>
                                        <p:attrNameLst>
                                          <p:attrName>ppt_h</p:attrName>
                                        </p:attrNameLst>
                                      </p:cBhvr>
                                      <p:tavLst>
                                        <p:tav tm="0">
                                          <p:val>
                                            <p:strVal val="#ppt_h"/>
                                          </p:val>
                                        </p:tav>
                                        <p:tav tm="100000">
                                          <p:val>
                                            <p:strVal val="#ppt_h"/>
                                          </p:val>
                                        </p:tav>
                                      </p:tavLst>
                                    </p:anim>
                                    <p:animEffect transition="in" filter="fade">
                                      <p:cBhvr>
                                        <p:cTn id="52" dur="500"/>
                                        <p:tgtEl>
                                          <p:spTgt spid="6"/>
                                        </p:tgtEl>
                                      </p:cBhvr>
                                    </p:animEffect>
                                  </p:childTnLst>
                                </p:cTn>
                              </p:par>
                            </p:childTnLst>
                          </p:cTn>
                        </p:par>
                        <p:par>
                          <p:cTn id="53" fill="hold">
                            <p:stCondLst>
                              <p:cond delay="5200"/>
                            </p:stCondLst>
                            <p:childTnLst>
                              <p:par>
                                <p:cTn id="54" presetID="55"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strVal val="#ppt_w*0.70"/>
                                          </p:val>
                                        </p:tav>
                                        <p:tav tm="100000">
                                          <p:val>
                                            <p:strVal val="#ppt_w"/>
                                          </p:val>
                                        </p:tav>
                                      </p:tavLst>
                                    </p:anim>
                                    <p:anim calcmode="lin" valueType="num">
                                      <p:cBhvr>
                                        <p:cTn id="57" dur="500" fill="hold"/>
                                        <p:tgtEl>
                                          <p:spTgt spid="11"/>
                                        </p:tgtEl>
                                        <p:attrNameLst>
                                          <p:attrName>ppt_h</p:attrName>
                                        </p:attrNameLst>
                                      </p:cBhvr>
                                      <p:tavLst>
                                        <p:tav tm="0">
                                          <p:val>
                                            <p:strVal val="#ppt_h"/>
                                          </p:val>
                                        </p:tav>
                                        <p:tav tm="100000">
                                          <p:val>
                                            <p:strVal val="#ppt_h"/>
                                          </p:val>
                                        </p:tav>
                                      </p:tavLst>
                                    </p:anim>
                                    <p:animEffect transition="in" filter="fade">
                                      <p:cBhvr>
                                        <p:cTn id="58" dur="500"/>
                                        <p:tgtEl>
                                          <p:spTgt spid="11"/>
                                        </p:tgtEl>
                                      </p:cBhvr>
                                    </p:animEffect>
                                  </p:childTnLst>
                                </p:cTn>
                              </p:par>
                            </p:childTnLst>
                          </p:cTn>
                        </p:par>
                        <p:par>
                          <p:cTn id="59" fill="hold">
                            <p:stCondLst>
                              <p:cond delay="5700"/>
                            </p:stCondLst>
                            <p:childTnLst>
                              <p:par>
                                <p:cTn id="60" presetID="55" presetClass="entr" presetSubtype="0"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strVal val="#ppt_w*0.70"/>
                                          </p:val>
                                        </p:tav>
                                        <p:tav tm="100000">
                                          <p:val>
                                            <p:strVal val="#ppt_w"/>
                                          </p:val>
                                        </p:tav>
                                      </p:tavLst>
                                    </p:anim>
                                    <p:anim calcmode="lin" valueType="num">
                                      <p:cBhvr>
                                        <p:cTn id="63" dur="500" fill="hold"/>
                                        <p:tgtEl>
                                          <p:spTgt spid="16"/>
                                        </p:tgtEl>
                                        <p:attrNameLst>
                                          <p:attrName>ppt_h</p:attrName>
                                        </p:attrNameLst>
                                      </p:cBhvr>
                                      <p:tavLst>
                                        <p:tav tm="0">
                                          <p:val>
                                            <p:strVal val="#ppt_h"/>
                                          </p:val>
                                        </p:tav>
                                        <p:tav tm="100000">
                                          <p:val>
                                            <p:strVal val="#ppt_h"/>
                                          </p:val>
                                        </p:tav>
                                      </p:tavLst>
                                    </p:anim>
                                    <p:animEffect transition="in" filter="fade">
                                      <p:cBhvr>
                                        <p:cTn id="64" dur="500"/>
                                        <p:tgtEl>
                                          <p:spTgt spid="16"/>
                                        </p:tgtEl>
                                      </p:cBhvr>
                                    </p:animEffect>
                                  </p:childTnLst>
                                </p:cTn>
                              </p:par>
                            </p:childTnLst>
                          </p:cTn>
                        </p:par>
                        <p:par>
                          <p:cTn id="65" fill="hold">
                            <p:stCondLst>
                              <p:cond delay="6200"/>
                            </p:stCondLst>
                            <p:childTnLst>
                              <p:par>
                                <p:cTn id="66" presetID="55" presetClass="entr" presetSubtype="0"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strVal val="#ppt_w*0.70"/>
                                          </p:val>
                                        </p:tav>
                                        <p:tav tm="100000">
                                          <p:val>
                                            <p:strVal val="#ppt_w"/>
                                          </p:val>
                                        </p:tav>
                                      </p:tavLst>
                                    </p:anim>
                                    <p:anim calcmode="lin" valueType="num">
                                      <p:cBhvr>
                                        <p:cTn id="69" dur="500" fill="hold"/>
                                        <p:tgtEl>
                                          <p:spTgt spid="21"/>
                                        </p:tgtEl>
                                        <p:attrNameLst>
                                          <p:attrName>ppt_h</p:attrName>
                                        </p:attrNameLst>
                                      </p:cBhvr>
                                      <p:tavLst>
                                        <p:tav tm="0">
                                          <p:val>
                                            <p:strVal val="#ppt_h"/>
                                          </p:val>
                                        </p:tav>
                                        <p:tav tm="100000">
                                          <p:val>
                                            <p:strVal val="#ppt_h"/>
                                          </p:val>
                                        </p:tav>
                                      </p:tavLst>
                                    </p:anim>
                                    <p:animEffect transition="in" filter="fade">
                                      <p:cBhvr>
                                        <p:cTn id="7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6" grpId="0"/>
      <p:bldP spid="27" grpId="0"/>
      <p:bldP spid="28"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521" y="123478"/>
            <a:ext cx="179512" cy="432048"/>
          </a:xfrm>
          <a:prstGeom prst="rect">
            <a:avLst/>
          </a:prstGeom>
          <a:solidFill>
            <a:srgbClr val="D83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9"/>
          <p:cNvSpPr txBox="1"/>
          <p:nvPr/>
        </p:nvSpPr>
        <p:spPr>
          <a:xfrm>
            <a:off x="460380" y="155415"/>
            <a:ext cx="1210588" cy="400110"/>
          </a:xfrm>
          <a:prstGeom prst="rect">
            <a:avLst/>
          </a:prstGeom>
          <a:noFill/>
        </p:spPr>
        <p:txBody>
          <a:bodyPr wrap="none" rtlCol="0">
            <a:spAutoFit/>
          </a:bodyPr>
          <a:lstStyle/>
          <a:p>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6" name="Group 66"/>
          <p:cNvGrpSpPr>
            <a:grpSpLocks/>
          </p:cNvGrpSpPr>
          <p:nvPr/>
        </p:nvGrpSpPr>
        <p:grpSpPr bwMode="auto">
          <a:xfrm>
            <a:off x="395641" y="986284"/>
            <a:ext cx="4453517" cy="3745706"/>
            <a:chOff x="720" y="839"/>
            <a:chExt cx="3740" cy="3146"/>
          </a:xfrm>
          <a:solidFill>
            <a:srgbClr val="DA5F66"/>
          </a:solidFill>
        </p:grpSpPr>
        <p:sp>
          <p:nvSpPr>
            <p:cNvPr id="7" name="Freeform 67"/>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lumMod val="95000"/>
                </a:schemeClr>
              </a:solidFill>
              <a:prstDash val="solid"/>
              <a:round/>
              <a:headEnd/>
              <a:tailEnd/>
            </a:ln>
          </p:spPr>
          <p:txBody>
            <a:bodyPr/>
            <a:lstStyle/>
            <a:p>
              <a:endParaRPr lang="zh-CN" altLang="en-US"/>
            </a:p>
          </p:txBody>
        </p:sp>
        <p:sp>
          <p:nvSpPr>
            <p:cNvPr id="8" name="Freeform 68"/>
            <p:cNvSpPr>
              <a:spLocks/>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lumMod val="95000"/>
                </a:schemeClr>
              </a:solidFill>
              <a:prstDash val="solid"/>
              <a:round/>
              <a:headEnd/>
              <a:tailEnd/>
            </a:ln>
          </p:spPr>
          <p:txBody>
            <a:bodyPr/>
            <a:lstStyle/>
            <a:p>
              <a:endParaRPr lang="zh-CN" altLang="en-US"/>
            </a:p>
          </p:txBody>
        </p:sp>
        <p:sp>
          <p:nvSpPr>
            <p:cNvPr id="9" name="Freeform 69"/>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lumMod val="95000"/>
                </a:schemeClr>
              </a:solidFill>
              <a:prstDash val="solid"/>
              <a:round/>
              <a:headEnd/>
              <a:tailEnd/>
            </a:ln>
          </p:spPr>
          <p:txBody>
            <a:bodyPr/>
            <a:lstStyle/>
            <a:p>
              <a:endParaRPr lang="zh-CN" altLang="en-US"/>
            </a:p>
          </p:txBody>
        </p:sp>
        <p:sp>
          <p:nvSpPr>
            <p:cNvPr id="10" name="Freeform 70"/>
            <p:cNvSpPr>
              <a:spLocks/>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lumMod val="95000"/>
                </a:schemeClr>
              </a:solidFill>
              <a:prstDash val="solid"/>
              <a:round/>
              <a:headEnd/>
              <a:tailEnd/>
            </a:ln>
          </p:spPr>
          <p:txBody>
            <a:bodyPr/>
            <a:lstStyle/>
            <a:p>
              <a:endParaRPr lang="zh-CN" altLang="en-US"/>
            </a:p>
          </p:txBody>
        </p:sp>
        <p:sp>
          <p:nvSpPr>
            <p:cNvPr id="11" name="Freeform 71"/>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lumMod val="95000"/>
                </a:schemeClr>
              </a:solidFill>
              <a:prstDash val="solid"/>
              <a:round/>
              <a:headEnd/>
              <a:tailEnd/>
            </a:ln>
          </p:spPr>
          <p:txBody>
            <a:bodyPr/>
            <a:lstStyle/>
            <a:p>
              <a:endParaRPr lang="zh-CN" altLang="en-US"/>
            </a:p>
          </p:txBody>
        </p:sp>
        <p:sp>
          <p:nvSpPr>
            <p:cNvPr id="12" name="Freeform 72"/>
            <p:cNvSpPr>
              <a:spLocks/>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lumMod val="95000"/>
                </a:schemeClr>
              </a:solidFill>
              <a:prstDash val="solid"/>
              <a:round/>
              <a:headEnd/>
              <a:tailEnd/>
            </a:ln>
          </p:spPr>
          <p:txBody>
            <a:bodyPr/>
            <a:lstStyle/>
            <a:p>
              <a:endParaRPr lang="zh-CN" altLang="en-US"/>
            </a:p>
          </p:txBody>
        </p:sp>
        <p:sp>
          <p:nvSpPr>
            <p:cNvPr id="13" name="Freeform 73"/>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lumMod val="95000"/>
                </a:schemeClr>
              </a:solidFill>
              <a:prstDash val="solid"/>
              <a:round/>
              <a:headEnd/>
              <a:tailEnd/>
            </a:ln>
          </p:spPr>
          <p:txBody>
            <a:bodyPr/>
            <a:lstStyle/>
            <a:p>
              <a:endParaRPr lang="zh-CN" altLang="en-US"/>
            </a:p>
          </p:txBody>
        </p:sp>
        <p:sp>
          <p:nvSpPr>
            <p:cNvPr id="14" name="Freeform 74"/>
            <p:cNvSpPr>
              <a:spLocks/>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lumMod val="95000"/>
                </a:schemeClr>
              </a:solidFill>
              <a:prstDash val="solid"/>
              <a:round/>
              <a:headEnd/>
              <a:tailEnd/>
            </a:ln>
          </p:spPr>
          <p:txBody>
            <a:bodyPr/>
            <a:lstStyle/>
            <a:p>
              <a:endParaRPr lang="zh-CN" altLang="en-US"/>
            </a:p>
          </p:txBody>
        </p:sp>
        <p:sp>
          <p:nvSpPr>
            <p:cNvPr id="15" name="Freeform 75"/>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lumMod val="95000"/>
                </a:schemeClr>
              </a:solidFill>
              <a:prstDash val="solid"/>
              <a:round/>
              <a:headEnd/>
              <a:tailEnd/>
            </a:ln>
          </p:spPr>
          <p:txBody>
            <a:bodyPr/>
            <a:lstStyle/>
            <a:p>
              <a:endParaRPr lang="zh-CN" altLang="en-US"/>
            </a:p>
          </p:txBody>
        </p:sp>
        <p:sp>
          <p:nvSpPr>
            <p:cNvPr id="16" name="Freeform 76"/>
            <p:cNvSpPr>
              <a:spLocks/>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lumMod val="95000"/>
                </a:schemeClr>
              </a:solidFill>
              <a:prstDash val="solid"/>
              <a:round/>
              <a:headEnd/>
              <a:tailEnd/>
            </a:ln>
          </p:spPr>
          <p:txBody>
            <a:bodyPr/>
            <a:lstStyle/>
            <a:p>
              <a:endParaRPr lang="zh-CN" altLang="en-US"/>
            </a:p>
          </p:txBody>
        </p:sp>
        <p:sp>
          <p:nvSpPr>
            <p:cNvPr id="17" name="Freeform 77"/>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lumMod val="95000"/>
                </a:schemeClr>
              </a:solidFill>
              <a:prstDash val="solid"/>
              <a:round/>
              <a:headEnd/>
              <a:tailEnd/>
            </a:ln>
          </p:spPr>
          <p:txBody>
            <a:bodyPr/>
            <a:lstStyle/>
            <a:p>
              <a:endParaRPr lang="zh-CN" altLang="en-US"/>
            </a:p>
          </p:txBody>
        </p:sp>
        <p:sp>
          <p:nvSpPr>
            <p:cNvPr id="18" name="Freeform 78"/>
            <p:cNvSpPr>
              <a:spLocks/>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lumMod val="95000"/>
                </a:schemeClr>
              </a:solidFill>
              <a:prstDash val="solid"/>
              <a:round/>
              <a:headEnd/>
              <a:tailEnd/>
            </a:ln>
          </p:spPr>
          <p:txBody>
            <a:bodyPr/>
            <a:lstStyle/>
            <a:p>
              <a:endParaRPr lang="zh-CN" altLang="en-US"/>
            </a:p>
          </p:txBody>
        </p:sp>
        <p:sp>
          <p:nvSpPr>
            <p:cNvPr id="19" name="Freeform 79"/>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lumMod val="95000"/>
                </a:schemeClr>
              </a:solidFill>
              <a:prstDash val="solid"/>
              <a:round/>
              <a:headEnd/>
              <a:tailEnd/>
            </a:ln>
          </p:spPr>
          <p:txBody>
            <a:bodyPr/>
            <a:lstStyle/>
            <a:p>
              <a:endParaRPr lang="zh-CN" altLang="en-US"/>
            </a:p>
          </p:txBody>
        </p:sp>
        <p:sp>
          <p:nvSpPr>
            <p:cNvPr id="20" name="Freeform 80"/>
            <p:cNvSpPr>
              <a:spLocks/>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lumMod val="95000"/>
                </a:schemeClr>
              </a:solidFill>
              <a:prstDash val="solid"/>
              <a:round/>
              <a:headEnd/>
              <a:tailEnd/>
            </a:ln>
          </p:spPr>
          <p:txBody>
            <a:bodyPr/>
            <a:lstStyle/>
            <a:p>
              <a:endParaRPr lang="zh-CN" altLang="en-US"/>
            </a:p>
          </p:txBody>
        </p:sp>
        <p:sp>
          <p:nvSpPr>
            <p:cNvPr id="21" name="Freeform 81"/>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lumMod val="95000"/>
                </a:schemeClr>
              </a:solidFill>
              <a:prstDash val="solid"/>
              <a:round/>
              <a:headEnd/>
              <a:tailEnd/>
            </a:ln>
          </p:spPr>
          <p:txBody>
            <a:bodyPr/>
            <a:lstStyle/>
            <a:p>
              <a:endParaRPr lang="zh-CN" altLang="en-US"/>
            </a:p>
          </p:txBody>
        </p:sp>
        <p:sp>
          <p:nvSpPr>
            <p:cNvPr id="22" name="Freeform 82"/>
            <p:cNvSpPr>
              <a:spLocks/>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lumMod val="95000"/>
                </a:schemeClr>
              </a:solidFill>
              <a:prstDash val="solid"/>
              <a:round/>
              <a:headEnd/>
              <a:tailEnd/>
            </a:ln>
          </p:spPr>
          <p:txBody>
            <a:bodyPr/>
            <a:lstStyle/>
            <a:p>
              <a:endParaRPr lang="zh-CN" altLang="en-US"/>
            </a:p>
          </p:txBody>
        </p:sp>
        <p:sp>
          <p:nvSpPr>
            <p:cNvPr id="23" name="Freeform 83"/>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lumMod val="95000"/>
                </a:schemeClr>
              </a:solidFill>
              <a:prstDash val="solid"/>
              <a:round/>
              <a:headEnd/>
              <a:tailEnd/>
            </a:ln>
          </p:spPr>
          <p:txBody>
            <a:bodyPr/>
            <a:lstStyle/>
            <a:p>
              <a:endParaRPr lang="zh-CN" altLang="en-US"/>
            </a:p>
          </p:txBody>
        </p:sp>
        <p:sp>
          <p:nvSpPr>
            <p:cNvPr id="24" name="Freeform 84"/>
            <p:cNvSpPr>
              <a:spLocks/>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lumMod val="95000"/>
                </a:schemeClr>
              </a:solidFill>
              <a:prstDash val="solid"/>
              <a:round/>
              <a:headEnd/>
              <a:tailEnd/>
            </a:ln>
          </p:spPr>
          <p:txBody>
            <a:bodyPr/>
            <a:lstStyle/>
            <a:p>
              <a:endParaRPr lang="zh-CN" altLang="en-US"/>
            </a:p>
          </p:txBody>
        </p:sp>
        <p:sp>
          <p:nvSpPr>
            <p:cNvPr id="25" name="Freeform 85"/>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lumMod val="95000"/>
                </a:schemeClr>
              </a:solidFill>
              <a:prstDash val="solid"/>
              <a:round/>
              <a:headEnd/>
              <a:tailEnd/>
            </a:ln>
          </p:spPr>
          <p:txBody>
            <a:bodyPr/>
            <a:lstStyle/>
            <a:p>
              <a:endParaRPr lang="zh-CN" altLang="en-US"/>
            </a:p>
          </p:txBody>
        </p:sp>
        <p:sp>
          <p:nvSpPr>
            <p:cNvPr id="26" name="Freeform 86"/>
            <p:cNvSpPr>
              <a:spLocks/>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lumMod val="95000"/>
                </a:schemeClr>
              </a:solidFill>
              <a:prstDash val="solid"/>
              <a:round/>
              <a:headEnd/>
              <a:tailEnd/>
            </a:ln>
          </p:spPr>
          <p:txBody>
            <a:bodyPr/>
            <a:lstStyle/>
            <a:p>
              <a:endParaRPr lang="zh-CN" altLang="en-US"/>
            </a:p>
          </p:txBody>
        </p:sp>
        <p:sp>
          <p:nvSpPr>
            <p:cNvPr id="27" name="Freeform 87"/>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bg1">
                  <a:lumMod val="95000"/>
                </a:schemeClr>
              </a:solidFill>
              <a:prstDash val="solid"/>
              <a:round/>
              <a:headEnd/>
              <a:tailEnd/>
            </a:ln>
          </p:spPr>
          <p:txBody>
            <a:bodyPr/>
            <a:lstStyle/>
            <a:p>
              <a:endParaRPr lang="zh-CN" altLang="en-US"/>
            </a:p>
          </p:txBody>
        </p:sp>
        <p:sp>
          <p:nvSpPr>
            <p:cNvPr id="28" name="Freeform 88"/>
            <p:cNvSpPr>
              <a:spLocks/>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bg1">
                  <a:lumMod val="95000"/>
                </a:schemeClr>
              </a:solidFill>
              <a:prstDash val="solid"/>
              <a:round/>
              <a:headEnd/>
              <a:tailEnd/>
            </a:ln>
          </p:spPr>
          <p:txBody>
            <a:bodyPr/>
            <a:lstStyle/>
            <a:p>
              <a:endParaRPr lang="zh-CN" altLang="en-US"/>
            </a:p>
          </p:txBody>
        </p:sp>
        <p:sp>
          <p:nvSpPr>
            <p:cNvPr id="29" name="Freeform 89"/>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lumMod val="95000"/>
                </a:schemeClr>
              </a:solidFill>
              <a:prstDash val="solid"/>
              <a:round/>
              <a:headEnd/>
              <a:tailEnd/>
            </a:ln>
          </p:spPr>
          <p:txBody>
            <a:bodyPr/>
            <a:lstStyle/>
            <a:p>
              <a:endParaRPr lang="zh-CN" altLang="en-US"/>
            </a:p>
          </p:txBody>
        </p:sp>
        <p:sp>
          <p:nvSpPr>
            <p:cNvPr id="30" name="Freeform 90"/>
            <p:cNvSpPr>
              <a:spLocks/>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lumMod val="95000"/>
                </a:schemeClr>
              </a:solidFill>
              <a:prstDash val="solid"/>
              <a:round/>
              <a:headEnd/>
              <a:tailEnd/>
            </a:ln>
          </p:spPr>
          <p:txBody>
            <a:bodyPr/>
            <a:lstStyle/>
            <a:p>
              <a:endParaRPr lang="zh-CN" altLang="en-US"/>
            </a:p>
          </p:txBody>
        </p:sp>
        <p:sp>
          <p:nvSpPr>
            <p:cNvPr id="31" name="Freeform 91"/>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lumMod val="95000"/>
                </a:schemeClr>
              </a:solidFill>
              <a:prstDash val="solid"/>
              <a:round/>
              <a:headEnd/>
              <a:tailEnd/>
            </a:ln>
          </p:spPr>
          <p:txBody>
            <a:bodyPr/>
            <a:lstStyle/>
            <a:p>
              <a:endParaRPr lang="zh-CN" altLang="en-US"/>
            </a:p>
          </p:txBody>
        </p:sp>
        <p:sp>
          <p:nvSpPr>
            <p:cNvPr id="32" name="Freeform 92"/>
            <p:cNvSpPr>
              <a:spLocks/>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lumMod val="95000"/>
                </a:schemeClr>
              </a:solidFill>
              <a:prstDash val="solid"/>
              <a:round/>
              <a:headEnd/>
              <a:tailEnd/>
            </a:ln>
          </p:spPr>
          <p:txBody>
            <a:bodyPr/>
            <a:lstStyle/>
            <a:p>
              <a:endParaRPr lang="zh-CN" altLang="en-US"/>
            </a:p>
          </p:txBody>
        </p:sp>
        <p:sp>
          <p:nvSpPr>
            <p:cNvPr id="33" name="Freeform 93"/>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lumMod val="95000"/>
                </a:schemeClr>
              </a:solidFill>
              <a:prstDash val="solid"/>
              <a:round/>
              <a:headEnd/>
              <a:tailEnd/>
            </a:ln>
          </p:spPr>
          <p:txBody>
            <a:bodyPr/>
            <a:lstStyle/>
            <a:p>
              <a:endParaRPr lang="zh-CN" altLang="en-US"/>
            </a:p>
          </p:txBody>
        </p:sp>
        <p:sp>
          <p:nvSpPr>
            <p:cNvPr id="34" name="Freeform 94"/>
            <p:cNvSpPr>
              <a:spLocks/>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lumMod val="95000"/>
                </a:schemeClr>
              </a:solidFill>
              <a:prstDash val="solid"/>
              <a:round/>
              <a:headEnd/>
              <a:tailEnd/>
            </a:ln>
          </p:spPr>
          <p:txBody>
            <a:bodyPr/>
            <a:lstStyle/>
            <a:p>
              <a:endParaRPr lang="zh-CN" altLang="en-US"/>
            </a:p>
          </p:txBody>
        </p:sp>
        <p:sp>
          <p:nvSpPr>
            <p:cNvPr id="35" name="Freeform 95"/>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lumMod val="95000"/>
                </a:schemeClr>
              </a:solidFill>
              <a:prstDash val="solid"/>
              <a:round/>
              <a:headEnd/>
              <a:tailEnd/>
            </a:ln>
          </p:spPr>
          <p:txBody>
            <a:bodyPr/>
            <a:lstStyle/>
            <a:p>
              <a:endParaRPr lang="zh-CN" altLang="en-US"/>
            </a:p>
          </p:txBody>
        </p:sp>
        <p:sp>
          <p:nvSpPr>
            <p:cNvPr id="36" name="Freeform 96"/>
            <p:cNvSpPr>
              <a:spLocks/>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lumMod val="95000"/>
                </a:schemeClr>
              </a:solidFill>
              <a:prstDash val="solid"/>
              <a:round/>
              <a:headEnd/>
              <a:tailEnd/>
            </a:ln>
          </p:spPr>
          <p:txBody>
            <a:bodyPr/>
            <a:lstStyle/>
            <a:p>
              <a:endParaRPr lang="zh-CN" altLang="en-US"/>
            </a:p>
          </p:txBody>
        </p:sp>
        <p:sp>
          <p:nvSpPr>
            <p:cNvPr id="37" name="Freeform 97"/>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lumMod val="95000"/>
                </a:schemeClr>
              </a:solidFill>
              <a:prstDash val="solid"/>
              <a:round/>
              <a:headEnd/>
              <a:tailEnd/>
            </a:ln>
          </p:spPr>
          <p:txBody>
            <a:bodyPr/>
            <a:lstStyle/>
            <a:p>
              <a:endParaRPr lang="zh-CN" altLang="en-US"/>
            </a:p>
          </p:txBody>
        </p:sp>
        <p:sp>
          <p:nvSpPr>
            <p:cNvPr id="38" name="Freeform 98"/>
            <p:cNvSpPr>
              <a:spLocks/>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lumMod val="95000"/>
                </a:schemeClr>
              </a:solidFill>
              <a:prstDash val="solid"/>
              <a:round/>
              <a:headEnd/>
              <a:tailEnd/>
            </a:ln>
          </p:spPr>
          <p:txBody>
            <a:bodyPr/>
            <a:lstStyle/>
            <a:p>
              <a:endParaRPr lang="zh-CN" altLang="en-US"/>
            </a:p>
          </p:txBody>
        </p:sp>
        <p:sp>
          <p:nvSpPr>
            <p:cNvPr id="39" name="Freeform 99"/>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lumMod val="95000"/>
                </a:schemeClr>
              </a:solidFill>
              <a:prstDash val="solid"/>
              <a:round/>
              <a:headEnd/>
              <a:tailEnd/>
            </a:ln>
          </p:spPr>
          <p:txBody>
            <a:bodyPr/>
            <a:lstStyle/>
            <a:p>
              <a:endParaRPr lang="zh-CN" altLang="en-US"/>
            </a:p>
          </p:txBody>
        </p:sp>
        <p:sp>
          <p:nvSpPr>
            <p:cNvPr id="40" name="Freeform 100"/>
            <p:cNvSpPr>
              <a:spLocks/>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lumMod val="95000"/>
                </a:schemeClr>
              </a:solidFill>
              <a:prstDash val="solid"/>
              <a:round/>
              <a:headEnd/>
              <a:tailEnd/>
            </a:ln>
          </p:spPr>
          <p:txBody>
            <a:bodyPr/>
            <a:lstStyle/>
            <a:p>
              <a:endParaRPr lang="zh-CN" altLang="en-US"/>
            </a:p>
          </p:txBody>
        </p:sp>
        <p:sp>
          <p:nvSpPr>
            <p:cNvPr id="41" name="Freeform 101"/>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lumMod val="95000"/>
                </a:schemeClr>
              </a:solidFill>
              <a:prstDash val="solid"/>
              <a:round/>
              <a:headEnd/>
              <a:tailEnd/>
            </a:ln>
          </p:spPr>
          <p:txBody>
            <a:bodyPr/>
            <a:lstStyle/>
            <a:p>
              <a:endParaRPr lang="zh-CN" altLang="en-US"/>
            </a:p>
          </p:txBody>
        </p:sp>
        <p:sp>
          <p:nvSpPr>
            <p:cNvPr id="42" name="Freeform 102"/>
            <p:cNvSpPr>
              <a:spLocks/>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lumMod val="95000"/>
                </a:schemeClr>
              </a:solidFill>
              <a:prstDash val="solid"/>
              <a:round/>
              <a:headEnd/>
              <a:tailEnd/>
            </a:ln>
          </p:spPr>
          <p:txBody>
            <a:bodyPr/>
            <a:lstStyle/>
            <a:p>
              <a:endParaRPr lang="zh-CN" altLang="en-US"/>
            </a:p>
          </p:txBody>
        </p:sp>
        <p:sp>
          <p:nvSpPr>
            <p:cNvPr id="43" name="Freeform 103"/>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lumMod val="95000"/>
                </a:schemeClr>
              </a:solidFill>
              <a:prstDash val="solid"/>
              <a:round/>
              <a:headEnd/>
              <a:tailEnd/>
            </a:ln>
          </p:spPr>
          <p:txBody>
            <a:bodyPr/>
            <a:lstStyle/>
            <a:p>
              <a:endParaRPr lang="zh-CN" altLang="en-US"/>
            </a:p>
          </p:txBody>
        </p:sp>
        <p:sp>
          <p:nvSpPr>
            <p:cNvPr id="44" name="Freeform 104"/>
            <p:cNvSpPr>
              <a:spLocks/>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lumMod val="95000"/>
                </a:schemeClr>
              </a:solidFill>
              <a:prstDash val="solid"/>
              <a:round/>
              <a:headEnd/>
              <a:tailEnd/>
            </a:ln>
          </p:spPr>
          <p:txBody>
            <a:bodyPr/>
            <a:lstStyle/>
            <a:p>
              <a:endParaRPr lang="zh-CN" altLang="en-US"/>
            </a:p>
          </p:txBody>
        </p:sp>
        <p:sp>
          <p:nvSpPr>
            <p:cNvPr id="45" name="Freeform 105"/>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lumMod val="95000"/>
                </a:schemeClr>
              </a:solidFill>
              <a:prstDash val="solid"/>
              <a:round/>
              <a:headEnd/>
              <a:tailEnd/>
            </a:ln>
          </p:spPr>
          <p:txBody>
            <a:bodyPr/>
            <a:lstStyle/>
            <a:p>
              <a:endParaRPr lang="zh-CN" altLang="en-US"/>
            </a:p>
          </p:txBody>
        </p:sp>
        <p:sp>
          <p:nvSpPr>
            <p:cNvPr id="46" name="Freeform 106"/>
            <p:cNvSpPr>
              <a:spLocks/>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lumMod val="95000"/>
                </a:schemeClr>
              </a:solidFill>
              <a:prstDash val="solid"/>
              <a:round/>
              <a:headEnd/>
              <a:tailEnd/>
            </a:ln>
          </p:spPr>
          <p:txBody>
            <a:bodyPr/>
            <a:lstStyle/>
            <a:p>
              <a:endParaRPr lang="zh-CN" altLang="en-US"/>
            </a:p>
          </p:txBody>
        </p:sp>
        <p:sp>
          <p:nvSpPr>
            <p:cNvPr id="47" name="Freeform 107"/>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lumMod val="95000"/>
                </a:schemeClr>
              </a:solidFill>
              <a:prstDash val="solid"/>
              <a:round/>
              <a:headEnd/>
              <a:tailEnd/>
            </a:ln>
          </p:spPr>
          <p:txBody>
            <a:bodyPr/>
            <a:lstStyle/>
            <a:p>
              <a:endParaRPr lang="zh-CN" altLang="en-US"/>
            </a:p>
          </p:txBody>
        </p:sp>
        <p:sp>
          <p:nvSpPr>
            <p:cNvPr id="48" name="Freeform 108"/>
            <p:cNvSpPr>
              <a:spLocks/>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lumMod val="95000"/>
                </a:schemeClr>
              </a:solidFill>
              <a:prstDash val="solid"/>
              <a:round/>
              <a:headEnd/>
              <a:tailEnd/>
            </a:ln>
          </p:spPr>
          <p:txBody>
            <a:bodyPr/>
            <a:lstStyle/>
            <a:p>
              <a:endParaRPr lang="zh-CN" altLang="en-US"/>
            </a:p>
          </p:txBody>
        </p:sp>
        <p:sp>
          <p:nvSpPr>
            <p:cNvPr id="49" name="Freeform 109"/>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lumMod val="95000"/>
                </a:schemeClr>
              </a:solidFill>
              <a:prstDash val="solid"/>
              <a:round/>
              <a:headEnd/>
              <a:tailEnd/>
            </a:ln>
          </p:spPr>
          <p:txBody>
            <a:bodyPr/>
            <a:lstStyle/>
            <a:p>
              <a:endParaRPr lang="zh-CN" altLang="en-US"/>
            </a:p>
          </p:txBody>
        </p:sp>
        <p:sp>
          <p:nvSpPr>
            <p:cNvPr id="50" name="Freeform 110"/>
            <p:cNvSpPr>
              <a:spLocks/>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lumMod val="95000"/>
                </a:schemeClr>
              </a:solidFill>
              <a:prstDash val="solid"/>
              <a:round/>
              <a:headEnd/>
              <a:tailEnd/>
            </a:ln>
          </p:spPr>
          <p:txBody>
            <a:bodyPr/>
            <a:lstStyle/>
            <a:p>
              <a:endParaRPr lang="zh-CN" altLang="en-US"/>
            </a:p>
          </p:txBody>
        </p:sp>
        <p:sp>
          <p:nvSpPr>
            <p:cNvPr id="51" name="Freeform 111"/>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lumMod val="95000"/>
                </a:schemeClr>
              </a:solidFill>
              <a:prstDash val="solid"/>
              <a:round/>
              <a:headEnd/>
              <a:tailEnd/>
            </a:ln>
          </p:spPr>
          <p:txBody>
            <a:bodyPr/>
            <a:lstStyle/>
            <a:p>
              <a:endParaRPr lang="zh-CN" altLang="en-US"/>
            </a:p>
          </p:txBody>
        </p:sp>
        <p:sp>
          <p:nvSpPr>
            <p:cNvPr id="52" name="Freeform 112"/>
            <p:cNvSpPr>
              <a:spLocks/>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lumMod val="95000"/>
                </a:schemeClr>
              </a:solidFill>
              <a:prstDash val="solid"/>
              <a:round/>
              <a:headEnd/>
              <a:tailEnd/>
            </a:ln>
          </p:spPr>
          <p:txBody>
            <a:bodyPr/>
            <a:lstStyle/>
            <a:p>
              <a:endParaRPr lang="zh-CN" altLang="en-US"/>
            </a:p>
          </p:txBody>
        </p:sp>
        <p:sp>
          <p:nvSpPr>
            <p:cNvPr id="53" name="Freeform 113"/>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lumMod val="95000"/>
                </a:schemeClr>
              </a:solidFill>
              <a:prstDash val="solid"/>
              <a:round/>
              <a:headEnd/>
              <a:tailEnd/>
            </a:ln>
          </p:spPr>
          <p:txBody>
            <a:bodyPr/>
            <a:lstStyle/>
            <a:p>
              <a:endParaRPr lang="zh-CN" altLang="en-US"/>
            </a:p>
          </p:txBody>
        </p:sp>
        <p:sp>
          <p:nvSpPr>
            <p:cNvPr id="54" name="Freeform 114"/>
            <p:cNvSpPr>
              <a:spLocks/>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lumMod val="95000"/>
                </a:schemeClr>
              </a:solidFill>
              <a:prstDash val="solid"/>
              <a:round/>
              <a:headEnd/>
              <a:tailEnd/>
            </a:ln>
          </p:spPr>
          <p:txBody>
            <a:bodyPr/>
            <a:lstStyle/>
            <a:p>
              <a:endParaRPr lang="zh-CN" altLang="en-US"/>
            </a:p>
          </p:txBody>
        </p:sp>
        <p:sp>
          <p:nvSpPr>
            <p:cNvPr id="55" name="Freeform 115"/>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lumMod val="95000"/>
                </a:schemeClr>
              </a:solidFill>
              <a:prstDash val="solid"/>
              <a:round/>
              <a:headEnd/>
              <a:tailEnd/>
            </a:ln>
          </p:spPr>
          <p:txBody>
            <a:bodyPr/>
            <a:lstStyle/>
            <a:p>
              <a:endParaRPr lang="zh-CN" altLang="en-US"/>
            </a:p>
          </p:txBody>
        </p:sp>
        <p:sp>
          <p:nvSpPr>
            <p:cNvPr id="56" name="Freeform 116"/>
            <p:cNvSpPr>
              <a:spLocks/>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lumMod val="95000"/>
                </a:schemeClr>
              </a:solidFill>
              <a:prstDash val="solid"/>
              <a:round/>
              <a:headEnd/>
              <a:tailEnd/>
            </a:ln>
          </p:spPr>
          <p:txBody>
            <a:bodyPr/>
            <a:lstStyle/>
            <a:p>
              <a:endParaRPr lang="zh-CN" altLang="en-US"/>
            </a:p>
          </p:txBody>
        </p:sp>
        <p:sp>
          <p:nvSpPr>
            <p:cNvPr id="57" name="Freeform 117"/>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lumMod val="95000"/>
                </a:schemeClr>
              </a:solidFill>
              <a:prstDash val="solid"/>
              <a:round/>
              <a:headEnd/>
              <a:tailEnd/>
            </a:ln>
          </p:spPr>
          <p:txBody>
            <a:bodyPr/>
            <a:lstStyle/>
            <a:p>
              <a:endParaRPr lang="zh-CN" altLang="en-US"/>
            </a:p>
          </p:txBody>
        </p:sp>
        <p:sp>
          <p:nvSpPr>
            <p:cNvPr id="58" name="Freeform 118"/>
            <p:cNvSpPr>
              <a:spLocks/>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lumMod val="95000"/>
                </a:schemeClr>
              </a:solidFill>
              <a:prstDash val="solid"/>
              <a:round/>
              <a:headEnd/>
              <a:tailEnd/>
            </a:ln>
          </p:spPr>
          <p:txBody>
            <a:bodyPr/>
            <a:lstStyle/>
            <a:p>
              <a:endParaRPr lang="zh-CN" altLang="en-US"/>
            </a:p>
          </p:txBody>
        </p:sp>
        <p:sp>
          <p:nvSpPr>
            <p:cNvPr id="59" name="Freeform 119"/>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lumMod val="95000"/>
                </a:schemeClr>
              </a:solidFill>
              <a:prstDash val="solid"/>
              <a:round/>
              <a:headEnd/>
              <a:tailEnd/>
            </a:ln>
          </p:spPr>
          <p:txBody>
            <a:bodyPr/>
            <a:lstStyle/>
            <a:p>
              <a:endParaRPr lang="zh-CN" altLang="en-US"/>
            </a:p>
          </p:txBody>
        </p:sp>
        <p:sp>
          <p:nvSpPr>
            <p:cNvPr id="60" name="Freeform 120"/>
            <p:cNvSpPr>
              <a:spLocks/>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lumMod val="95000"/>
                </a:schemeClr>
              </a:solidFill>
              <a:prstDash val="solid"/>
              <a:round/>
              <a:headEnd/>
              <a:tailEnd/>
            </a:ln>
          </p:spPr>
          <p:txBody>
            <a:bodyPr/>
            <a:lstStyle/>
            <a:p>
              <a:endParaRPr lang="zh-CN" altLang="en-US"/>
            </a:p>
          </p:txBody>
        </p:sp>
        <p:sp>
          <p:nvSpPr>
            <p:cNvPr id="61" name="Freeform 121"/>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lumMod val="95000"/>
                </a:schemeClr>
              </a:solidFill>
              <a:prstDash val="solid"/>
              <a:round/>
              <a:headEnd/>
              <a:tailEnd/>
            </a:ln>
          </p:spPr>
          <p:txBody>
            <a:bodyPr/>
            <a:lstStyle/>
            <a:p>
              <a:endParaRPr lang="zh-CN" altLang="en-US"/>
            </a:p>
          </p:txBody>
        </p:sp>
        <p:sp>
          <p:nvSpPr>
            <p:cNvPr id="62" name="Freeform 122"/>
            <p:cNvSpPr>
              <a:spLocks/>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lumMod val="95000"/>
                </a:schemeClr>
              </a:solidFill>
              <a:prstDash val="solid"/>
              <a:round/>
              <a:headEnd/>
              <a:tailEnd/>
            </a:ln>
          </p:spPr>
          <p:txBody>
            <a:bodyPr/>
            <a:lstStyle/>
            <a:p>
              <a:endParaRPr lang="zh-CN" altLang="en-US"/>
            </a:p>
          </p:txBody>
        </p:sp>
        <p:sp>
          <p:nvSpPr>
            <p:cNvPr id="63" name="Freeform 123"/>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lumMod val="95000"/>
                </a:schemeClr>
              </a:solidFill>
              <a:prstDash val="solid"/>
              <a:round/>
              <a:headEnd/>
              <a:tailEnd/>
            </a:ln>
          </p:spPr>
          <p:txBody>
            <a:bodyPr/>
            <a:lstStyle/>
            <a:p>
              <a:endParaRPr lang="zh-CN" altLang="en-US"/>
            </a:p>
          </p:txBody>
        </p:sp>
        <p:sp>
          <p:nvSpPr>
            <p:cNvPr id="64" name="Freeform 124"/>
            <p:cNvSpPr>
              <a:spLocks/>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lumMod val="95000"/>
                </a:schemeClr>
              </a:solidFill>
              <a:prstDash val="solid"/>
              <a:round/>
              <a:headEnd/>
              <a:tailEnd/>
            </a:ln>
          </p:spPr>
          <p:txBody>
            <a:bodyPr/>
            <a:lstStyle/>
            <a:p>
              <a:endParaRPr lang="zh-CN" altLang="en-US"/>
            </a:p>
          </p:txBody>
        </p:sp>
        <p:sp>
          <p:nvSpPr>
            <p:cNvPr id="65" name="Freeform 125"/>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lumMod val="95000"/>
                </a:schemeClr>
              </a:solidFill>
              <a:prstDash val="solid"/>
              <a:round/>
              <a:headEnd/>
              <a:tailEnd/>
            </a:ln>
          </p:spPr>
          <p:txBody>
            <a:bodyPr/>
            <a:lstStyle/>
            <a:p>
              <a:endParaRPr lang="zh-CN" altLang="en-US"/>
            </a:p>
          </p:txBody>
        </p:sp>
        <p:sp>
          <p:nvSpPr>
            <p:cNvPr id="66" name="Freeform 126"/>
            <p:cNvSpPr>
              <a:spLocks/>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lumMod val="95000"/>
                </a:schemeClr>
              </a:solidFill>
              <a:prstDash val="solid"/>
              <a:round/>
              <a:headEnd/>
              <a:tailEnd/>
            </a:ln>
          </p:spPr>
          <p:txBody>
            <a:bodyPr/>
            <a:lstStyle/>
            <a:p>
              <a:endParaRPr lang="zh-CN" altLang="en-US"/>
            </a:p>
          </p:txBody>
        </p:sp>
        <p:sp>
          <p:nvSpPr>
            <p:cNvPr id="67" name="Freeform 127"/>
            <p:cNvSpPr>
              <a:spLocks/>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lumMod val="95000"/>
                </a:schemeClr>
              </a:solidFill>
              <a:prstDash val="solid"/>
              <a:round/>
              <a:headEnd/>
              <a:tailEnd/>
            </a:ln>
          </p:spPr>
          <p:txBody>
            <a:bodyPr/>
            <a:lstStyle/>
            <a:p>
              <a:endParaRPr lang="zh-CN" altLang="en-US"/>
            </a:p>
          </p:txBody>
        </p:sp>
        <p:sp>
          <p:nvSpPr>
            <p:cNvPr id="68" name="Freeform 128"/>
            <p:cNvSpPr>
              <a:spLocks/>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lumMod val="95000"/>
                </a:schemeClr>
              </a:solidFill>
              <a:prstDash val="solid"/>
              <a:round/>
              <a:headEnd/>
              <a:tailEnd/>
            </a:ln>
          </p:spPr>
          <p:txBody>
            <a:bodyPr/>
            <a:lstStyle/>
            <a:p>
              <a:endParaRPr lang="zh-CN" altLang="en-US"/>
            </a:p>
          </p:txBody>
        </p:sp>
      </p:grpSp>
      <p:sp>
        <p:nvSpPr>
          <p:cNvPr id="69" name="Freeform 78"/>
          <p:cNvSpPr>
            <a:spLocks/>
          </p:cNvSpPr>
          <p:nvPr/>
        </p:nvSpPr>
        <p:spPr bwMode="gray">
          <a:xfrm>
            <a:off x="3334486" y="3939033"/>
            <a:ext cx="671600" cy="5715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C4C7CB"/>
          </a:solidFill>
          <a:ln w="6350">
            <a:solidFill>
              <a:srgbClr val="FFFFFF"/>
            </a:solidFill>
            <a:prstDash val="solid"/>
            <a:round/>
            <a:headEnd/>
            <a:tailEnd/>
          </a:ln>
        </p:spPr>
        <p:txBody>
          <a:bodyPr lIns="68567" tIns="34284" rIns="68567" bIns="34284"/>
          <a:lstStyle/>
          <a:p>
            <a:endParaRPr lang="zh-CN" altLang="en-US"/>
          </a:p>
        </p:txBody>
      </p:sp>
      <p:sp>
        <p:nvSpPr>
          <p:cNvPr id="70" name="Freeform 92"/>
          <p:cNvSpPr>
            <a:spLocks/>
          </p:cNvSpPr>
          <p:nvPr/>
        </p:nvSpPr>
        <p:spPr bwMode="gray">
          <a:xfrm>
            <a:off x="3647662" y="2615059"/>
            <a:ext cx="587055" cy="394097"/>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C4C7CB"/>
          </a:solidFill>
          <a:ln w="6350">
            <a:solidFill>
              <a:srgbClr val="FFFFFF"/>
            </a:solidFill>
            <a:prstDash val="solid"/>
            <a:round/>
            <a:headEnd/>
            <a:tailEnd/>
          </a:ln>
        </p:spPr>
        <p:txBody>
          <a:bodyPr lIns="68567" tIns="34284" rIns="68567" bIns="34284"/>
          <a:lstStyle/>
          <a:p>
            <a:endParaRPr lang="zh-CN" altLang="en-US"/>
          </a:p>
        </p:txBody>
      </p:sp>
      <p:sp>
        <p:nvSpPr>
          <p:cNvPr id="71" name="Freeform 100"/>
          <p:cNvSpPr>
            <a:spLocks/>
          </p:cNvSpPr>
          <p:nvPr/>
        </p:nvSpPr>
        <p:spPr bwMode="gray">
          <a:xfrm>
            <a:off x="3876292" y="2010221"/>
            <a:ext cx="512035" cy="51077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C4C7CB"/>
          </a:solidFill>
          <a:ln w="6350">
            <a:solidFill>
              <a:srgbClr val="FFFFFF"/>
            </a:solidFill>
            <a:prstDash val="solid"/>
            <a:round/>
            <a:headEnd/>
            <a:tailEnd/>
          </a:ln>
        </p:spPr>
        <p:txBody>
          <a:bodyPr lIns="68567" tIns="34284" rIns="68567" bIns="34284"/>
          <a:lstStyle/>
          <a:p>
            <a:endParaRPr lang="zh-CN" altLang="en-US"/>
          </a:p>
        </p:txBody>
      </p:sp>
      <p:sp>
        <p:nvSpPr>
          <p:cNvPr id="72" name="Freeform 82"/>
          <p:cNvSpPr>
            <a:spLocks/>
          </p:cNvSpPr>
          <p:nvPr/>
        </p:nvSpPr>
        <p:spPr bwMode="gray">
          <a:xfrm>
            <a:off x="4001417" y="3293714"/>
            <a:ext cx="336991" cy="378619"/>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C4C7CB"/>
          </a:solidFill>
          <a:ln w="6350">
            <a:solidFill>
              <a:srgbClr val="FFFFFF"/>
            </a:solidFill>
            <a:prstDash val="solid"/>
            <a:round/>
            <a:headEnd/>
            <a:tailEnd/>
          </a:ln>
        </p:spPr>
        <p:txBody>
          <a:bodyPr lIns="68567" tIns="34284" rIns="68567" bIns="34284"/>
          <a:lstStyle/>
          <a:p>
            <a:endParaRPr lang="zh-CN" altLang="en-US"/>
          </a:p>
        </p:txBody>
      </p:sp>
      <p:cxnSp>
        <p:nvCxnSpPr>
          <p:cNvPr id="73" name="直接连接符 72"/>
          <p:cNvCxnSpPr/>
          <p:nvPr/>
        </p:nvCxnSpPr>
        <p:spPr>
          <a:xfrm>
            <a:off x="4326660" y="2331096"/>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4515994" y="2517428"/>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4166548" y="2713224"/>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4355883" y="2899557"/>
            <a:ext cx="18490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V="1">
            <a:off x="4278775" y="3397300"/>
            <a:ext cx="237218" cy="1535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4515994" y="3397300"/>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3784602" y="4261098"/>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3973935" y="4447431"/>
            <a:ext cx="214606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1" name="矩形 80"/>
          <p:cNvSpPr/>
          <p:nvPr/>
        </p:nvSpPr>
        <p:spPr>
          <a:xfrm>
            <a:off x="5027553" y="2211710"/>
            <a:ext cx="1061803" cy="253904"/>
          </a:xfrm>
          <a:prstGeom prst="rect">
            <a:avLst/>
          </a:prstGeom>
        </p:spPr>
        <p:txBody>
          <a:bodyPr wrap="none" lIns="68567" tIns="34284" rIns="68567" bIns="34284">
            <a:spAutoFit/>
          </a:bodyPr>
          <a:lstStyle/>
          <a:p>
            <a:r>
              <a:rPr lang="zh-CN" altLang="en-US" sz="1200" dirty="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200" dirty="0">
              <a:solidFill>
                <a:schemeClr val="tx1">
                  <a:lumMod val="85000"/>
                  <a:lumOff val="15000"/>
                </a:schemeClr>
              </a:solidFill>
              <a:latin typeface="微软雅黑" pitchFamily="34" charset="-122"/>
              <a:ea typeface="微软雅黑" pitchFamily="34" charset="-122"/>
            </a:endParaRPr>
          </a:p>
        </p:txBody>
      </p:sp>
      <p:sp>
        <p:nvSpPr>
          <p:cNvPr id="82" name="矩形 81"/>
          <p:cNvSpPr/>
          <p:nvPr/>
        </p:nvSpPr>
        <p:spPr>
          <a:xfrm>
            <a:off x="5027553" y="2643491"/>
            <a:ext cx="1061803" cy="253904"/>
          </a:xfrm>
          <a:prstGeom prst="rect">
            <a:avLst/>
          </a:prstGeom>
        </p:spPr>
        <p:txBody>
          <a:bodyPr wrap="none" lIns="68567" tIns="34284" rIns="68567" bIns="34284">
            <a:spAutoFit/>
          </a:bodyPr>
          <a:lstStyle/>
          <a:p>
            <a:r>
              <a:rPr lang="zh-CN" altLang="en-US" sz="120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200">
              <a:solidFill>
                <a:schemeClr val="tx1">
                  <a:lumMod val="85000"/>
                  <a:lumOff val="15000"/>
                </a:schemeClr>
              </a:solidFill>
              <a:latin typeface="微软雅黑" pitchFamily="34" charset="-122"/>
              <a:ea typeface="微软雅黑" pitchFamily="34" charset="-122"/>
            </a:endParaRPr>
          </a:p>
        </p:txBody>
      </p:sp>
      <p:sp>
        <p:nvSpPr>
          <p:cNvPr id="83" name="矩形 82"/>
          <p:cNvSpPr/>
          <p:nvPr/>
        </p:nvSpPr>
        <p:spPr>
          <a:xfrm>
            <a:off x="5027553" y="3142570"/>
            <a:ext cx="1061803" cy="253904"/>
          </a:xfrm>
          <a:prstGeom prst="rect">
            <a:avLst/>
          </a:prstGeom>
        </p:spPr>
        <p:txBody>
          <a:bodyPr wrap="none" lIns="68567" tIns="34284" rIns="68567" bIns="34284">
            <a:spAutoFit/>
          </a:bodyPr>
          <a:lstStyle/>
          <a:p>
            <a:r>
              <a:rPr lang="zh-CN" altLang="en-US" sz="120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200">
              <a:solidFill>
                <a:schemeClr val="tx1">
                  <a:lumMod val="85000"/>
                  <a:lumOff val="15000"/>
                </a:schemeClr>
              </a:solidFill>
              <a:latin typeface="微软雅黑" pitchFamily="34" charset="-122"/>
              <a:ea typeface="微软雅黑" pitchFamily="34" charset="-122"/>
            </a:endParaRPr>
          </a:p>
        </p:txBody>
      </p:sp>
      <p:sp>
        <p:nvSpPr>
          <p:cNvPr id="84" name="矩形 83"/>
          <p:cNvSpPr/>
          <p:nvPr/>
        </p:nvSpPr>
        <p:spPr>
          <a:xfrm>
            <a:off x="4993600" y="4140047"/>
            <a:ext cx="1061803" cy="253904"/>
          </a:xfrm>
          <a:prstGeom prst="rect">
            <a:avLst/>
          </a:prstGeom>
        </p:spPr>
        <p:txBody>
          <a:bodyPr wrap="none" lIns="68567" tIns="34284" rIns="68567" bIns="34284">
            <a:spAutoFit/>
          </a:bodyPr>
          <a:lstStyle/>
          <a:p>
            <a:r>
              <a:rPr lang="zh-CN" altLang="en-US" sz="1200" dirty="0">
                <a:solidFill>
                  <a:schemeClr val="tx1">
                    <a:lumMod val="85000"/>
                    <a:lumOff val="15000"/>
                  </a:schemeClr>
                </a:solidFill>
                <a:latin typeface="微软雅黑" pitchFamily="34" charset="-122"/>
                <a:ea typeface="微软雅黑" pitchFamily="34" charset="-122"/>
                <a:cs typeface="华文黑体" pitchFamily="2" charset="-122"/>
              </a:rPr>
              <a:t>点击添加文本</a:t>
            </a:r>
            <a:endParaRPr lang="zh-CN" altLang="en-US" sz="1200" dirty="0">
              <a:solidFill>
                <a:schemeClr val="tx1">
                  <a:lumMod val="85000"/>
                  <a:lumOff val="15000"/>
                </a:schemeClr>
              </a:solidFill>
              <a:latin typeface="微软雅黑" pitchFamily="34" charset="-122"/>
              <a:ea typeface="微软雅黑" pitchFamily="34" charset="-122"/>
            </a:endParaRPr>
          </a:p>
        </p:txBody>
      </p:sp>
      <p:sp>
        <p:nvSpPr>
          <p:cNvPr id="85" name="矩形标注 84"/>
          <p:cNvSpPr/>
          <p:nvPr/>
        </p:nvSpPr>
        <p:spPr>
          <a:xfrm>
            <a:off x="6607141" y="1836028"/>
            <a:ext cx="1957258" cy="2630982"/>
          </a:xfrm>
          <a:prstGeom prst="wedgeRectCallout">
            <a:avLst>
              <a:gd name="adj1" fmla="val -72333"/>
              <a:gd name="adj2" fmla="val 19715"/>
            </a:avLst>
          </a:prstGeom>
          <a:solidFill>
            <a:srgbClr val="C4C7CB"/>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endParaRPr lang="zh-CN" altLang="en-US"/>
          </a:p>
        </p:txBody>
      </p:sp>
      <p:sp>
        <p:nvSpPr>
          <p:cNvPr id="86" name="TextBox 86"/>
          <p:cNvSpPr txBox="1"/>
          <p:nvPr/>
        </p:nvSpPr>
        <p:spPr>
          <a:xfrm>
            <a:off x="6781196" y="2014550"/>
            <a:ext cx="1656184" cy="2269840"/>
          </a:xfrm>
          <a:prstGeom prst="rect">
            <a:avLst/>
          </a:prstGeom>
          <a:noFill/>
        </p:spPr>
        <p:txBody>
          <a:bodyPr wrap="square" lIns="68567" tIns="34284" rIns="68567" bIns="34284" rtlCol="0">
            <a:spAutoFit/>
          </a:bodyPr>
          <a:lstStyle/>
          <a:p>
            <a:pPr algn="just">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000" dirty="0">
              <a:solidFill>
                <a:schemeClr val="tx1">
                  <a:lumMod val="75000"/>
                  <a:lumOff val="25000"/>
                </a:schemeClr>
              </a:solidFill>
              <a:latin typeface="微软雅黑" pitchFamily="34" charset="-122"/>
              <a:ea typeface="微软雅黑" pitchFamily="34" charset="-122"/>
            </a:endParaRPr>
          </a:p>
          <a:p>
            <a:pPr algn="just">
              <a:lnSpc>
                <a:spcPct val="130000"/>
              </a:lnSpc>
            </a:pPr>
            <a:r>
              <a:rPr lang="zh-CN" altLang="en-US" sz="1000" dirty="0">
                <a:solidFill>
                  <a:schemeClr val="tx1">
                    <a:lumMod val="75000"/>
                    <a:lumOff val="25000"/>
                  </a:schemeClr>
                </a:solidFill>
                <a:latin typeface="微软雅黑" pitchFamily="34" charset="-122"/>
                <a:ea typeface="微软雅黑" pitchFamily="34" charset="-122"/>
              </a:rPr>
              <a:t>您的内容打在这里，或者通过复制您的文本后，在此框中选择粘贴，并选择只保留文字。</a:t>
            </a:r>
          </a:p>
        </p:txBody>
      </p:sp>
    </p:spTree>
    <p:extLst>
      <p:ext uri="{BB962C8B-B14F-4D97-AF65-F5344CB8AC3E}">
        <p14:creationId xmlns:p14="http://schemas.microsoft.com/office/powerpoint/2010/main" val="1864477331"/>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5"/>
                                            </p:tgtEl>
                                          </p:cBhvr>
                                        </p:animEffect>
                                      </p:childTnLst>
                                    </p:cTn>
                                  </p:par>
                                </p:childTnLst>
                              </p:cTn>
                            </p:par>
                            <p:par>
                              <p:cTn id="19" fill="hold">
                                <p:stCondLst>
                                  <p:cond delay="1500"/>
                                </p:stCondLst>
                                <p:childTnLst>
                                  <p:par>
                                    <p:cTn id="20" presetID="2" presetClass="entr" presetSubtype="8" accel="58000" fill="hold" nodeType="afterEffect" p14:presetBounceEnd="58000">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14:bounceEnd="58000">
                                          <p:cBhvr additive="base">
                                            <p:cTn id="22" dur="1000" fill="hold"/>
                                            <p:tgtEl>
                                              <p:spTgt spid="6"/>
                                            </p:tgtEl>
                                            <p:attrNameLst>
                                              <p:attrName>ppt_x</p:attrName>
                                            </p:attrNameLst>
                                          </p:cBhvr>
                                          <p:tavLst>
                                            <p:tav tm="0">
                                              <p:val>
                                                <p:strVal val="0-#ppt_w/2"/>
                                              </p:val>
                                            </p:tav>
                                            <p:tav tm="100000">
                                              <p:val>
                                                <p:strVal val="#ppt_x"/>
                                              </p:val>
                                            </p:tav>
                                          </p:tavLst>
                                        </p:anim>
                                        <p:anim calcmode="lin" valueType="num" p14:bounceEnd="58000">
                                          <p:cBhvr additive="base">
                                            <p:cTn id="23" dur="1000" fill="hold"/>
                                            <p:tgtEl>
                                              <p:spTgt spid="6"/>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100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par>
                                    <p:cTn id="27" presetID="10" presetClass="entr" presetSubtype="0" fill="hold" grpId="0" nodeType="withEffect">
                                      <p:stCondLst>
                                        <p:cond delay="1300"/>
                                      </p:stCondLst>
                                      <p:childTnLst>
                                        <p:set>
                                          <p:cBhvr>
                                            <p:cTn id="28" dur="1" fill="hold">
                                              <p:stCondLst>
                                                <p:cond delay="0"/>
                                              </p:stCondLst>
                                            </p:cTn>
                                            <p:tgtEl>
                                              <p:spTgt spid="71"/>
                                            </p:tgtEl>
                                            <p:attrNameLst>
                                              <p:attrName>style.visibility</p:attrName>
                                            </p:attrNameLst>
                                          </p:cBhvr>
                                          <p:to>
                                            <p:strVal val="visible"/>
                                          </p:to>
                                        </p:set>
                                        <p:animEffect transition="in" filter="fade">
                                          <p:cBhvr>
                                            <p:cTn id="29" dur="500"/>
                                            <p:tgtEl>
                                              <p:spTgt spid="71"/>
                                            </p:tgtEl>
                                          </p:cBhvr>
                                        </p:animEffect>
                                      </p:childTnLst>
                                    </p:cTn>
                                  </p:par>
                                  <p:par>
                                    <p:cTn id="30" presetID="10" presetClass="entr" presetSubtype="0" fill="hold" grpId="0" nodeType="withEffect">
                                      <p:stCondLst>
                                        <p:cond delay="180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500"/>
                                            <p:tgtEl>
                                              <p:spTgt spid="72"/>
                                            </p:tgtEl>
                                          </p:cBhvr>
                                        </p:animEffect>
                                      </p:childTnLst>
                                    </p:cTn>
                                  </p:par>
                                  <p:par>
                                    <p:cTn id="33" presetID="10" presetClass="entr" presetSubtype="0" fill="hold" grpId="0" nodeType="withEffect">
                                      <p:stCondLst>
                                        <p:cond delay="1500"/>
                                      </p:stCondLst>
                                      <p:childTnLst>
                                        <p:set>
                                          <p:cBhvr>
                                            <p:cTn id="34" dur="1" fill="hold">
                                              <p:stCondLst>
                                                <p:cond delay="0"/>
                                              </p:stCondLst>
                                            </p:cTn>
                                            <p:tgtEl>
                                              <p:spTgt spid="69"/>
                                            </p:tgtEl>
                                            <p:attrNameLst>
                                              <p:attrName>style.visibility</p:attrName>
                                            </p:attrNameLst>
                                          </p:cBhvr>
                                          <p:to>
                                            <p:strVal val="visible"/>
                                          </p:to>
                                        </p:set>
                                        <p:animEffect transition="in" filter="fade">
                                          <p:cBhvr>
                                            <p:cTn id="35" dur="500"/>
                                            <p:tgtEl>
                                              <p:spTgt spid="69"/>
                                            </p:tgtEl>
                                          </p:cBhvr>
                                        </p:animEffect>
                                      </p:childTnLst>
                                    </p:cTn>
                                  </p:par>
                                </p:childTnLst>
                              </p:cTn>
                            </p:par>
                            <p:par>
                              <p:cTn id="36" fill="hold">
                                <p:stCondLst>
                                  <p:cond delay="3800"/>
                                </p:stCondLst>
                                <p:childTnLst>
                                  <p:par>
                                    <p:cTn id="37" presetID="10" presetClass="entr" presetSubtype="0" fill="hold"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fade">
                                          <p:cBhvr>
                                            <p:cTn id="39" dur="500"/>
                                            <p:tgtEl>
                                              <p:spTgt spid="73"/>
                                            </p:tgtEl>
                                          </p:cBhvr>
                                        </p:animEffect>
                                      </p:childTnLst>
                                    </p:cTn>
                                  </p:par>
                                  <p:par>
                                    <p:cTn id="40" presetID="10" presetClass="entr" presetSubtype="0" fill="hold" nodeType="with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500"/>
                                            <p:tgtEl>
                                              <p:spTgt spid="74"/>
                                            </p:tgtEl>
                                          </p:cBhvr>
                                        </p:animEffect>
                                      </p:childTnLst>
                                    </p:cTn>
                                  </p:par>
                                  <p:par>
                                    <p:cTn id="43" presetID="10" presetClass="entr" presetSubtype="0" fill="hold" nodeType="with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fade">
                                          <p:cBhvr>
                                            <p:cTn id="45" dur="500"/>
                                            <p:tgtEl>
                                              <p:spTgt spid="75"/>
                                            </p:tgtEl>
                                          </p:cBhvr>
                                        </p:animEffect>
                                      </p:childTnLst>
                                    </p:cTn>
                                  </p:par>
                                  <p:par>
                                    <p:cTn id="46" presetID="10" presetClass="entr" presetSubtype="0" fill="hold" nodeType="with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fade">
                                          <p:cBhvr>
                                            <p:cTn id="48" dur="500"/>
                                            <p:tgtEl>
                                              <p:spTgt spid="76"/>
                                            </p:tgtEl>
                                          </p:cBhvr>
                                        </p:animEffect>
                                      </p:childTnLst>
                                    </p:cTn>
                                  </p:par>
                                  <p:par>
                                    <p:cTn id="49" presetID="10" presetClass="entr" presetSubtype="0" fill="hold" nodeType="with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fade">
                                          <p:cBhvr>
                                            <p:cTn id="51" dur="500"/>
                                            <p:tgtEl>
                                              <p:spTgt spid="77"/>
                                            </p:tgtEl>
                                          </p:cBhvr>
                                        </p:animEffect>
                                      </p:childTnLst>
                                    </p:cTn>
                                  </p:par>
                                  <p:par>
                                    <p:cTn id="52" presetID="10" presetClass="entr" presetSubtype="0" fill="hold" nodeType="with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fade">
                                          <p:cBhvr>
                                            <p:cTn id="54" dur="500"/>
                                            <p:tgtEl>
                                              <p:spTgt spid="78"/>
                                            </p:tgtEl>
                                          </p:cBhvr>
                                        </p:animEffect>
                                      </p:childTnLst>
                                    </p:cTn>
                                  </p:par>
                                  <p:par>
                                    <p:cTn id="55" presetID="10" presetClass="entr" presetSubtype="0" fill="hold" nodeType="with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fade">
                                          <p:cBhvr>
                                            <p:cTn id="57" dur="500"/>
                                            <p:tgtEl>
                                              <p:spTgt spid="79"/>
                                            </p:tgtEl>
                                          </p:cBhvr>
                                        </p:animEffect>
                                      </p:childTnLst>
                                    </p:cTn>
                                  </p:par>
                                  <p:par>
                                    <p:cTn id="58" presetID="10" presetClass="entr" presetSubtype="0" fill="hold" nodeType="withEffect">
                                      <p:stCondLst>
                                        <p:cond delay="0"/>
                                      </p:stCondLst>
                                      <p:childTnLst>
                                        <p:set>
                                          <p:cBhvr>
                                            <p:cTn id="59" dur="1" fill="hold">
                                              <p:stCondLst>
                                                <p:cond delay="0"/>
                                              </p:stCondLst>
                                            </p:cTn>
                                            <p:tgtEl>
                                              <p:spTgt spid="80"/>
                                            </p:tgtEl>
                                            <p:attrNameLst>
                                              <p:attrName>style.visibility</p:attrName>
                                            </p:attrNameLst>
                                          </p:cBhvr>
                                          <p:to>
                                            <p:strVal val="visible"/>
                                          </p:to>
                                        </p:set>
                                        <p:animEffect transition="in" filter="fade">
                                          <p:cBhvr>
                                            <p:cTn id="60" dur="500"/>
                                            <p:tgtEl>
                                              <p:spTgt spid="8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fade">
                                          <p:cBhvr>
                                            <p:cTn id="63" dur="500"/>
                                            <p:tgtEl>
                                              <p:spTgt spid="8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Effect transition="in" filter="fade">
                                          <p:cBhvr>
                                            <p:cTn id="66" dur="500"/>
                                            <p:tgtEl>
                                              <p:spTgt spid="8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2"/>
                                            </p:tgtEl>
                                            <p:attrNameLst>
                                              <p:attrName>style.visibility</p:attrName>
                                            </p:attrNameLst>
                                          </p:cBhvr>
                                          <p:to>
                                            <p:strVal val="visible"/>
                                          </p:to>
                                        </p:set>
                                        <p:animEffect transition="in" filter="fade">
                                          <p:cBhvr>
                                            <p:cTn id="69" dur="500"/>
                                            <p:tgtEl>
                                              <p:spTgt spid="8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1"/>
                                            </p:tgtEl>
                                            <p:attrNameLst>
                                              <p:attrName>style.visibility</p:attrName>
                                            </p:attrNameLst>
                                          </p:cBhvr>
                                          <p:to>
                                            <p:strVal val="visible"/>
                                          </p:to>
                                        </p:set>
                                        <p:animEffect transition="in" filter="fade">
                                          <p:cBhvr>
                                            <p:cTn id="72" dur="500"/>
                                            <p:tgtEl>
                                              <p:spTgt spid="81"/>
                                            </p:tgtEl>
                                          </p:cBhvr>
                                        </p:animEffect>
                                      </p:childTnLst>
                                    </p:cTn>
                                  </p:par>
                                </p:childTnLst>
                              </p:cTn>
                            </p:par>
                            <p:par>
                              <p:cTn id="73" fill="hold">
                                <p:stCondLst>
                                  <p:cond delay="4300"/>
                                </p:stCondLst>
                                <p:childTnLst>
                                  <p:par>
                                    <p:cTn id="74" presetID="22" presetClass="entr" presetSubtype="8" fill="hold" grpId="0" nodeType="afterEffect">
                                      <p:stCondLst>
                                        <p:cond delay="0"/>
                                      </p:stCondLst>
                                      <p:childTnLst>
                                        <p:set>
                                          <p:cBhvr>
                                            <p:cTn id="75" dur="1" fill="hold">
                                              <p:stCondLst>
                                                <p:cond delay="0"/>
                                              </p:stCondLst>
                                            </p:cTn>
                                            <p:tgtEl>
                                              <p:spTgt spid="85"/>
                                            </p:tgtEl>
                                            <p:attrNameLst>
                                              <p:attrName>style.visibility</p:attrName>
                                            </p:attrNameLst>
                                          </p:cBhvr>
                                          <p:to>
                                            <p:strVal val="visible"/>
                                          </p:to>
                                        </p:set>
                                        <p:animEffect transition="in" filter="wipe(left)">
                                          <p:cBhvr>
                                            <p:cTn id="76" dur="500"/>
                                            <p:tgtEl>
                                              <p:spTgt spid="85"/>
                                            </p:tgtEl>
                                          </p:cBhvr>
                                        </p:animEffect>
                                      </p:childTnLst>
                                    </p:cTn>
                                  </p:par>
                                </p:childTnLst>
                              </p:cTn>
                            </p:par>
                            <p:par>
                              <p:cTn id="77" fill="hold">
                                <p:stCondLst>
                                  <p:cond delay="4800"/>
                                </p:stCondLst>
                                <p:childTnLst>
                                  <p:par>
                                    <p:cTn id="78" presetID="22" presetClass="entr" presetSubtype="8" fill="hold" grpId="0" nodeType="afterEffect">
                                      <p:stCondLst>
                                        <p:cond delay="0"/>
                                      </p:stCondLst>
                                      <p:iterate type="lt">
                                        <p:tmPct val="30000"/>
                                      </p:iterate>
                                      <p:childTnLst>
                                        <p:set>
                                          <p:cBhvr>
                                            <p:cTn id="79" dur="1" fill="hold">
                                              <p:stCondLst>
                                                <p:cond delay="0"/>
                                              </p:stCondLst>
                                            </p:cTn>
                                            <p:tgtEl>
                                              <p:spTgt spid="86"/>
                                            </p:tgtEl>
                                            <p:attrNameLst>
                                              <p:attrName>style.visibility</p:attrName>
                                            </p:attrNameLst>
                                          </p:cBhvr>
                                          <p:to>
                                            <p:strVal val="visible"/>
                                          </p:to>
                                        </p:set>
                                        <p:animEffect transition="in" filter="wipe(left)">
                                          <p:cBhvr>
                                            <p:cTn id="80" dur="100"/>
                                            <p:tgtEl>
                                              <p:spTgt spid="86"/>
                                            </p:tgtEl>
                                          </p:cBhvr>
                                        </p:animEffect>
                                      </p:childTnLst>
                                    </p:cTn>
                                  </p:par>
                                  <p:par>
                                    <p:cTn id="81" presetID="36" presetClass="emph" presetSubtype="0" fill="hold" grpId="1" nodeType="withEffect">
                                      <p:stCondLst>
                                        <p:cond delay="0"/>
                                      </p:stCondLst>
                                      <p:iterate type="lt">
                                        <p:tmPct val="30000"/>
                                      </p:iterate>
                                      <p:childTnLst>
                                        <p:animScale>
                                          <p:cBhvr>
                                            <p:cTn id="82" dur="50" autoRev="1" fill="hold">
                                              <p:stCondLst>
                                                <p:cond delay="0"/>
                                              </p:stCondLst>
                                            </p:cTn>
                                            <p:tgtEl>
                                              <p:spTgt spid="86"/>
                                            </p:tgtEl>
                                          </p:cBhvr>
                                          <p:to x="80000" y="100000"/>
                                        </p:animScale>
                                        <p:anim by="(#ppt_w*0.10)" calcmode="lin" valueType="num">
                                          <p:cBhvr>
                                            <p:cTn id="83" dur="50" autoRev="1" fill="hold">
                                              <p:stCondLst>
                                                <p:cond delay="0"/>
                                              </p:stCondLst>
                                            </p:cTn>
                                            <p:tgtEl>
                                              <p:spTgt spid="86"/>
                                            </p:tgtEl>
                                            <p:attrNameLst>
                                              <p:attrName>ppt_x</p:attrName>
                                            </p:attrNameLst>
                                          </p:cBhvr>
                                        </p:anim>
                                        <p:anim by="(-#ppt_w*0.10)" calcmode="lin" valueType="num">
                                          <p:cBhvr>
                                            <p:cTn id="84" dur="50" autoRev="1" fill="hold">
                                              <p:stCondLst>
                                                <p:cond delay="0"/>
                                              </p:stCondLst>
                                            </p:cTn>
                                            <p:tgtEl>
                                              <p:spTgt spid="86"/>
                                            </p:tgtEl>
                                            <p:attrNameLst>
                                              <p:attrName>ppt_y</p:attrName>
                                            </p:attrNameLst>
                                          </p:cBhvr>
                                        </p:anim>
                                        <p:animRot by="-480000">
                                          <p:cBhvr>
                                            <p:cTn id="85" dur="50" autoRev="1" fill="hold">
                                              <p:stCondLst>
                                                <p:cond delay="0"/>
                                              </p:stCondLst>
                                            </p:cTn>
                                            <p:tgtEl>
                                              <p:spTgt spid="8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9" grpId="0" animBg="1"/>
          <p:bldP spid="70" grpId="0" animBg="1"/>
          <p:bldP spid="71" grpId="0" animBg="1"/>
          <p:bldP spid="72" grpId="0" animBg="1"/>
          <p:bldP spid="81" grpId="0"/>
          <p:bldP spid="82" grpId="0"/>
          <p:bldP spid="83" grpId="0"/>
          <p:bldP spid="84" grpId="0"/>
          <p:bldP spid="85" grpId="0" animBg="1"/>
          <p:bldP spid="86" grpId="0"/>
          <p:bldP spid="86"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5"/>
                                            </p:tgtEl>
                                          </p:cBhvr>
                                        </p:animEffect>
                                      </p:childTnLst>
                                    </p:cTn>
                                  </p:par>
                                </p:childTnLst>
                              </p:cTn>
                            </p:par>
                            <p:par>
                              <p:cTn id="19" fill="hold">
                                <p:stCondLst>
                                  <p:cond delay="1500"/>
                                </p:stCondLst>
                                <p:childTnLst>
                                  <p:par>
                                    <p:cTn id="20" presetID="2" presetClass="entr" presetSubtype="8" accel="5800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1000" fill="hold"/>
                                            <p:tgtEl>
                                              <p:spTgt spid="6"/>
                                            </p:tgtEl>
                                            <p:attrNameLst>
                                              <p:attrName>ppt_x</p:attrName>
                                            </p:attrNameLst>
                                          </p:cBhvr>
                                          <p:tavLst>
                                            <p:tav tm="0">
                                              <p:val>
                                                <p:strVal val="0-#ppt_w/2"/>
                                              </p:val>
                                            </p:tav>
                                            <p:tav tm="100000">
                                              <p:val>
                                                <p:strVal val="#ppt_x"/>
                                              </p:val>
                                            </p:tav>
                                          </p:tavLst>
                                        </p:anim>
                                        <p:anim calcmode="lin" valueType="num">
                                          <p:cBhvr additive="base">
                                            <p:cTn id="23" dur="1000" fill="hold"/>
                                            <p:tgtEl>
                                              <p:spTgt spid="6"/>
                                            </p:tgtEl>
                                            <p:attrNameLst>
                                              <p:attrName>ppt_y</p:attrName>
                                            </p:attrNameLst>
                                          </p:cBhvr>
                                          <p:tavLst>
                                            <p:tav tm="0">
                                              <p:val>
                                                <p:strVal val="#ppt_y"/>
                                              </p:val>
                                            </p:tav>
                                            <p:tav tm="100000">
                                              <p:val>
                                                <p:strVal val="#ppt_y"/>
                                              </p:val>
                                            </p:tav>
                                          </p:tavLst>
                                        </p:anim>
                                      </p:childTnLst>
                                    </p:cTn>
                                  </p:par>
                                  <p:par>
                                    <p:cTn id="24" presetID="10" presetClass="entr" presetSubtype="0" fill="hold" grpId="0" nodeType="withEffect">
                                      <p:stCondLst>
                                        <p:cond delay="100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par>
                                    <p:cTn id="27" presetID="10" presetClass="entr" presetSubtype="0" fill="hold" grpId="0" nodeType="withEffect">
                                      <p:stCondLst>
                                        <p:cond delay="1300"/>
                                      </p:stCondLst>
                                      <p:childTnLst>
                                        <p:set>
                                          <p:cBhvr>
                                            <p:cTn id="28" dur="1" fill="hold">
                                              <p:stCondLst>
                                                <p:cond delay="0"/>
                                              </p:stCondLst>
                                            </p:cTn>
                                            <p:tgtEl>
                                              <p:spTgt spid="71"/>
                                            </p:tgtEl>
                                            <p:attrNameLst>
                                              <p:attrName>style.visibility</p:attrName>
                                            </p:attrNameLst>
                                          </p:cBhvr>
                                          <p:to>
                                            <p:strVal val="visible"/>
                                          </p:to>
                                        </p:set>
                                        <p:animEffect transition="in" filter="fade">
                                          <p:cBhvr>
                                            <p:cTn id="29" dur="500"/>
                                            <p:tgtEl>
                                              <p:spTgt spid="71"/>
                                            </p:tgtEl>
                                          </p:cBhvr>
                                        </p:animEffect>
                                      </p:childTnLst>
                                    </p:cTn>
                                  </p:par>
                                  <p:par>
                                    <p:cTn id="30" presetID="10" presetClass="entr" presetSubtype="0" fill="hold" grpId="0" nodeType="withEffect">
                                      <p:stCondLst>
                                        <p:cond delay="180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500"/>
                                            <p:tgtEl>
                                              <p:spTgt spid="72"/>
                                            </p:tgtEl>
                                          </p:cBhvr>
                                        </p:animEffect>
                                      </p:childTnLst>
                                    </p:cTn>
                                  </p:par>
                                  <p:par>
                                    <p:cTn id="33" presetID="10" presetClass="entr" presetSubtype="0" fill="hold" grpId="0" nodeType="withEffect">
                                      <p:stCondLst>
                                        <p:cond delay="1500"/>
                                      </p:stCondLst>
                                      <p:childTnLst>
                                        <p:set>
                                          <p:cBhvr>
                                            <p:cTn id="34" dur="1" fill="hold">
                                              <p:stCondLst>
                                                <p:cond delay="0"/>
                                              </p:stCondLst>
                                            </p:cTn>
                                            <p:tgtEl>
                                              <p:spTgt spid="69"/>
                                            </p:tgtEl>
                                            <p:attrNameLst>
                                              <p:attrName>style.visibility</p:attrName>
                                            </p:attrNameLst>
                                          </p:cBhvr>
                                          <p:to>
                                            <p:strVal val="visible"/>
                                          </p:to>
                                        </p:set>
                                        <p:animEffect transition="in" filter="fade">
                                          <p:cBhvr>
                                            <p:cTn id="35" dur="500"/>
                                            <p:tgtEl>
                                              <p:spTgt spid="69"/>
                                            </p:tgtEl>
                                          </p:cBhvr>
                                        </p:animEffect>
                                      </p:childTnLst>
                                    </p:cTn>
                                  </p:par>
                                </p:childTnLst>
                              </p:cTn>
                            </p:par>
                            <p:par>
                              <p:cTn id="36" fill="hold">
                                <p:stCondLst>
                                  <p:cond delay="3800"/>
                                </p:stCondLst>
                                <p:childTnLst>
                                  <p:par>
                                    <p:cTn id="37" presetID="10" presetClass="entr" presetSubtype="0" fill="hold"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fade">
                                          <p:cBhvr>
                                            <p:cTn id="39" dur="500"/>
                                            <p:tgtEl>
                                              <p:spTgt spid="73"/>
                                            </p:tgtEl>
                                          </p:cBhvr>
                                        </p:animEffect>
                                      </p:childTnLst>
                                    </p:cTn>
                                  </p:par>
                                  <p:par>
                                    <p:cTn id="40" presetID="10" presetClass="entr" presetSubtype="0" fill="hold" nodeType="with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500"/>
                                            <p:tgtEl>
                                              <p:spTgt spid="74"/>
                                            </p:tgtEl>
                                          </p:cBhvr>
                                        </p:animEffect>
                                      </p:childTnLst>
                                    </p:cTn>
                                  </p:par>
                                  <p:par>
                                    <p:cTn id="43" presetID="10" presetClass="entr" presetSubtype="0" fill="hold" nodeType="with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fade">
                                          <p:cBhvr>
                                            <p:cTn id="45" dur="500"/>
                                            <p:tgtEl>
                                              <p:spTgt spid="75"/>
                                            </p:tgtEl>
                                          </p:cBhvr>
                                        </p:animEffect>
                                      </p:childTnLst>
                                    </p:cTn>
                                  </p:par>
                                  <p:par>
                                    <p:cTn id="46" presetID="10" presetClass="entr" presetSubtype="0" fill="hold" nodeType="with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fade">
                                          <p:cBhvr>
                                            <p:cTn id="48" dur="500"/>
                                            <p:tgtEl>
                                              <p:spTgt spid="76"/>
                                            </p:tgtEl>
                                          </p:cBhvr>
                                        </p:animEffect>
                                      </p:childTnLst>
                                    </p:cTn>
                                  </p:par>
                                  <p:par>
                                    <p:cTn id="49" presetID="10" presetClass="entr" presetSubtype="0" fill="hold" nodeType="with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fade">
                                          <p:cBhvr>
                                            <p:cTn id="51" dur="500"/>
                                            <p:tgtEl>
                                              <p:spTgt spid="77"/>
                                            </p:tgtEl>
                                          </p:cBhvr>
                                        </p:animEffect>
                                      </p:childTnLst>
                                    </p:cTn>
                                  </p:par>
                                  <p:par>
                                    <p:cTn id="52" presetID="10" presetClass="entr" presetSubtype="0" fill="hold" nodeType="with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fade">
                                          <p:cBhvr>
                                            <p:cTn id="54" dur="500"/>
                                            <p:tgtEl>
                                              <p:spTgt spid="78"/>
                                            </p:tgtEl>
                                          </p:cBhvr>
                                        </p:animEffect>
                                      </p:childTnLst>
                                    </p:cTn>
                                  </p:par>
                                  <p:par>
                                    <p:cTn id="55" presetID="10" presetClass="entr" presetSubtype="0" fill="hold" nodeType="with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fade">
                                          <p:cBhvr>
                                            <p:cTn id="57" dur="500"/>
                                            <p:tgtEl>
                                              <p:spTgt spid="79"/>
                                            </p:tgtEl>
                                          </p:cBhvr>
                                        </p:animEffect>
                                      </p:childTnLst>
                                    </p:cTn>
                                  </p:par>
                                  <p:par>
                                    <p:cTn id="58" presetID="10" presetClass="entr" presetSubtype="0" fill="hold" nodeType="withEffect">
                                      <p:stCondLst>
                                        <p:cond delay="0"/>
                                      </p:stCondLst>
                                      <p:childTnLst>
                                        <p:set>
                                          <p:cBhvr>
                                            <p:cTn id="59" dur="1" fill="hold">
                                              <p:stCondLst>
                                                <p:cond delay="0"/>
                                              </p:stCondLst>
                                            </p:cTn>
                                            <p:tgtEl>
                                              <p:spTgt spid="80"/>
                                            </p:tgtEl>
                                            <p:attrNameLst>
                                              <p:attrName>style.visibility</p:attrName>
                                            </p:attrNameLst>
                                          </p:cBhvr>
                                          <p:to>
                                            <p:strVal val="visible"/>
                                          </p:to>
                                        </p:set>
                                        <p:animEffect transition="in" filter="fade">
                                          <p:cBhvr>
                                            <p:cTn id="60" dur="500"/>
                                            <p:tgtEl>
                                              <p:spTgt spid="8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fade">
                                          <p:cBhvr>
                                            <p:cTn id="63" dur="500"/>
                                            <p:tgtEl>
                                              <p:spTgt spid="8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Effect transition="in" filter="fade">
                                          <p:cBhvr>
                                            <p:cTn id="66" dur="500"/>
                                            <p:tgtEl>
                                              <p:spTgt spid="8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2"/>
                                            </p:tgtEl>
                                            <p:attrNameLst>
                                              <p:attrName>style.visibility</p:attrName>
                                            </p:attrNameLst>
                                          </p:cBhvr>
                                          <p:to>
                                            <p:strVal val="visible"/>
                                          </p:to>
                                        </p:set>
                                        <p:animEffect transition="in" filter="fade">
                                          <p:cBhvr>
                                            <p:cTn id="69" dur="500"/>
                                            <p:tgtEl>
                                              <p:spTgt spid="8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1"/>
                                            </p:tgtEl>
                                            <p:attrNameLst>
                                              <p:attrName>style.visibility</p:attrName>
                                            </p:attrNameLst>
                                          </p:cBhvr>
                                          <p:to>
                                            <p:strVal val="visible"/>
                                          </p:to>
                                        </p:set>
                                        <p:animEffect transition="in" filter="fade">
                                          <p:cBhvr>
                                            <p:cTn id="72" dur="500"/>
                                            <p:tgtEl>
                                              <p:spTgt spid="81"/>
                                            </p:tgtEl>
                                          </p:cBhvr>
                                        </p:animEffect>
                                      </p:childTnLst>
                                    </p:cTn>
                                  </p:par>
                                </p:childTnLst>
                              </p:cTn>
                            </p:par>
                            <p:par>
                              <p:cTn id="73" fill="hold">
                                <p:stCondLst>
                                  <p:cond delay="4300"/>
                                </p:stCondLst>
                                <p:childTnLst>
                                  <p:par>
                                    <p:cTn id="74" presetID="22" presetClass="entr" presetSubtype="8" fill="hold" grpId="0" nodeType="afterEffect">
                                      <p:stCondLst>
                                        <p:cond delay="0"/>
                                      </p:stCondLst>
                                      <p:childTnLst>
                                        <p:set>
                                          <p:cBhvr>
                                            <p:cTn id="75" dur="1" fill="hold">
                                              <p:stCondLst>
                                                <p:cond delay="0"/>
                                              </p:stCondLst>
                                            </p:cTn>
                                            <p:tgtEl>
                                              <p:spTgt spid="85"/>
                                            </p:tgtEl>
                                            <p:attrNameLst>
                                              <p:attrName>style.visibility</p:attrName>
                                            </p:attrNameLst>
                                          </p:cBhvr>
                                          <p:to>
                                            <p:strVal val="visible"/>
                                          </p:to>
                                        </p:set>
                                        <p:animEffect transition="in" filter="wipe(left)">
                                          <p:cBhvr>
                                            <p:cTn id="76" dur="500"/>
                                            <p:tgtEl>
                                              <p:spTgt spid="85"/>
                                            </p:tgtEl>
                                          </p:cBhvr>
                                        </p:animEffect>
                                      </p:childTnLst>
                                    </p:cTn>
                                  </p:par>
                                </p:childTnLst>
                              </p:cTn>
                            </p:par>
                            <p:par>
                              <p:cTn id="77" fill="hold">
                                <p:stCondLst>
                                  <p:cond delay="4800"/>
                                </p:stCondLst>
                                <p:childTnLst>
                                  <p:par>
                                    <p:cTn id="78" presetID="22" presetClass="entr" presetSubtype="8" fill="hold" grpId="0" nodeType="afterEffect">
                                      <p:stCondLst>
                                        <p:cond delay="0"/>
                                      </p:stCondLst>
                                      <p:iterate type="lt">
                                        <p:tmPct val="30000"/>
                                      </p:iterate>
                                      <p:childTnLst>
                                        <p:set>
                                          <p:cBhvr>
                                            <p:cTn id="79" dur="1" fill="hold">
                                              <p:stCondLst>
                                                <p:cond delay="0"/>
                                              </p:stCondLst>
                                            </p:cTn>
                                            <p:tgtEl>
                                              <p:spTgt spid="86"/>
                                            </p:tgtEl>
                                            <p:attrNameLst>
                                              <p:attrName>style.visibility</p:attrName>
                                            </p:attrNameLst>
                                          </p:cBhvr>
                                          <p:to>
                                            <p:strVal val="visible"/>
                                          </p:to>
                                        </p:set>
                                        <p:animEffect transition="in" filter="wipe(left)">
                                          <p:cBhvr>
                                            <p:cTn id="80" dur="100"/>
                                            <p:tgtEl>
                                              <p:spTgt spid="86"/>
                                            </p:tgtEl>
                                          </p:cBhvr>
                                        </p:animEffect>
                                      </p:childTnLst>
                                    </p:cTn>
                                  </p:par>
                                  <p:par>
                                    <p:cTn id="81" presetID="36" presetClass="emph" presetSubtype="0" fill="hold" grpId="1" nodeType="withEffect">
                                      <p:stCondLst>
                                        <p:cond delay="0"/>
                                      </p:stCondLst>
                                      <p:iterate type="lt">
                                        <p:tmPct val="30000"/>
                                      </p:iterate>
                                      <p:childTnLst>
                                        <p:animScale>
                                          <p:cBhvr>
                                            <p:cTn id="82" dur="50" autoRev="1" fill="hold">
                                              <p:stCondLst>
                                                <p:cond delay="0"/>
                                              </p:stCondLst>
                                            </p:cTn>
                                            <p:tgtEl>
                                              <p:spTgt spid="86"/>
                                            </p:tgtEl>
                                          </p:cBhvr>
                                          <p:to x="80000" y="100000"/>
                                        </p:animScale>
                                        <p:anim by="(#ppt_w*0.10)" calcmode="lin" valueType="num">
                                          <p:cBhvr>
                                            <p:cTn id="83" dur="50" autoRev="1" fill="hold">
                                              <p:stCondLst>
                                                <p:cond delay="0"/>
                                              </p:stCondLst>
                                            </p:cTn>
                                            <p:tgtEl>
                                              <p:spTgt spid="86"/>
                                            </p:tgtEl>
                                            <p:attrNameLst>
                                              <p:attrName>ppt_x</p:attrName>
                                            </p:attrNameLst>
                                          </p:cBhvr>
                                        </p:anim>
                                        <p:anim by="(-#ppt_w*0.10)" calcmode="lin" valueType="num">
                                          <p:cBhvr>
                                            <p:cTn id="84" dur="50" autoRev="1" fill="hold">
                                              <p:stCondLst>
                                                <p:cond delay="0"/>
                                              </p:stCondLst>
                                            </p:cTn>
                                            <p:tgtEl>
                                              <p:spTgt spid="86"/>
                                            </p:tgtEl>
                                            <p:attrNameLst>
                                              <p:attrName>ppt_y</p:attrName>
                                            </p:attrNameLst>
                                          </p:cBhvr>
                                        </p:anim>
                                        <p:animRot by="-480000">
                                          <p:cBhvr>
                                            <p:cTn id="85" dur="50" autoRev="1" fill="hold">
                                              <p:stCondLst>
                                                <p:cond delay="0"/>
                                              </p:stCondLst>
                                            </p:cTn>
                                            <p:tgtEl>
                                              <p:spTgt spid="8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9" grpId="0" animBg="1"/>
          <p:bldP spid="70" grpId="0" animBg="1"/>
          <p:bldP spid="71" grpId="0" animBg="1"/>
          <p:bldP spid="72" grpId="0" animBg="1"/>
          <p:bldP spid="81" grpId="0"/>
          <p:bldP spid="82" grpId="0"/>
          <p:bldP spid="83" grpId="0"/>
          <p:bldP spid="84" grpId="0"/>
          <p:bldP spid="85" grpId="0" animBg="1"/>
          <p:bldP spid="86" grpId="0"/>
          <p:bldP spid="86" grpId="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285750"/>
            <a:ext cx="9144000" cy="5715000"/>
          </a:xfrm>
          <a:prstGeom prst="rect">
            <a:avLst/>
          </a:prstGeom>
        </p:spPr>
      </p:pic>
      <p:pic>
        <p:nvPicPr>
          <p:cNvPr id="12" name="图片 11"/>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flipH="1">
            <a:off x="0" y="-285750"/>
            <a:ext cx="9144000" cy="5715000"/>
          </a:xfrm>
          <a:prstGeom prst="rect">
            <a:avLst/>
          </a:prstGeom>
        </p:spPr>
      </p:pic>
      <p:sp>
        <p:nvSpPr>
          <p:cNvPr id="13" name="五边形 12"/>
          <p:cNvSpPr/>
          <p:nvPr/>
        </p:nvSpPr>
        <p:spPr>
          <a:xfrm>
            <a:off x="0" y="-292196"/>
            <a:ext cx="5507088" cy="5721446"/>
          </a:xfrm>
          <a:prstGeom prst="homePlate">
            <a:avLst>
              <a:gd name="adj" fmla="val 54213"/>
            </a:avLst>
          </a:prstGeom>
          <a:solidFill>
            <a:srgbClr val="D8343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4"/>
          <p:cNvSpPr txBox="1"/>
          <p:nvPr/>
        </p:nvSpPr>
        <p:spPr>
          <a:xfrm>
            <a:off x="404235" y="61144"/>
            <a:ext cx="1534394" cy="861774"/>
          </a:xfrm>
          <a:prstGeom prst="rect">
            <a:avLst/>
          </a:prstGeom>
          <a:noFill/>
        </p:spPr>
        <p:txBody>
          <a:bodyPr wrap="none" rtlCol="0">
            <a:spAutoFit/>
          </a:bodyPr>
          <a:lstStyle/>
          <a:p>
            <a:pPr algn="ctr"/>
            <a:r>
              <a:rPr lang="en-US" altLang="zh-CN" sz="3600" b="1" dirty="0">
                <a:solidFill>
                  <a:schemeClr val="bg1"/>
                </a:solidFill>
                <a:latin typeface="微软雅黑" panose="020B0503020204020204" pitchFamily="34" charset="-122"/>
                <a:ea typeface="微软雅黑" panose="020B0503020204020204" pitchFamily="34" charset="-122"/>
              </a:rPr>
              <a:t>LOGO</a:t>
            </a:r>
          </a:p>
          <a:p>
            <a:pPr algn="ctr"/>
            <a:r>
              <a:rPr lang="en-US" altLang="zh-CN" sz="1400" b="1" dirty="0">
                <a:solidFill>
                  <a:schemeClr val="bg1"/>
                </a:solidFill>
              </a:rPr>
              <a:t>COMPANY LOGO</a:t>
            </a:r>
            <a:endParaRPr lang="zh-CN" altLang="en-US" sz="1400" b="1" dirty="0">
              <a:solidFill>
                <a:schemeClr val="bg1"/>
              </a:solidFill>
            </a:endParaRPr>
          </a:p>
        </p:txBody>
      </p:sp>
      <p:sp>
        <p:nvSpPr>
          <p:cNvPr id="15" name="TextBox 8"/>
          <p:cNvSpPr txBox="1"/>
          <p:nvPr/>
        </p:nvSpPr>
        <p:spPr>
          <a:xfrm>
            <a:off x="-36512" y="1995688"/>
            <a:ext cx="4895528" cy="584775"/>
          </a:xfrm>
          <a:prstGeom prst="rect">
            <a:avLst/>
          </a:prstGeom>
          <a:noFill/>
        </p:spPr>
        <p:txBody>
          <a:bodyPr wrap="square" rtlCol="0">
            <a:spAutoFit/>
          </a:bodyPr>
          <a:lstStyle/>
          <a:p>
            <a:pPr algn="ctr"/>
            <a:r>
              <a:rPr lang="zh-CN" altLang="en-US" sz="3200" b="1" dirty="0" smtClean="0">
                <a:solidFill>
                  <a:schemeClr val="bg1"/>
                </a:solidFill>
                <a:latin typeface="微软雅黑" panose="020B0503020204020204" pitchFamily="34" charset="-122"/>
                <a:ea typeface="微软雅黑" panose="020B0503020204020204" pitchFamily="34" charset="-122"/>
                <a:cs typeface="经典特宋简" panose="02010609010101010101" pitchFamily="49" charset="-122"/>
              </a:rPr>
              <a:t>演示完毕，谢谢观看</a:t>
            </a:r>
            <a:endParaRPr lang="zh-CN" altLang="en-US" sz="3200" b="1" dirty="0">
              <a:solidFill>
                <a:schemeClr val="bg1"/>
              </a:solidFill>
              <a:latin typeface="微软雅黑" panose="020B0503020204020204" pitchFamily="34" charset="-122"/>
              <a:ea typeface="微软雅黑" panose="020B0503020204020204" pitchFamily="34" charset="-122"/>
              <a:cs typeface="经典特宋简" panose="02010609010101010101" pitchFamily="49" charset="-122"/>
            </a:endParaRPr>
          </a:p>
        </p:txBody>
      </p:sp>
      <p:sp>
        <p:nvSpPr>
          <p:cNvPr id="16" name="矩形 15"/>
          <p:cNvSpPr/>
          <p:nvPr/>
        </p:nvSpPr>
        <p:spPr>
          <a:xfrm>
            <a:off x="328024" y="2665245"/>
            <a:ext cx="3954929" cy="338554"/>
          </a:xfrm>
          <a:prstGeom prst="rect">
            <a:avLst/>
          </a:prstGeom>
          <a:effectLst/>
        </p:spPr>
        <p:txBody>
          <a:bodyPr wrap="non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室内设计   案例展示   品牌宣传  公司介绍</a:t>
            </a:r>
          </a:p>
        </p:txBody>
      </p:sp>
      <p:sp>
        <p:nvSpPr>
          <p:cNvPr id="17" name="TextBox 13"/>
          <p:cNvSpPr txBox="1"/>
          <p:nvPr/>
        </p:nvSpPr>
        <p:spPr>
          <a:xfrm>
            <a:off x="411775" y="4853067"/>
            <a:ext cx="2108269" cy="307777"/>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汇报人：</a:t>
            </a:r>
            <a:r>
              <a:rPr lang="en-US" altLang="zh-CN" sz="1400" dirty="0">
                <a:solidFill>
                  <a:schemeClr val="bg1"/>
                </a:solidFill>
                <a:latin typeface="微软雅黑" panose="020B0503020204020204" pitchFamily="34" charset="-122"/>
                <a:ea typeface="微软雅黑" panose="020B0503020204020204" pitchFamily="34" charset="-122"/>
              </a:rPr>
              <a:t>chenying0907</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52103075"/>
      </p:ext>
    </p:extLst>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0-#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2" presetClass="entr" presetSubtype="8"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0-#ppt_w/2"/>
                                          </p:val>
                                        </p:tav>
                                        <p:tav tm="100000">
                                          <p:val>
                                            <p:strVal val="#ppt_x"/>
                                          </p:val>
                                        </p:tav>
                                      </p:tavLst>
                                    </p:anim>
                                    <p:anim calcmode="lin" valueType="num">
                                      <p:cBhvr additive="base">
                                        <p:cTn id="35"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室内装修\91b4OOOPICff_10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96" y="-17153"/>
            <a:ext cx="9171701" cy="5160653"/>
          </a:xfrm>
          <a:prstGeom prst="rect">
            <a:avLst/>
          </a:prstGeom>
          <a:noFill/>
          <a:extLst>
            <a:ext uri="{909E8E84-426E-40DD-AFC4-6F175D3DCCD1}">
              <a14:hiddenFill xmlns:a14="http://schemas.microsoft.com/office/drawing/2010/main">
                <a:solidFill>
                  <a:srgbClr val="FFFFFF"/>
                </a:solidFill>
              </a14:hiddenFill>
            </a:ext>
          </a:extLst>
        </p:spPr>
      </p:pic>
      <p:sp>
        <p:nvSpPr>
          <p:cNvPr id="5" name="剪去单角的矩形 4"/>
          <p:cNvSpPr/>
          <p:nvPr/>
        </p:nvSpPr>
        <p:spPr>
          <a:xfrm>
            <a:off x="3225682" y="874998"/>
            <a:ext cx="2663744" cy="968722"/>
          </a:xfrm>
          <a:prstGeom prst="snip1Rect">
            <a:avLst>
              <a:gd name="adj" fmla="val 40888"/>
            </a:avLst>
          </a:prstGeom>
          <a:solidFill>
            <a:srgbClr val="DA5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950" dirty="0"/>
          </a:p>
        </p:txBody>
      </p:sp>
      <p:sp>
        <p:nvSpPr>
          <p:cNvPr id="6" name="剪去单角的矩形 5"/>
          <p:cNvSpPr/>
          <p:nvPr/>
        </p:nvSpPr>
        <p:spPr>
          <a:xfrm flipH="1" flipV="1">
            <a:off x="3225681" y="1845432"/>
            <a:ext cx="2663744" cy="510295"/>
          </a:xfrm>
          <a:prstGeom prst="snip1Rect">
            <a:avLst>
              <a:gd name="adj" fmla="val 50000"/>
            </a:avLst>
          </a:prstGeom>
          <a:solidFill>
            <a:srgbClr val="E0E0E0"/>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500" b="1" dirty="0">
              <a:solidFill>
                <a:srgbClr val="404040"/>
              </a:solidFill>
              <a:latin typeface="方正铁筋隶书简体" pitchFamily="65" charset="-122"/>
              <a:ea typeface="方正铁筋隶书简体" pitchFamily="65" charset="-122"/>
            </a:endParaRPr>
          </a:p>
        </p:txBody>
      </p:sp>
      <p:sp>
        <p:nvSpPr>
          <p:cNvPr id="7" name="TextBox 4"/>
          <p:cNvSpPr txBox="1"/>
          <p:nvPr/>
        </p:nvSpPr>
        <p:spPr>
          <a:xfrm>
            <a:off x="4072797" y="1267606"/>
            <a:ext cx="1816627" cy="553998"/>
          </a:xfrm>
          <a:prstGeom prst="rect">
            <a:avLst/>
          </a:prstGeom>
          <a:noFill/>
        </p:spPr>
        <p:txBody>
          <a:bodyPr wrap="square" rtlCol="0">
            <a:spAutoFit/>
          </a:bodyPr>
          <a:lstStyle/>
          <a:p>
            <a:r>
              <a:rPr lang="zh-CN" altLang="en-US" sz="3000" b="1" dirty="0" smtClean="0">
                <a:solidFill>
                  <a:schemeClr val="bg1">
                    <a:lumMod val="95000"/>
                  </a:schemeClr>
                </a:solidFill>
                <a:latin typeface="锐字荣光黑简1.0" pitchFamily="2" charset="-122"/>
                <a:ea typeface="锐字荣光黑简1.0" pitchFamily="2" charset="-122"/>
              </a:rPr>
              <a:t>添加标题</a:t>
            </a:r>
            <a:endParaRPr lang="zh-CN" altLang="en-US" sz="3000" b="1" dirty="0">
              <a:solidFill>
                <a:schemeClr val="bg1">
                  <a:lumMod val="95000"/>
                </a:schemeClr>
              </a:solidFill>
              <a:latin typeface="锐字荣光黑简1.0" pitchFamily="2" charset="-122"/>
              <a:ea typeface="锐字荣光黑简1.0" pitchFamily="2" charset="-122"/>
            </a:endParaRPr>
          </a:p>
        </p:txBody>
      </p:sp>
      <p:sp>
        <p:nvSpPr>
          <p:cNvPr id="8" name="KSO_Shape"/>
          <p:cNvSpPr>
            <a:spLocks/>
          </p:cNvSpPr>
          <p:nvPr/>
        </p:nvSpPr>
        <p:spPr bwMode="auto">
          <a:xfrm>
            <a:off x="3312087" y="950467"/>
            <a:ext cx="979420" cy="888007"/>
          </a:xfrm>
          <a:custGeom>
            <a:avLst/>
            <a:gdLst>
              <a:gd name="T0" fmla="*/ 726341 w 2395538"/>
              <a:gd name="T1" fmla="*/ 2170112 h 2170112"/>
              <a:gd name="T2" fmla="*/ 1441768 w 2395538"/>
              <a:gd name="T3" fmla="*/ 728510 h 2170112"/>
              <a:gd name="T4" fmla="*/ 1885633 w 2395538"/>
              <a:gd name="T5" fmla="*/ 1143658 h 2170112"/>
              <a:gd name="T6" fmla="*/ 1870393 w 2395538"/>
              <a:gd name="T7" fmla="*/ 1187775 h 2170112"/>
              <a:gd name="T8" fmla="*/ 1824038 w 2395538"/>
              <a:gd name="T9" fmla="*/ 1209358 h 2170112"/>
              <a:gd name="T10" fmla="*/ 1774825 w 2395538"/>
              <a:gd name="T11" fmla="*/ 1196345 h 2170112"/>
              <a:gd name="T12" fmla="*/ 87630 w 2395538"/>
              <a:gd name="T13" fmla="*/ 1207136 h 2170112"/>
              <a:gd name="T14" fmla="*/ 36195 w 2395538"/>
              <a:gd name="T15" fmla="*/ 1203010 h 2170112"/>
              <a:gd name="T16" fmla="*/ 2540 w 2395538"/>
              <a:gd name="T17" fmla="*/ 1166510 h 2170112"/>
              <a:gd name="T18" fmla="*/ 7937 w 2395538"/>
              <a:gd name="T19" fmla="*/ 1121123 h 2170112"/>
              <a:gd name="T20" fmla="*/ 1968140 w 2395538"/>
              <a:gd name="T21" fmla="*/ 219388 h 2170112"/>
              <a:gd name="T22" fmla="*/ 2114413 w 2395538"/>
              <a:gd name="T23" fmla="*/ 243789 h 2170112"/>
              <a:gd name="T24" fmla="*/ 2240697 w 2395538"/>
              <a:gd name="T25" fmla="*/ 284667 h 2170112"/>
              <a:gd name="T26" fmla="*/ 2388557 w 2395538"/>
              <a:gd name="T27" fmla="*/ 355016 h 2170112"/>
              <a:gd name="T28" fmla="*/ 2336521 w 2395538"/>
              <a:gd name="T29" fmla="*/ 373079 h 2170112"/>
              <a:gd name="T30" fmla="*/ 2250533 w 2395538"/>
              <a:gd name="T31" fmla="*/ 415225 h 2170112"/>
              <a:gd name="T32" fmla="*/ 2138845 w 2395538"/>
              <a:gd name="T33" fmla="*/ 508390 h 2170112"/>
              <a:gd name="T34" fmla="*/ 2044926 w 2395538"/>
              <a:gd name="T35" fmla="*/ 621519 h 2170112"/>
              <a:gd name="T36" fmla="*/ 1960525 w 2395538"/>
              <a:gd name="T37" fmla="*/ 747006 h 2170112"/>
              <a:gd name="T38" fmla="*/ 1902777 w 2395538"/>
              <a:gd name="T39" fmla="*/ 803412 h 2170112"/>
              <a:gd name="T40" fmla="*/ 1832020 w 2395538"/>
              <a:gd name="T41" fmla="*/ 843974 h 2170112"/>
              <a:gd name="T42" fmla="*/ 1753013 w 2395538"/>
              <a:gd name="T43" fmla="*/ 868374 h 2170112"/>
              <a:gd name="T44" fmla="*/ 1568664 w 2395538"/>
              <a:gd name="T45" fmla="*/ 707079 h 2170112"/>
              <a:gd name="T46" fmla="*/ 1657507 w 2395538"/>
              <a:gd name="T47" fmla="*/ 590147 h 2170112"/>
              <a:gd name="T48" fmla="*/ 1736514 w 2395538"/>
              <a:gd name="T49" fmla="*/ 513143 h 2170112"/>
              <a:gd name="T50" fmla="*/ 1825674 w 2395538"/>
              <a:gd name="T51" fmla="*/ 448498 h 2170112"/>
              <a:gd name="T52" fmla="*/ 1925622 w 2395538"/>
              <a:gd name="T53" fmla="*/ 399381 h 2170112"/>
              <a:gd name="T54" fmla="*/ 2033820 w 2395538"/>
              <a:gd name="T55" fmla="*/ 369910 h 2170112"/>
              <a:gd name="T56" fmla="*/ 2147095 w 2395538"/>
              <a:gd name="T57" fmla="*/ 361671 h 2170112"/>
              <a:gd name="T58" fmla="*/ 2032234 w 2395538"/>
              <a:gd name="T59" fmla="*/ 356601 h 2170112"/>
              <a:gd name="T60" fmla="*/ 1917373 w 2395538"/>
              <a:gd name="T61" fmla="*/ 373713 h 2170112"/>
              <a:gd name="T62" fmla="*/ 1806953 w 2395538"/>
              <a:gd name="T63" fmla="*/ 412690 h 2170112"/>
              <a:gd name="T64" fmla="*/ 1703832 w 2395538"/>
              <a:gd name="T65" fmla="*/ 469730 h 2170112"/>
              <a:gd name="T66" fmla="*/ 1610230 w 2395538"/>
              <a:gd name="T67" fmla="*/ 542297 h 2170112"/>
              <a:gd name="T68" fmla="*/ 1526146 w 2395538"/>
              <a:gd name="T69" fmla="*/ 625638 h 2170112"/>
              <a:gd name="T70" fmla="*/ 1409381 w 2395538"/>
              <a:gd name="T71" fmla="*/ 589196 h 2170112"/>
              <a:gd name="T72" fmla="*/ 1430322 w 2395538"/>
              <a:gd name="T73" fmla="*/ 523601 h 2170112"/>
              <a:gd name="T74" fmla="*/ 1476648 w 2395538"/>
              <a:gd name="T75" fmla="*/ 444696 h 2170112"/>
              <a:gd name="T76" fmla="*/ 1541376 w 2395538"/>
              <a:gd name="T77" fmla="*/ 367375 h 2170112"/>
              <a:gd name="T78" fmla="*/ 1611816 w 2395538"/>
              <a:gd name="T79" fmla="*/ 308117 h 2170112"/>
              <a:gd name="T80" fmla="*/ 1686381 w 2395538"/>
              <a:gd name="T81" fmla="*/ 265337 h 2170112"/>
              <a:gd name="T82" fmla="*/ 1763166 w 2395538"/>
              <a:gd name="T83" fmla="*/ 237134 h 2170112"/>
              <a:gd name="T84" fmla="*/ 1910075 w 2395538"/>
              <a:gd name="T85" fmla="*/ 217487 h 2170112"/>
              <a:gd name="T86" fmla="*/ 1198124 w 2395538"/>
              <a:gd name="T87" fmla="*/ 20298 h 2170112"/>
              <a:gd name="T88" fmla="*/ 1336237 w 2395538"/>
              <a:gd name="T89" fmla="*/ 78653 h 2170112"/>
              <a:gd name="T90" fmla="*/ 1406886 w 2395538"/>
              <a:gd name="T91" fmla="*/ 127177 h 2170112"/>
              <a:gd name="T92" fmla="*/ 1468305 w 2395538"/>
              <a:gd name="T93" fmla="*/ 191241 h 2170112"/>
              <a:gd name="T94" fmla="*/ 1512540 w 2395538"/>
              <a:gd name="T95" fmla="*/ 273066 h 2170112"/>
              <a:gd name="T96" fmla="*/ 1474351 w 2395538"/>
              <a:gd name="T97" fmla="*/ 374554 h 2170112"/>
              <a:gd name="T98" fmla="*/ 1420252 w 2395538"/>
              <a:gd name="T99" fmla="*/ 385654 h 2170112"/>
              <a:gd name="T100" fmla="*/ 1384927 w 2395538"/>
              <a:gd name="T101" fmla="*/ 273700 h 2170112"/>
              <a:gd name="T102" fmla="*/ 1348012 w 2395538"/>
              <a:gd name="T103" fmla="*/ 208050 h 2170112"/>
              <a:gd name="T104" fmla="*/ 1299640 w 2395538"/>
              <a:gd name="T105" fmla="*/ 150963 h 2170112"/>
              <a:gd name="T106" fmla="*/ 1242040 w 2395538"/>
              <a:gd name="T107" fmla="*/ 104659 h 2170112"/>
              <a:gd name="T108" fmla="*/ 1280546 w 2395538"/>
              <a:gd name="T109" fmla="*/ 143986 h 2170112"/>
              <a:gd name="T110" fmla="*/ 1323508 w 2395538"/>
              <a:gd name="T111" fmla="*/ 202024 h 2170112"/>
              <a:gd name="T112" fmla="*/ 1356923 w 2395538"/>
              <a:gd name="T113" fmla="*/ 274969 h 2170112"/>
              <a:gd name="T114" fmla="*/ 1381108 w 2395538"/>
              <a:gd name="T115" fmla="*/ 413880 h 2170112"/>
              <a:gd name="T116" fmla="*/ 1369652 w 2395538"/>
              <a:gd name="T117" fmla="*/ 554378 h 2170112"/>
              <a:gd name="T118" fmla="*/ 1166937 w 2395538"/>
              <a:gd name="T119" fmla="*/ 363136 h 2170112"/>
              <a:gd name="T120" fmla="*/ 1178711 w 2395538"/>
              <a:gd name="T121" fmla="*/ 227079 h 2170112"/>
              <a:gd name="T122" fmla="*/ 1172028 w 2395538"/>
              <a:gd name="T123" fmla="*/ 132568 h 2170112"/>
              <a:gd name="T124" fmla="*/ 1144342 w 2395538"/>
              <a:gd name="T125" fmla="*/ 45670 h 2170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chemeClr val="bg1">
              <a:lumMod val="95000"/>
            </a:schemeClr>
          </a:solidFill>
          <a:ln>
            <a:noFill/>
          </a:ln>
          <a:extLst/>
        </p:spPr>
        <p:txBody>
          <a:bodyPr anchor="ctr">
            <a:scene3d>
              <a:camera prst="orthographicFront"/>
              <a:lightRig rig="threePt" dir="t"/>
            </a:scene3d>
            <a:sp3d>
              <a:contourClr>
                <a:srgbClr val="FFFFFF"/>
              </a:contourClr>
            </a:sp3d>
          </a:bodyPr>
          <a:lstStyle/>
          <a:p>
            <a:pPr algn="ctr">
              <a:defRPr/>
            </a:pPr>
            <a:endParaRPr lang="zh-CN" altLang="en-US" sz="1013">
              <a:solidFill>
                <a:srgbClr val="FFFFFF"/>
              </a:solidFill>
              <a:ea typeface="宋体" panose="02010600030101010101" pitchFamily="2" charset="-122"/>
            </a:endParaRPr>
          </a:p>
        </p:txBody>
      </p:sp>
      <p:sp>
        <p:nvSpPr>
          <p:cNvPr id="9" name="TextBox 9"/>
          <p:cNvSpPr txBox="1"/>
          <p:nvPr/>
        </p:nvSpPr>
        <p:spPr>
          <a:xfrm>
            <a:off x="3319398" y="1901465"/>
            <a:ext cx="2873499" cy="369332"/>
          </a:xfrm>
          <a:prstGeom prst="rect">
            <a:avLst/>
          </a:prstGeom>
          <a:noFill/>
        </p:spPr>
        <p:txBody>
          <a:bodyPr wrap="square" rtlCol="0">
            <a:spAutoFit/>
          </a:bodyPr>
          <a:lstStyle/>
          <a:p>
            <a:r>
              <a:rPr lang="en-US" altLang="zh-CN" sz="1800" b="1" spc="1875" dirty="0">
                <a:solidFill>
                  <a:srgbClr val="404040"/>
                </a:solidFill>
                <a:latin typeface="方正兰亭超细黑简体" pitchFamily="2" charset="-122"/>
                <a:ea typeface="方正兰亭超细黑简体" pitchFamily="2" charset="-122"/>
              </a:rPr>
              <a:t>Part 01</a:t>
            </a:r>
            <a:endParaRPr lang="zh-CN" altLang="en-US" sz="1800" b="1" spc="1875" dirty="0">
              <a:solidFill>
                <a:srgbClr val="404040"/>
              </a:solidFill>
              <a:latin typeface="方正兰亭超细黑简体" pitchFamily="2" charset="-122"/>
              <a:ea typeface="方正兰亭超细黑简体" pitchFamily="2" charset="-122"/>
            </a:endParaRPr>
          </a:p>
        </p:txBody>
      </p:sp>
    </p:spTree>
    <p:extLst>
      <p:ext uri="{BB962C8B-B14F-4D97-AF65-F5344CB8AC3E}">
        <p14:creationId xmlns:p14="http://schemas.microsoft.com/office/powerpoint/2010/main" val="2695557202"/>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par>
                                <p:cTn id="8" presetID="27" presetClass="emph" presetSubtype="0" repeatCount="2000" fill="remove" grpId="1" nodeType="withEffect">
                                  <p:stCondLst>
                                    <p:cond delay="0"/>
                                  </p:stCondLst>
                                  <p:childTnLst>
                                    <p:animClr clrSpc="rgb" dir="cw">
                                      <p:cBhvr override="childStyle">
                                        <p:cTn id="9" dur="250" autoRev="1" fill="remove"/>
                                        <p:tgtEl>
                                          <p:spTgt spid="5"/>
                                        </p:tgtEl>
                                        <p:attrNameLst>
                                          <p:attrName>style.color</p:attrName>
                                        </p:attrNameLst>
                                      </p:cBhvr>
                                      <p:to>
                                        <a:schemeClr val="bg1"/>
                                      </p:to>
                                    </p:animClr>
                                    <p:animClr clrSpc="rgb" dir="cw">
                                      <p:cBhvr>
                                        <p:cTn id="10" dur="250" autoRev="1" fill="remove"/>
                                        <p:tgtEl>
                                          <p:spTgt spid="5"/>
                                        </p:tgtEl>
                                        <p:attrNameLst>
                                          <p:attrName>fillcolor</p:attrName>
                                        </p:attrNameLst>
                                      </p:cBhvr>
                                      <p:to>
                                        <a:schemeClr val="bg1"/>
                                      </p:to>
                                    </p:animClr>
                                    <p:set>
                                      <p:cBhvr>
                                        <p:cTn id="11" dur="250" autoRev="1" fill="remove"/>
                                        <p:tgtEl>
                                          <p:spTgt spid="5"/>
                                        </p:tgtEl>
                                        <p:attrNameLst>
                                          <p:attrName>fill.type</p:attrName>
                                        </p:attrNameLst>
                                      </p:cBhvr>
                                      <p:to>
                                        <p:strVal val="solid"/>
                                      </p:to>
                                    </p:set>
                                    <p:set>
                                      <p:cBhvr>
                                        <p:cTn id="12" dur="250" autoRev="1" fill="remove"/>
                                        <p:tgtEl>
                                          <p:spTgt spid="5"/>
                                        </p:tgtEl>
                                        <p:attrNameLst>
                                          <p:attrName>fill.on</p:attrName>
                                        </p:attrNameLst>
                                      </p:cBhvr>
                                      <p:to>
                                        <p:strVal val="true"/>
                                      </p:to>
                                    </p:set>
                                  </p:childTnLst>
                                </p:cTn>
                              </p:par>
                            </p:childTnLst>
                          </p:cTn>
                        </p:par>
                        <p:par>
                          <p:cTn id="13" fill="hold">
                            <p:stCondLst>
                              <p:cond delay="1000"/>
                            </p:stCondLst>
                            <p:childTnLst>
                              <p:par>
                                <p:cTn id="14" presetID="12" presetClass="entr" presetSubtype="2"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p:tgtEl>
                                          <p:spTgt spid="8"/>
                                        </p:tgtEl>
                                        <p:attrNameLst>
                                          <p:attrName>ppt_x</p:attrName>
                                        </p:attrNameLst>
                                      </p:cBhvr>
                                      <p:tavLst>
                                        <p:tav tm="0">
                                          <p:val>
                                            <p:strVal val="#ppt_x+#ppt_w*1.125000"/>
                                          </p:val>
                                        </p:tav>
                                        <p:tav tm="100000">
                                          <p:val>
                                            <p:strVal val="#ppt_x"/>
                                          </p:val>
                                        </p:tav>
                                      </p:tavLst>
                                    </p:anim>
                                    <p:animEffect transition="in" filter="wipe(left)">
                                      <p:cBhvr>
                                        <p:cTn id="17" dur="500"/>
                                        <p:tgtEl>
                                          <p:spTgt spid="8"/>
                                        </p:tgtEl>
                                      </p:cBhvr>
                                    </p:animEffect>
                                  </p:childTnLst>
                                </p:cTn>
                              </p:par>
                            </p:childTnLst>
                          </p:cTn>
                        </p:par>
                        <p:par>
                          <p:cTn id="18" fill="hold">
                            <p:stCondLst>
                              <p:cond delay="1500"/>
                            </p:stCondLst>
                            <p:childTnLst>
                              <p:par>
                                <p:cTn id="19" presetID="49" presetClass="entr" presetSubtype="0" decel="100000" fill="hold" grpId="0" nodeType="after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 calcmode="lin" valueType="num">
                                      <p:cBhvr>
                                        <p:cTn id="23" dur="500" fill="hold"/>
                                        <p:tgtEl>
                                          <p:spTgt spid="7"/>
                                        </p:tgtEl>
                                        <p:attrNameLst>
                                          <p:attrName>style.rotation</p:attrName>
                                        </p:attrNameLst>
                                      </p:cBhvr>
                                      <p:tavLst>
                                        <p:tav tm="0">
                                          <p:val>
                                            <p:fltVal val="360"/>
                                          </p:val>
                                        </p:tav>
                                        <p:tav tm="100000">
                                          <p:val>
                                            <p:fltVal val="0"/>
                                          </p:val>
                                        </p:tav>
                                      </p:tavLst>
                                    </p:anim>
                                    <p:animEffect transition="in" filter="fade">
                                      <p:cBhvr>
                                        <p:cTn id="24" dur="500"/>
                                        <p:tgtEl>
                                          <p:spTgt spid="7"/>
                                        </p:tgtEl>
                                      </p:cBhvr>
                                    </p:animEffect>
                                  </p:childTnLst>
                                </p:cTn>
                              </p:par>
                            </p:childTnLst>
                          </p:cTn>
                        </p:par>
                        <p:par>
                          <p:cTn id="25" fill="hold">
                            <p:stCondLst>
                              <p:cond delay="2150"/>
                            </p:stCondLst>
                            <p:childTnLst>
                              <p:par>
                                <p:cTn id="26" presetID="16" presetClass="entr" presetSubtype="37"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outVertical)">
                                      <p:cBhvr>
                                        <p:cTn id="28" dur="500"/>
                                        <p:tgtEl>
                                          <p:spTgt spid="6"/>
                                        </p:tgtEl>
                                      </p:cBhvr>
                                    </p:animEffect>
                                  </p:childTnLst>
                                </p:cTn>
                              </p:par>
                            </p:childTnLst>
                          </p:cTn>
                        </p:par>
                        <p:par>
                          <p:cTn id="29" fill="hold">
                            <p:stCondLst>
                              <p:cond delay="2650"/>
                            </p:stCondLst>
                            <p:childTnLst>
                              <p:par>
                                <p:cTn id="30" presetID="27" presetClass="emph" presetSubtype="0" repeatCount="2000" fill="remove" grpId="1" nodeType="afterEffect">
                                  <p:stCondLst>
                                    <p:cond delay="0"/>
                                  </p:stCondLst>
                                  <p:childTnLst>
                                    <p:animClr clrSpc="rgb" dir="cw">
                                      <p:cBhvr override="childStyle">
                                        <p:cTn id="31" dur="250" autoRev="1" fill="remove"/>
                                        <p:tgtEl>
                                          <p:spTgt spid="6"/>
                                        </p:tgtEl>
                                        <p:attrNameLst>
                                          <p:attrName>style.color</p:attrName>
                                        </p:attrNameLst>
                                      </p:cBhvr>
                                      <p:to>
                                        <a:schemeClr val="bg1"/>
                                      </p:to>
                                    </p:animClr>
                                    <p:animClr clrSpc="rgb" dir="cw">
                                      <p:cBhvr>
                                        <p:cTn id="32" dur="250" autoRev="1" fill="remove"/>
                                        <p:tgtEl>
                                          <p:spTgt spid="6"/>
                                        </p:tgtEl>
                                        <p:attrNameLst>
                                          <p:attrName>fillcolor</p:attrName>
                                        </p:attrNameLst>
                                      </p:cBhvr>
                                      <p:to>
                                        <a:schemeClr val="bg1"/>
                                      </p:to>
                                    </p:animClr>
                                    <p:set>
                                      <p:cBhvr>
                                        <p:cTn id="33" dur="250" autoRev="1" fill="remove"/>
                                        <p:tgtEl>
                                          <p:spTgt spid="6"/>
                                        </p:tgtEl>
                                        <p:attrNameLst>
                                          <p:attrName>fill.type</p:attrName>
                                        </p:attrNameLst>
                                      </p:cBhvr>
                                      <p:to>
                                        <p:strVal val="solid"/>
                                      </p:to>
                                    </p:set>
                                    <p:set>
                                      <p:cBhvr>
                                        <p:cTn id="34" dur="250" autoRev="1" fill="remove"/>
                                        <p:tgtEl>
                                          <p:spTgt spid="6"/>
                                        </p:tgtEl>
                                        <p:attrNameLst>
                                          <p:attrName>fill.on</p:attrName>
                                        </p:attrNameLst>
                                      </p:cBhvr>
                                      <p:to>
                                        <p:strVal val="true"/>
                                      </p:to>
                                    </p:set>
                                  </p:childTnLst>
                                </p:cTn>
                              </p:par>
                            </p:childTnLst>
                          </p:cTn>
                        </p:par>
                        <p:par>
                          <p:cTn id="35" fill="hold">
                            <p:stCondLst>
                              <p:cond delay="3650"/>
                            </p:stCondLst>
                            <p:childTnLst>
                              <p:par>
                                <p:cTn id="36" presetID="12" presetClass="entr" presetSubtype="4" fill="hold" grpId="0" nodeType="afterEffect">
                                  <p:stCondLst>
                                    <p:cond delay="0"/>
                                  </p:stCondLst>
                                  <p:iterate type="lt">
                                    <p:tmPct val="10000"/>
                                  </p:iterate>
                                  <p:childTnLst>
                                    <p:set>
                                      <p:cBhvr>
                                        <p:cTn id="37" dur="1" fill="hold">
                                          <p:stCondLst>
                                            <p:cond delay="0"/>
                                          </p:stCondLst>
                                        </p:cTn>
                                        <p:tgtEl>
                                          <p:spTgt spid="9"/>
                                        </p:tgtEl>
                                        <p:attrNameLst>
                                          <p:attrName>style.visibility</p:attrName>
                                        </p:attrNameLst>
                                      </p:cBhvr>
                                      <p:to>
                                        <p:strVal val="visible"/>
                                      </p:to>
                                    </p:set>
                                    <p:anim calcmode="lin" valueType="num">
                                      <p:cBhvr additive="base">
                                        <p:cTn id="38" dur="1000"/>
                                        <p:tgtEl>
                                          <p:spTgt spid="9"/>
                                        </p:tgtEl>
                                        <p:attrNameLst>
                                          <p:attrName>ppt_y</p:attrName>
                                        </p:attrNameLst>
                                      </p:cBhvr>
                                      <p:tavLst>
                                        <p:tav tm="0">
                                          <p:val>
                                            <p:strVal val="#ppt_y+#ppt_h*1.125000"/>
                                          </p:val>
                                        </p:tav>
                                        <p:tav tm="100000">
                                          <p:val>
                                            <p:strVal val="#ppt_y"/>
                                          </p:val>
                                        </p:tav>
                                      </p:tavLst>
                                    </p:anim>
                                    <p:animEffect transition="in" filter="wipe(up)">
                                      <p:cBhvr>
                                        <p:cTn id="3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521" y="123478"/>
            <a:ext cx="179512" cy="432048"/>
          </a:xfrm>
          <a:prstGeom prst="rect">
            <a:avLst/>
          </a:prstGeom>
          <a:solidFill>
            <a:srgbClr val="D83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9"/>
          <p:cNvSpPr txBox="1"/>
          <p:nvPr/>
        </p:nvSpPr>
        <p:spPr>
          <a:xfrm>
            <a:off x="460380" y="155415"/>
            <a:ext cx="1210588" cy="400110"/>
          </a:xfrm>
          <a:prstGeom prst="rect">
            <a:avLst/>
          </a:prstGeom>
          <a:noFill/>
        </p:spPr>
        <p:txBody>
          <a:bodyPr wrap="none" rtlCol="0">
            <a:spAutoFit/>
          </a:bodyPr>
          <a:lstStyle/>
          <a:p>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595" y="3867894"/>
            <a:ext cx="9142810" cy="1275606"/>
          </a:xfrm>
          <a:prstGeom prst="rect">
            <a:avLst/>
          </a:prstGeom>
          <a:solidFill>
            <a:srgbClr val="DA5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7" name="TextBox 14"/>
          <p:cNvSpPr txBox="1"/>
          <p:nvPr/>
        </p:nvSpPr>
        <p:spPr>
          <a:xfrm>
            <a:off x="4271517" y="914500"/>
            <a:ext cx="1041516" cy="415498"/>
          </a:xfrm>
          <a:prstGeom prst="rect">
            <a:avLst/>
          </a:prstGeom>
          <a:noFill/>
        </p:spPr>
        <p:txBody>
          <a:bodyPr wrap="square" rtlCol="0">
            <a:spAutoFit/>
          </a:bodyPr>
          <a:lstStyle/>
          <a:p>
            <a:r>
              <a:rPr lang="zh-CN" altLang="en-US" sz="2100" dirty="0">
                <a:solidFill>
                  <a:schemeClr val="tx1">
                    <a:lumMod val="75000"/>
                    <a:lumOff val="25000"/>
                  </a:schemeClr>
                </a:solidFill>
                <a:latin typeface="微软雅黑" pitchFamily="34" charset="-122"/>
                <a:ea typeface="微软雅黑" pitchFamily="34" charset="-122"/>
              </a:rPr>
              <a:t>欢迎页    </a:t>
            </a:r>
          </a:p>
        </p:txBody>
      </p:sp>
      <p:sp>
        <p:nvSpPr>
          <p:cNvPr id="8" name="矩形 7"/>
          <p:cNvSpPr/>
          <p:nvPr/>
        </p:nvSpPr>
        <p:spPr>
          <a:xfrm>
            <a:off x="5398759" y="929346"/>
            <a:ext cx="1325363" cy="323165"/>
          </a:xfrm>
          <a:prstGeom prst="rect">
            <a:avLst/>
          </a:prstGeom>
        </p:spPr>
        <p:txBody>
          <a:bodyPr wrap="none">
            <a:spAutoFit/>
          </a:bodyPr>
          <a:lstStyle/>
          <a:p>
            <a:r>
              <a:rPr lang="en-US" altLang="zh-CN" sz="1500" spc="450" dirty="0">
                <a:solidFill>
                  <a:schemeClr val="tx1">
                    <a:lumMod val="75000"/>
                    <a:lumOff val="25000"/>
                  </a:schemeClr>
                </a:solidFill>
              </a:rPr>
              <a:t>Welcome</a:t>
            </a:r>
            <a:endParaRPr lang="zh-CN" altLang="en-US" sz="1500" spc="450" dirty="0">
              <a:solidFill>
                <a:schemeClr val="tx1">
                  <a:lumMod val="75000"/>
                  <a:lumOff val="25000"/>
                </a:schemeClr>
              </a:solidFill>
            </a:endParaRPr>
          </a:p>
        </p:txBody>
      </p:sp>
      <p:sp>
        <p:nvSpPr>
          <p:cNvPr id="9" name="任意多边形 8"/>
          <p:cNvSpPr/>
          <p:nvPr/>
        </p:nvSpPr>
        <p:spPr>
          <a:xfrm>
            <a:off x="5312167" y="953344"/>
            <a:ext cx="1388054" cy="250372"/>
          </a:xfrm>
          <a:custGeom>
            <a:avLst/>
            <a:gdLst>
              <a:gd name="connsiteX0" fmla="*/ 0 w 4107543"/>
              <a:gd name="connsiteY0" fmla="*/ 0 h 333829"/>
              <a:gd name="connsiteX1" fmla="*/ 0 w 4107543"/>
              <a:gd name="connsiteY1" fmla="*/ 333829 h 333829"/>
              <a:gd name="connsiteX2" fmla="*/ 4107543 w 4107543"/>
              <a:gd name="connsiteY2" fmla="*/ 333829 h 333829"/>
            </a:gdLst>
            <a:ahLst/>
            <a:cxnLst>
              <a:cxn ang="0">
                <a:pos x="connsiteX0" y="connsiteY0"/>
              </a:cxn>
              <a:cxn ang="0">
                <a:pos x="connsiteX1" y="connsiteY1"/>
              </a:cxn>
              <a:cxn ang="0">
                <a:pos x="connsiteX2" y="connsiteY2"/>
              </a:cxn>
            </a:cxnLst>
            <a:rect l="l" t="t" r="r" b="b"/>
            <a:pathLst>
              <a:path w="4107543" h="333829">
                <a:moveTo>
                  <a:pt x="0" y="0"/>
                </a:moveTo>
                <a:lnTo>
                  <a:pt x="0" y="333829"/>
                </a:lnTo>
                <a:lnTo>
                  <a:pt x="4107543" y="333829"/>
                </a:lnTo>
              </a:path>
            </a:pathLst>
          </a:cu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3">
              <a:solidFill>
                <a:schemeClr val="tx1">
                  <a:lumMod val="75000"/>
                  <a:lumOff val="25000"/>
                </a:schemeClr>
              </a:solidFill>
            </a:endParaRPr>
          </a:p>
        </p:txBody>
      </p:sp>
      <p:cxnSp>
        <p:nvCxnSpPr>
          <p:cNvPr id="10" name="直接连接符 9"/>
          <p:cNvCxnSpPr/>
          <p:nvPr/>
        </p:nvCxnSpPr>
        <p:spPr>
          <a:xfrm>
            <a:off x="3896925" y="4035494"/>
            <a:ext cx="2757617" cy="0"/>
          </a:xfrm>
          <a:prstGeom prst="line">
            <a:avLst/>
          </a:prstGeom>
          <a:ln>
            <a:noFill/>
          </a:ln>
          <a:effectLst/>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5" y="2276297"/>
            <a:ext cx="4437764" cy="2985589"/>
          </a:xfrm>
          <a:prstGeom prst="rect">
            <a:avLst/>
          </a:prstGeom>
          <a:noFill/>
          <a:ln>
            <a:noFill/>
          </a:ln>
          <a:effectLst>
            <a:outerShdw dist="35921" dir="2700000" algn="ctr" rotWithShape="0">
              <a:schemeClr val="bg2"/>
            </a:outerShdw>
          </a:effectLst>
        </p:spPr>
      </p:pic>
      <p:sp>
        <p:nvSpPr>
          <p:cNvPr id="12" name="TextBox 20"/>
          <p:cNvSpPr txBox="1"/>
          <p:nvPr/>
        </p:nvSpPr>
        <p:spPr>
          <a:xfrm>
            <a:off x="3815916" y="1604954"/>
            <a:ext cx="3564396" cy="1421928"/>
          </a:xfrm>
          <a:prstGeom prst="rect">
            <a:avLst/>
          </a:prstGeom>
          <a:noFill/>
        </p:spPr>
        <p:txBody>
          <a:bodyPr wrap="square" rtlCol="0">
            <a:spAutoFit/>
          </a:bodyPr>
          <a:lstStyle/>
          <a:p>
            <a:pPr>
              <a:lnSpc>
                <a:spcPct val="120000"/>
              </a:lnSpc>
            </a:pPr>
            <a:r>
              <a:rPr lang="zh-CN" altLang="en-US" sz="900" dirty="0">
                <a:solidFill>
                  <a:schemeClr val="tx1">
                    <a:lumMod val="75000"/>
                    <a:lumOff val="25000"/>
                  </a:schemeClr>
                </a:solidFill>
                <a:latin typeface="微软雅黑" pitchFamily="34" charset="-122"/>
                <a:ea typeface="微软雅黑" pitchFamily="34" charset="-122"/>
              </a:rPr>
              <a:t>输入内容，或复制内容后右键选择“只保留文本”粘贴内容。输入内容，或复制内容后右键选择“只保留文本”粘贴内容。输入内容，或复制内容后右键选择“只保留文本”粘贴内容。输入内容，或复制内容后右键选择“只保留文本”粘贴内容。输入内容，或复制内容后右键选择“只保留文本”粘贴内容。</a:t>
            </a:r>
          </a:p>
          <a:p>
            <a:pPr>
              <a:lnSpc>
                <a:spcPct val="120000"/>
              </a:lnSpc>
            </a:pPr>
            <a:endParaRPr lang="zh-CN" altLang="en-US" sz="900" dirty="0">
              <a:solidFill>
                <a:schemeClr val="tx1">
                  <a:lumMod val="75000"/>
                  <a:lumOff val="25000"/>
                </a:schemeClr>
              </a:solidFill>
              <a:latin typeface="微软雅黑" pitchFamily="34" charset="-122"/>
              <a:ea typeface="微软雅黑" pitchFamily="34" charset="-122"/>
            </a:endParaRPr>
          </a:p>
          <a:p>
            <a:pPr>
              <a:lnSpc>
                <a:spcPct val="120000"/>
              </a:lnSpc>
            </a:pPr>
            <a:endParaRPr lang="zh-CN" altLang="en-US" sz="900" dirty="0">
              <a:solidFill>
                <a:schemeClr val="tx1">
                  <a:lumMod val="75000"/>
                  <a:lumOff val="25000"/>
                </a:schemeClr>
              </a:solidFill>
              <a:latin typeface="微软雅黑" pitchFamily="34" charset="-122"/>
              <a:ea typeface="微软雅黑" pitchFamily="34" charset="-122"/>
            </a:endParaRPr>
          </a:p>
          <a:p>
            <a:pPr>
              <a:lnSpc>
                <a:spcPct val="120000"/>
              </a:lnSpc>
            </a:pPr>
            <a:endParaRPr lang="zh-CN" altLang="en-US" sz="900" dirty="0">
              <a:solidFill>
                <a:schemeClr val="tx1">
                  <a:lumMod val="75000"/>
                  <a:lumOff val="25000"/>
                </a:schemeClr>
              </a:solidFill>
              <a:latin typeface="微软雅黑" pitchFamily="34" charset="-122"/>
              <a:ea typeface="微软雅黑" pitchFamily="34" charset="-122"/>
            </a:endParaRPr>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69693">
            <a:off x="7029060" y="928247"/>
            <a:ext cx="1264160" cy="1643637"/>
          </a:xfrm>
          <a:prstGeom prst="rect">
            <a:avLst/>
          </a:prstGeom>
        </p:spPr>
      </p:pic>
    </p:spTree>
    <p:extLst>
      <p:ext uri="{BB962C8B-B14F-4D97-AF65-F5344CB8AC3E}">
        <p14:creationId xmlns:p14="http://schemas.microsoft.com/office/powerpoint/2010/main" val="2548367645"/>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5"/>
                                        </p:tgtEl>
                                      </p:cBhvr>
                                    </p:animEffect>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2" fill="hold" grpId="0" nodeType="afterEffect">
                                  <p:stCondLst>
                                    <p:cond delay="0"/>
                                  </p:stCondLst>
                                  <p:iterate type="lt">
                                    <p:tmPct val="10000"/>
                                  </p:iterate>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2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p:stCondLst>
                              <p:cond delay="3600"/>
                            </p:stCondLst>
                            <p:childTnLst>
                              <p:par>
                                <p:cTn id="35" presetID="38" presetClass="entr" presetSubtype="0" accel="50000" fill="hold" grpId="0" nodeType="afterEffect">
                                  <p:stCondLst>
                                    <p:cond delay="0"/>
                                  </p:stCondLst>
                                  <p:iterate type="lt">
                                    <p:tmPct val="50000"/>
                                  </p:iterate>
                                  <p:childTnLst>
                                    <p:set>
                                      <p:cBhvr>
                                        <p:cTn id="36" dur="1" fill="hold">
                                          <p:stCondLst>
                                            <p:cond delay="0"/>
                                          </p:stCondLst>
                                        </p:cTn>
                                        <p:tgtEl>
                                          <p:spTgt spid="8"/>
                                        </p:tgtEl>
                                        <p:attrNameLst>
                                          <p:attrName>style.visibility</p:attrName>
                                        </p:attrNameLst>
                                      </p:cBhvr>
                                      <p:to>
                                        <p:strVal val="visible"/>
                                      </p:to>
                                    </p:set>
                                    <p:set>
                                      <p:cBhvr>
                                        <p:cTn id="37" dur="227" fill="hold">
                                          <p:stCondLst>
                                            <p:cond delay="0"/>
                                          </p:stCondLst>
                                        </p:cTn>
                                        <p:tgtEl>
                                          <p:spTgt spid="8"/>
                                        </p:tgtEl>
                                        <p:attrNameLst>
                                          <p:attrName>style.rotation</p:attrName>
                                        </p:attrNameLst>
                                      </p:cBhvr>
                                      <p:to>
                                        <p:strVal val="-45.0"/>
                                      </p:to>
                                    </p:set>
                                    <p:anim calcmode="lin" valueType="num">
                                      <p:cBhvr>
                                        <p:cTn id="38" dur="227" fill="hold">
                                          <p:stCondLst>
                                            <p:cond delay="227"/>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39" dur="227"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40" dur="78" decel="50000" autoRev="1" fill="hold">
                                          <p:stCondLst>
                                            <p:cond delay="227"/>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41" dur="68" fill="hold">
                                          <p:stCondLst>
                                            <p:cond delay="432"/>
                                          </p:stCondLst>
                                        </p:cTn>
                                        <p:tgtEl>
                                          <p:spTgt spid="8"/>
                                        </p:tgtEl>
                                        <p:attrNameLst>
                                          <p:attrName>ppt_y</p:attrName>
                                        </p:attrNameLst>
                                      </p:cBhvr>
                                      <p:tavLst>
                                        <p:tav tm="0">
                                          <p:val>
                                            <p:strVal val="#ppt_y-(0.354*#ppt_w-0.172*#ppt_h)"/>
                                          </p:val>
                                        </p:tav>
                                        <p:tav tm="100000">
                                          <p:val>
                                            <p:strVal val="#ppt_y"/>
                                          </p:val>
                                        </p:tav>
                                      </p:tavLst>
                                    </p:anim>
                                  </p:childTnLst>
                                </p:cTn>
                              </p:par>
                            </p:childTnLst>
                          </p:cTn>
                        </p:par>
                        <p:par>
                          <p:cTn id="42" fill="hold">
                            <p:stCondLst>
                              <p:cond delay="5600"/>
                            </p:stCondLst>
                            <p:childTnLst>
                              <p:par>
                                <p:cTn id="43" presetID="16" presetClass="entr" presetSubtype="21"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par>
                          <p:cTn id="46" fill="hold">
                            <p:stCondLst>
                              <p:cond delay="6100"/>
                            </p:stCondLst>
                            <p:childTnLst>
                              <p:par>
                                <p:cTn id="47" presetID="16" presetClass="entr" presetSubtype="37"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arn(outVertical)">
                                      <p:cBhvr>
                                        <p:cTn id="49" dur="500"/>
                                        <p:tgtEl>
                                          <p:spTgt spid="12"/>
                                        </p:tgtEl>
                                      </p:cBhvr>
                                    </p:animEffect>
                                  </p:childTnLst>
                                </p:cTn>
                              </p:par>
                            </p:childTnLst>
                          </p:cTn>
                        </p:par>
                        <p:par>
                          <p:cTn id="50" fill="hold">
                            <p:stCondLst>
                              <p:cond delay="6600"/>
                            </p:stCondLst>
                            <p:childTnLst>
                              <p:par>
                                <p:cTn id="51" presetID="55"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1000" fill="hold"/>
                                        <p:tgtEl>
                                          <p:spTgt spid="13"/>
                                        </p:tgtEl>
                                        <p:attrNameLst>
                                          <p:attrName>ppt_w</p:attrName>
                                        </p:attrNameLst>
                                      </p:cBhvr>
                                      <p:tavLst>
                                        <p:tav tm="0">
                                          <p:val>
                                            <p:strVal val="#ppt_w*0.70"/>
                                          </p:val>
                                        </p:tav>
                                        <p:tav tm="100000">
                                          <p:val>
                                            <p:strVal val="#ppt_w"/>
                                          </p:val>
                                        </p:tav>
                                      </p:tavLst>
                                    </p:anim>
                                    <p:anim calcmode="lin" valueType="num">
                                      <p:cBhvr>
                                        <p:cTn id="54" dur="1000" fill="hold"/>
                                        <p:tgtEl>
                                          <p:spTgt spid="13"/>
                                        </p:tgtEl>
                                        <p:attrNameLst>
                                          <p:attrName>ppt_h</p:attrName>
                                        </p:attrNameLst>
                                      </p:cBhvr>
                                      <p:tavLst>
                                        <p:tav tm="0">
                                          <p:val>
                                            <p:strVal val="#ppt_h"/>
                                          </p:val>
                                        </p:tav>
                                        <p:tav tm="100000">
                                          <p:val>
                                            <p:strVal val="#ppt_h"/>
                                          </p:val>
                                        </p:tav>
                                      </p:tavLst>
                                    </p:anim>
                                    <p:animEffect transition="in" filter="fade">
                                      <p:cBhvr>
                                        <p:cTn id="55" dur="1000"/>
                                        <p:tgtEl>
                                          <p:spTgt spid="13"/>
                                        </p:tgtEl>
                                      </p:cBhvr>
                                    </p:animEffect>
                                  </p:childTnLst>
                                </p:cTn>
                              </p:par>
                            </p:childTnLst>
                          </p:cTn>
                        </p:par>
                        <p:par>
                          <p:cTn id="56" fill="hold">
                            <p:stCondLst>
                              <p:cond delay="7600"/>
                            </p:stCondLst>
                            <p:childTnLst>
                              <p:par>
                                <p:cTn id="57" presetID="26" presetClass="emph" presetSubtype="0" fill="hold" nodeType="afterEffect">
                                  <p:stCondLst>
                                    <p:cond delay="0"/>
                                  </p:stCondLst>
                                  <p:childTnLst>
                                    <p:animEffect transition="out" filter="fade">
                                      <p:cBhvr>
                                        <p:cTn id="58" dur="500" tmFilter="0, 0; .2, .5; .8, .5; 1, 0"/>
                                        <p:tgtEl>
                                          <p:spTgt spid="13"/>
                                        </p:tgtEl>
                                      </p:cBhvr>
                                    </p:animEffect>
                                    <p:animScale>
                                      <p:cBhvr>
                                        <p:cTn id="59"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p:bldP spid="9"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521" y="123478"/>
            <a:ext cx="179512" cy="432048"/>
          </a:xfrm>
          <a:prstGeom prst="rect">
            <a:avLst/>
          </a:prstGeom>
          <a:solidFill>
            <a:srgbClr val="D83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9"/>
          <p:cNvSpPr txBox="1"/>
          <p:nvPr/>
        </p:nvSpPr>
        <p:spPr>
          <a:xfrm>
            <a:off x="460380" y="155415"/>
            <a:ext cx="1210588" cy="400110"/>
          </a:xfrm>
          <a:prstGeom prst="rect">
            <a:avLst/>
          </a:prstGeom>
          <a:noFill/>
        </p:spPr>
        <p:txBody>
          <a:bodyPr wrap="none" rtlCol="0">
            <a:spAutoFit/>
          </a:bodyPr>
          <a:lstStyle/>
          <a:p>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0" y="771550"/>
            <a:ext cx="2195736" cy="4657700"/>
          </a:xfrm>
          <a:prstGeom prst="rect">
            <a:avLst/>
          </a:prstGeom>
          <a:solidFill>
            <a:srgbClr val="D83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7" name="椭圆 6"/>
          <p:cNvSpPr/>
          <p:nvPr/>
        </p:nvSpPr>
        <p:spPr>
          <a:xfrm>
            <a:off x="2087724" y="1275606"/>
            <a:ext cx="216024" cy="216024"/>
          </a:xfrm>
          <a:prstGeom prst="ellipse">
            <a:avLst/>
          </a:prstGeom>
          <a:solidFill>
            <a:srgbClr val="D8343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087724" y="2013688"/>
            <a:ext cx="216024" cy="216024"/>
          </a:xfrm>
          <a:prstGeom prst="ellipse">
            <a:avLst/>
          </a:prstGeom>
          <a:solidFill>
            <a:srgbClr val="D8343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087724" y="2751770"/>
            <a:ext cx="216024" cy="216024"/>
          </a:xfrm>
          <a:prstGeom prst="ellipse">
            <a:avLst/>
          </a:prstGeom>
          <a:solidFill>
            <a:srgbClr val="D8343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087724" y="3489852"/>
            <a:ext cx="216024" cy="216024"/>
          </a:xfrm>
          <a:prstGeom prst="ellipse">
            <a:avLst/>
          </a:prstGeom>
          <a:solidFill>
            <a:srgbClr val="D8343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087724" y="4227934"/>
            <a:ext cx="216024" cy="216024"/>
          </a:xfrm>
          <a:prstGeom prst="ellipse">
            <a:avLst/>
          </a:prstGeom>
          <a:solidFill>
            <a:srgbClr val="D8343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flipH="1">
            <a:off x="2555777" y="1135399"/>
            <a:ext cx="5832648" cy="446248"/>
          </a:xfrm>
          <a:prstGeom prst="rect">
            <a:avLst/>
          </a:prstGeom>
          <a:effectLst/>
        </p:spPr>
        <p:txBody>
          <a:bodyPr wrap="square" lIns="121893" tIns="60946" rIns="121893" bIns="60946">
            <a:spAutoFit/>
          </a:bodyPr>
          <a:lstStyle/>
          <a:p>
            <a:pPr>
              <a:lnSpc>
                <a:spcPct val="150000"/>
              </a:lnSpc>
            </a:pPr>
            <a:r>
              <a:rPr lang="zh-CN" altLang="en-US" sz="1400" dirty="0">
                <a:solidFill>
                  <a:schemeClr val="tx1">
                    <a:lumMod val="75000"/>
                    <a:lumOff val="25000"/>
                  </a:schemeClr>
                </a:solidFill>
              </a:rPr>
              <a:t>这里输入相关文字，公司注册成立。</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1097869" y="1219485"/>
            <a:ext cx="788994" cy="328267"/>
          </a:xfrm>
          <a:prstGeom prst="rect">
            <a:avLst/>
          </a:prstGeom>
        </p:spPr>
        <p:txBody>
          <a:bodyPr wrap="square" lIns="121893" tIns="60946" rIns="121893" bIns="60946">
            <a:spAutoFit/>
          </a:bodyPr>
          <a:lstStyle/>
          <a:p>
            <a:pPr algn="just" defTabSz="1218553" fontAlgn="base">
              <a:lnSpc>
                <a:spcPts val="1600"/>
              </a:lnSpc>
              <a:spcBef>
                <a:spcPct val="0"/>
              </a:spcBef>
              <a:spcAft>
                <a:spcPct val="0"/>
              </a:spcAft>
            </a:pPr>
            <a:r>
              <a:rPr lang="en-US" altLang="zh-CN" sz="1600" b="1" dirty="0">
                <a:solidFill>
                  <a:srgbClr val="F4F0D2"/>
                </a:solidFill>
                <a:latin typeface="微软雅黑" panose="020B0503020204020204" pitchFamily="34" charset="-122"/>
                <a:ea typeface="微软雅黑" panose="020B0503020204020204" pitchFamily="34" charset="-122"/>
              </a:rPr>
              <a:t>2007</a:t>
            </a:r>
          </a:p>
        </p:txBody>
      </p:sp>
      <p:sp>
        <p:nvSpPr>
          <p:cNvPr id="14" name="矩形 13"/>
          <p:cNvSpPr/>
          <p:nvPr/>
        </p:nvSpPr>
        <p:spPr>
          <a:xfrm>
            <a:off x="1097869" y="1957568"/>
            <a:ext cx="788994" cy="328267"/>
          </a:xfrm>
          <a:prstGeom prst="rect">
            <a:avLst/>
          </a:prstGeom>
        </p:spPr>
        <p:txBody>
          <a:bodyPr wrap="square" lIns="121893" tIns="60946" rIns="121893" bIns="60946">
            <a:spAutoFit/>
          </a:bodyPr>
          <a:lstStyle/>
          <a:p>
            <a:pPr algn="just" defTabSz="1218553" fontAlgn="base">
              <a:lnSpc>
                <a:spcPts val="1600"/>
              </a:lnSpc>
              <a:spcBef>
                <a:spcPct val="0"/>
              </a:spcBef>
              <a:spcAft>
                <a:spcPct val="0"/>
              </a:spcAft>
            </a:pPr>
            <a:r>
              <a:rPr lang="en-US" altLang="zh-CN" sz="1600" b="1" dirty="0">
                <a:solidFill>
                  <a:srgbClr val="F4F0D2"/>
                </a:solidFill>
                <a:latin typeface="微软雅黑" panose="020B0503020204020204" pitchFamily="34" charset="-122"/>
                <a:ea typeface="微软雅黑" panose="020B0503020204020204" pitchFamily="34" charset="-122"/>
              </a:rPr>
              <a:t>2009</a:t>
            </a:r>
          </a:p>
        </p:txBody>
      </p:sp>
      <p:sp>
        <p:nvSpPr>
          <p:cNvPr id="15" name="矩形 14"/>
          <p:cNvSpPr/>
          <p:nvPr/>
        </p:nvSpPr>
        <p:spPr>
          <a:xfrm>
            <a:off x="1097869" y="2695650"/>
            <a:ext cx="788994" cy="328267"/>
          </a:xfrm>
          <a:prstGeom prst="rect">
            <a:avLst/>
          </a:prstGeom>
        </p:spPr>
        <p:txBody>
          <a:bodyPr wrap="square" lIns="121893" tIns="60946" rIns="121893" bIns="60946">
            <a:spAutoFit/>
          </a:bodyPr>
          <a:lstStyle/>
          <a:p>
            <a:pPr algn="just" defTabSz="1218553" fontAlgn="base">
              <a:lnSpc>
                <a:spcPts val="1600"/>
              </a:lnSpc>
              <a:spcBef>
                <a:spcPct val="0"/>
              </a:spcBef>
              <a:spcAft>
                <a:spcPct val="0"/>
              </a:spcAft>
            </a:pPr>
            <a:r>
              <a:rPr lang="en-US" altLang="zh-CN" sz="1600" b="1" dirty="0">
                <a:solidFill>
                  <a:srgbClr val="F4F0D2"/>
                </a:solidFill>
                <a:latin typeface="微软雅黑" panose="020B0503020204020204" pitchFamily="34" charset="-122"/>
                <a:ea typeface="微软雅黑" panose="020B0503020204020204" pitchFamily="34" charset="-122"/>
              </a:rPr>
              <a:t>2011</a:t>
            </a:r>
          </a:p>
        </p:txBody>
      </p:sp>
      <p:sp>
        <p:nvSpPr>
          <p:cNvPr id="16" name="矩形 15"/>
          <p:cNvSpPr/>
          <p:nvPr/>
        </p:nvSpPr>
        <p:spPr>
          <a:xfrm>
            <a:off x="1097869" y="3433732"/>
            <a:ext cx="788994" cy="328267"/>
          </a:xfrm>
          <a:prstGeom prst="rect">
            <a:avLst/>
          </a:prstGeom>
        </p:spPr>
        <p:txBody>
          <a:bodyPr wrap="square" lIns="121893" tIns="60946" rIns="121893" bIns="60946">
            <a:spAutoFit/>
          </a:bodyPr>
          <a:lstStyle/>
          <a:p>
            <a:pPr algn="just" defTabSz="1218553" fontAlgn="base">
              <a:lnSpc>
                <a:spcPts val="1600"/>
              </a:lnSpc>
              <a:spcBef>
                <a:spcPct val="0"/>
              </a:spcBef>
              <a:spcAft>
                <a:spcPct val="0"/>
              </a:spcAft>
            </a:pPr>
            <a:r>
              <a:rPr lang="en-US" altLang="zh-CN" sz="1600" b="1" dirty="0">
                <a:solidFill>
                  <a:srgbClr val="F4F0D2"/>
                </a:solidFill>
                <a:latin typeface="微软雅黑" panose="020B0503020204020204" pitchFamily="34" charset="-122"/>
                <a:ea typeface="微软雅黑" panose="020B0503020204020204" pitchFamily="34" charset="-122"/>
              </a:rPr>
              <a:t>2013</a:t>
            </a:r>
          </a:p>
        </p:txBody>
      </p:sp>
      <p:sp>
        <p:nvSpPr>
          <p:cNvPr id="17" name="矩形 16"/>
          <p:cNvSpPr/>
          <p:nvPr/>
        </p:nvSpPr>
        <p:spPr>
          <a:xfrm>
            <a:off x="1097869" y="4171813"/>
            <a:ext cx="788994" cy="328267"/>
          </a:xfrm>
          <a:prstGeom prst="rect">
            <a:avLst/>
          </a:prstGeom>
        </p:spPr>
        <p:txBody>
          <a:bodyPr wrap="square" lIns="121893" tIns="60946" rIns="121893" bIns="60946">
            <a:spAutoFit/>
          </a:bodyPr>
          <a:lstStyle/>
          <a:p>
            <a:pPr algn="just" defTabSz="1218553" fontAlgn="base">
              <a:lnSpc>
                <a:spcPts val="1600"/>
              </a:lnSpc>
              <a:spcBef>
                <a:spcPct val="0"/>
              </a:spcBef>
              <a:spcAft>
                <a:spcPct val="0"/>
              </a:spcAft>
            </a:pPr>
            <a:r>
              <a:rPr lang="en-US" altLang="zh-CN" sz="1600" b="1" dirty="0">
                <a:solidFill>
                  <a:srgbClr val="F4F0D2"/>
                </a:solidFill>
                <a:latin typeface="微软雅黑" panose="020B0503020204020204" pitchFamily="34" charset="-122"/>
                <a:ea typeface="微软雅黑" panose="020B0503020204020204" pitchFamily="34" charset="-122"/>
              </a:rPr>
              <a:t>2014</a:t>
            </a:r>
          </a:p>
        </p:txBody>
      </p:sp>
      <p:sp>
        <p:nvSpPr>
          <p:cNvPr id="18" name="矩形 17"/>
          <p:cNvSpPr/>
          <p:nvPr/>
        </p:nvSpPr>
        <p:spPr>
          <a:xfrm flipH="1">
            <a:off x="2555777" y="1853931"/>
            <a:ext cx="5832648" cy="446248"/>
          </a:xfrm>
          <a:prstGeom prst="rect">
            <a:avLst/>
          </a:prstGeom>
          <a:effectLst/>
        </p:spPr>
        <p:txBody>
          <a:bodyPr wrap="square" lIns="121893" tIns="60946" rIns="121893" bIns="60946">
            <a:spAutoFit/>
          </a:bodyPr>
          <a:lstStyle/>
          <a:p>
            <a:pPr>
              <a:lnSpc>
                <a:spcPct val="150000"/>
              </a:lnSpc>
            </a:pPr>
            <a:r>
              <a:rPr lang="zh-CN" altLang="en-US" sz="1400" dirty="0">
                <a:solidFill>
                  <a:schemeClr val="tx1">
                    <a:lumMod val="75000"/>
                    <a:lumOff val="25000"/>
                  </a:schemeClr>
                </a:solidFill>
              </a:rPr>
              <a:t>这里输入简单的文字概述这里输入简单文字概述简单的文字概述</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flipH="1">
            <a:off x="2555777" y="2606894"/>
            <a:ext cx="5832648" cy="446248"/>
          </a:xfrm>
          <a:prstGeom prst="rect">
            <a:avLst/>
          </a:prstGeom>
          <a:effectLst/>
        </p:spPr>
        <p:txBody>
          <a:bodyPr wrap="square" lIns="121893" tIns="60946" rIns="121893" bIns="60946">
            <a:spAutoFit/>
          </a:bodyPr>
          <a:lstStyle/>
          <a:p>
            <a:pPr>
              <a:lnSpc>
                <a:spcPct val="150000"/>
              </a:lnSpc>
            </a:pPr>
            <a:r>
              <a:rPr lang="zh-CN" altLang="en-US" sz="1400" dirty="0">
                <a:solidFill>
                  <a:schemeClr val="tx1">
                    <a:lumMod val="75000"/>
                    <a:lumOff val="25000"/>
                  </a:schemeClr>
                </a:solidFill>
              </a:rPr>
              <a:t>这里输入文字概述简单的文字概述</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flipH="1">
            <a:off x="2555777" y="3359859"/>
            <a:ext cx="5832648" cy="446248"/>
          </a:xfrm>
          <a:prstGeom prst="rect">
            <a:avLst/>
          </a:prstGeom>
          <a:effectLst/>
        </p:spPr>
        <p:txBody>
          <a:bodyPr wrap="square" lIns="121893" tIns="60946" rIns="121893" bIns="60946">
            <a:spAutoFit/>
          </a:bodyPr>
          <a:lstStyle/>
          <a:p>
            <a:pPr>
              <a:lnSpc>
                <a:spcPct val="150000"/>
              </a:lnSpc>
            </a:pPr>
            <a:r>
              <a:rPr lang="zh-CN" altLang="en-US" sz="1400" dirty="0">
                <a:solidFill>
                  <a:schemeClr val="tx1">
                    <a:lumMod val="75000"/>
                    <a:lumOff val="25000"/>
                  </a:schemeClr>
                </a:solidFill>
              </a:rPr>
              <a:t>这里输入简单的文字概述这里述简单的文字概述</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flipH="1">
            <a:off x="2555777" y="4112822"/>
            <a:ext cx="5832648" cy="446248"/>
          </a:xfrm>
          <a:prstGeom prst="rect">
            <a:avLst/>
          </a:prstGeom>
          <a:effectLst/>
        </p:spPr>
        <p:txBody>
          <a:bodyPr wrap="square" lIns="121893" tIns="60946" rIns="121893" bIns="60946">
            <a:spAutoFit/>
          </a:bodyPr>
          <a:lstStyle/>
          <a:p>
            <a:pPr>
              <a:lnSpc>
                <a:spcPct val="150000"/>
              </a:lnSpc>
            </a:pPr>
            <a:r>
              <a:rPr lang="zh-CN" altLang="en-US" sz="1400" dirty="0">
                <a:solidFill>
                  <a:schemeClr val="tx1">
                    <a:lumMod val="75000"/>
                    <a:lumOff val="25000"/>
                  </a:schemeClr>
                </a:solidFill>
              </a:rPr>
              <a:t>这里输入简单的文字概述这里输入简单文字概述简单的文。</a:t>
            </a:r>
            <a:endPar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8892480" y="4559069"/>
            <a:ext cx="251520" cy="892840"/>
          </a:xfrm>
          <a:prstGeom prst="rect">
            <a:avLst/>
          </a:prstGeom>
          <a:solidFill>
            <a:srgbClr val="D83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Tree>
    <p:extLst>
      <p:ext uri="{BB962C8B-B14F-4D97-AF65-F5344CB8AC3E}">
        <p14:creationId xmlns:p14="http://schemas.microsoft.com/office/powerpoint/2010/main" val="834320199"/>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5"/>
                                        </p:tgtEl>
                                      </p:cBhvr>
                                    </p:animEffect>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350"/>
                                        <p:tgtEl>
                                          <p:spTgt spid="13"/>
                                        </p:tgtEl>
                                      </p:cBhvr>
                                    </p:animEffect>
                                  </p:childTnLst>
                                </p:cTn>
                              </p:par>
                              <p:par>
                                <p:cTn id="28" presetID="26" presetClass="emph" presetSubtype="0" fill="hold" grpId="1" nodeType="withEffect">
                                  <p:stCondLst>
                                    <p:cond delay="0"/>
                                  </p:stCondLst>
                                  <p:childTnLst>
                                    <p:animEffect transition="out" filter="fade">
                                      <p:cBhvr>
                                        <p:cTn id="29" dur="400" tmFilter="0, 0; .2, .5; .8, .5; 1, 0"/>
                                        <p:tgtEl>
                                          <p:spTgt spid="13"/>
                                        </p:tgtEl>
                                      </p:cBhvr>
                                    </p:animEffect>
                                    <p:animScale>
                                      <p:cBhvr>
                                        <p:cTn id="30" dur="200" autoRev="1" fill="hold"/>
                                        <p:tgtEl>
                                          <p:spTgt spid="13"/>
                                        </p:tgtEl>
                                      </p:cBhvr>
                                      <p:by x="105000" y="105000"/>
                                    </p:animScale>
                                  </p:childTnLst>
                                </p:cTn>
                              </p:par>
                            </p:childTnLst>
                          </p:cTn>
                        </p:par>
                        <p:par>
                          <p:cTn id="31" fill="hold">
                            <p:stCondLst>
                              <p:cond delay="2400"/>
                            </p:stCondLst>
                            <p:childTnLst>
                              <p:par>
                                <p:cTn id="32" presetID="2" presetClass="entr" presetSubtype="2"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childTnLst>
                          </p:cTn>
                        </p:par>
                        <p:par>
                          <p:cTn id="36" fill="hold">
                            <p:stCondLst>
                              <p:cond delay="2900"/>
                            </p:stCondLst>
                            <p:childTnLst>
                              <p:par>
                                <p:cTn id="37" presetID="23" presetClass="entr" presetSubtype="16"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childTnLst>
                                </p:cTn>
                              </p:par>
                            </p:childTnLst>
                          </p:cTn>
                        </p:par>
                        <p:par>
                          <p:cTn id="41" fill="hold">
                            <p:stCondLst>
                              <p:cond delay="3400"/>
                            </p:stCondLst>
                            <p:childTnLst>
                              <p:par>
                                <p:cTn id="42" presetID="10"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350"/>
                                        <p:tgtEl>
                                          <p:spTgt spid="14"/>
                                        </p:tgtEl>
                                      </p:cBhvr>
                                    </p:animEffect>
                                  </p:childTnLst>
                                </p:cTn>
                              </p:par>
                              <p:par>
                                <p:cTn id="45" presetID="26" presetClass="emph" presetSubtype="0" fill="hold" grpId="1" nodeType="withEffect">
                                  <p:stCondLst>
                                    <p:cond delay="0"/>
                                  </p:stCondLst>
                                  <p:childTnLst>
                                    <p:animEffect transition="out" filter="fade">
                                      <p:cBhvr>
                                        <p:cTn id="46" dur="400" tmFilter="0, 0; .2, .5; .8, .5; 1, 0"/>
                                        <p:tgtEl>
                                          <p:spTgt spid="14"/>
                                        </p:tgtEl>
                                      </p:cBhvr>
                                    </p:animEffect>
                                    <p:animScale>
                                      <p:cBhvr>
                                        <p:cTn id="47" dur="200" autoRev="1" fill="hold"/>
                                        <p:tgtEl>
                                          <p:spTgt spid="14"/>
                                        </p:tgtEl>
                                      </p:cBhvr>
                                      <p:by x="105000" y="105000"/>
                                    </p:animScale>
                                  </p:childTnLst>
                                </p:cTn>
                              </p:par>
                            </p:childTnLst>
                          </p:cTn>
                        </p:par>
                        <p:par>
                          <p:cTn id="48" fill="hold">
                            <p:stCondLst>
                              <p:cond delay="3800"/>
                            </p:stCondLst>
                            <p:childTnLst>
                              <p:par>
                                <p:cTn id="49" presetID="2" presetClass="entr" presetSubtype="2"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1+#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childTnLst>
                          </p:cTn>
                        </p:par>
                        <p:par>
                          <p:cTn id="53" fill="hold">
                            <p:stCondLst>
                              <p:cond delay="4300"/>
                            </p:stCondLst>
                            <p:childTnLst>
                              <p:par>
                                <p:cTn id="54" presetID="2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childTnLst>
                                </p:cTn>
                              </p:par>
                            </p:childTnLst>
                          </p:cTn>
                        </p:par>
                        <p:par>
                          <p:cTn id="58" fill="hold">
                            <p:stCondLst>
                              <p:cond delay="4800"/>
                            </p:stCondLst>
                            <p:childTnLst>
                              <p:par>
                                <p:cTn id="59" presetID="10"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350"/>
                                        <p:tgtEl>
                                          <p:spTgt spid="15"/>
                                        </p:tgtEl>
                                      </p:cBhvr>
                                    </p:animEffect>
                                  </p:childTnLst>
                                </p:cTn>
                              </p:par>
                              <p:par>
                                <p:cTn id="62" presetID="26" presetClass="emph" presetSubtype="0" fill="hold" grpId="1" nodeType="withEffect">
                                  <p:stCondLst>
                                    <p:cond delay="0"/>
                                  </p:stCondLst>
                                  <p:childTnLst>
                                    <p:animEffect transition="out" filter="fade">
                                      <p:cBhvr>
                                        <p:cTn id="63" dur="400" tmFilter="0, 0; .2, .5; .8, .5; 1, 0"/>
                                        <p:tgtEl>
                                          <p:spTgt spid="15"/>
                                        </p:tgtEl>
                                      </p:cBhvr>
                                    </p:animEffect>
                                    <p:animScale>
                                      <p:cBhvr>
                                        <p:cTn id="64" dur="200" autoRev="1" fill="hold"/>
                                        <p:tgtEl>
                                          <p:spTgt spid="15"/>
                                        </p:tgtEl>
                                      </p:cBhvr>
                                      <p:by x="105000" y="105000"/>
                                    </p:animScale>
                                  </p:childTnLst>
                                </p:cTn>
                              </p:par>
                            </p:childTnLst>
                          </p:cTn>
                        </p:par>
                        <p:par>
                          <p:cTn id="65" fill="hold">
                            <p:stCondLst>
                              <p:cond delay="5200"/>
                            </p:stCondLst>
                            <p:childTnLst>
                              <p:par>
                                <p:cTn id="66" presetID="2" presetClass="entr" presetSubtype="2"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fill="hold"/>
                                        <p:tgtEl>
                                          <p:spTgt spid="19"/>
                                        </p:tgtEl>
                                        <p:attrNameLst>
                                          <p:attrName>ppt_x</p:attrName>
                                        </p:attrNameLst>
                                      </p:cBhvr>
                                      <p:tavLst>
                                        <p:tav tm="0">
                                          <p:val>
                                            <p:strVal val="1+#ppt_w/2"/>
                                          </p:val>
                                        </p:tav>
                                        <p:tav tm="100000">
                                          <p:val>
                                            <p:strVal val="#ppt_x"/>
                                          </p:val>
                                        </p:tav>
                                      </p:tavLst>
                                    </p:anim>
                                    <p:anim calcmode="lin" valueType="num">
                                      <p:cBhvr additive="base">
                                        <p:cTn id="69" dur="500" fill="hold"/>
                                        <p:tgtEl>
                                          <p:spTgt spid="19"/>
                                        </p:tgtEl>
                                        <p:attrNameLst>
                                          <p:attrName>ppt_y</p:attrName>
                                        </p:attrNameLst>
                                      </p:cBhvr>
                                      <p:tavLst>
                                        <p:tav tm="0">
                                          <p:val>
                                            <p:strVal val="#ppt_y"/>
                                          </p:val>
                                        </p:tav>
                                        <p:tav tm="100000">
                                          <p:val>
                                            <p:strVal val="#ppt_y"/>
                                          </p:val>
                                        </p:tav>
                                      </p:tavLst>
                                    </p:anim>
                                  </p:childTnLst>
                                </p:cTn>
                              </p:par>
                            </p:childTnLst>
                          </p:cTn>
                        </p:par>
                        <p:par>
                          <p:cTn id="70" fill="hold">
                            <p:stCondLst>
                              <p:cond delay="5700"/>
                            </p:stCondLst>
                            <p:childTnLst>
                              <p:par>
                                <p:cTn id="71" presetID="23" presetClass="entr" presetSubtype="16" fill="hold" grpId="0" nodeType="after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500" fill="hold"/>
                                        <p:tgtEl>
                                          <p:spTgt spid="10"/>
                                        </p:tgtEl>
                                        <p:attrNameLst>
                                          <p:attrName>ppt_w</p:attrName>
                                        </p:attrNameLst>
                                      </p:cBhvr>
                                      <p:tavLst>
                                        <p:tav tm="0">
                                          <p:val>
                                            <p:fltVal val="0"/>
                                          </p:val>
                                        </p:tav>
                                        <p:tav tm="100000">
                                          <p:val>
                                            <p:strVal val="#ppt_w"/>
                                          </p:val>
                                        </p:tav>
                                      </p:tavLst>
                                    </p:anim>
                                    <p:anim calcmode="lin" valueType="num">
                                      <p:cBhvr>
                                        <p:cTn id="74" dur="500" fill="hold"/>
                                        <p:tgtEl>
                                          <p:spTgt spid="10"/>
                                        </p:tgtEl>
                                        <p:attrNameLst>
                                          <p:attrName>ppt_h</p:attrName>
                                        </p:attrNameLst>
                                      </p:cBhvr>
                                      <p:tavLst>
                                        <p:tav tm="0">
                                          <p:val>
                                            <p:fltVal val="0"/>
                                          </p:val>
                                        </p:tav>
                                        <p:tav tm="100000">
                                          <p:val>
                                            <p:strVal val="#ppt_h"/>
                                          </p:val>
                                        </p:tav>
                                      </p:tavLst>
                                    </p:anim>
                                  </p:childTnLst>
                                </p:cTn>
                              </p:par>
                            </p:childTnLst>
                          </p:cTn>
                        </p:par>
                        <p:par>
                          <p:cTn id="75" fill="hold">
                            <p:stCondLst>
                              <p:cond delay="6200"/>
                            </p:stCondLst>
                            <p:childTnLst>
                              <p:par>
                                <p:cTn id="76" presetID="10" presetClass="entr" presetSubtype="0"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350"/>
                                        <p:tgtEl>
                                          <p:spTgt spid="16"/>
                                        </p:tgtEl>
                                      </p:cBhvr>
                                    </p:animEffect>
                                  </p:childTnLst>
                                </p:cTn>
                              </p:par>
                              <p:par>
                                <p:cTn id="79" presetID="26" presetClass="emph" presetSubtype="0" fill="hold" grpId="1" nodeType="withEffect">
                                  <p:stCondLst>
                                    <p:cond delay="0"/>
                                  </p:stCondLst>
                                  <p:childTnLst>
                                    <p:animEffect transition="out" filter="fade">
                                      <p:cBhvr>
                                        <p:cTn id="80" dur="400" tmFilter="0, 0; .2, .5; .8, .5; 1, 0"/>
                                        <p:tgtEl>
                                          <p:spTgt spid="16"/>
                                        </p:tgtEl>
                                      </p:cBhvr>
                                    </p:animEffect>
                                    <p:animScale>
                                      <p:cBhvr>
                                        <p:cTn id="81" dur="200" autoRev="1" fill="hold"/>
                                        <p:tgtEl>
                                          <p:spTgt spid="16"/>
                                        </p:tgtEl>
                                      </p:cBhvr>
                                      <p:by x="105000" y="105000"/>
                                    </p:animScale>
                                  </p:childTnLst>
                                </p:cTn>
                              </p:par>
                            </p:childTnLst>
                          </p:cTn>
                        </p:par>
                        <p:par>
                          <p:cTn id="82" fill="hold">
                            <p:stCondLst>
                              <p:cond delay="6600"/>
                            </p:stCondLst>
                            <p:childTnLst>
                              <p:par>
                                <p:cTn id="83" presetID="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1+#ppt_w/2"/>
                                          </p:val>
                                        </p:tav>
                                        <p:tav tm="100000">
                                          <p:val>
                                            <p:strVal val="#ppt_x"/>
                                          </p:val>
                                        </p:tav>
                                      </p:tavLst>
                                    </p:anim>
                                    <p:anim calcmode="lin" valueType="num">
                                      <p:cBhvr additive="base">
                                        <p:cTn id="86" dur="500" fill="hold"/>
                                        <p:tgtEl>
                                          <p:spTgt spid="20"/>
                                        </p:tgtEl>
                                        <p:attrNameLst>
                                          <p:attrName>ppt_y</p:attrName>
                                        </p:attrNameLst>
                                      </p:cBhvr>
                                      <p:tavLst>
                                        <p:tav tm="0">
                                          <p:val>
                                            <p:strVal val="#ppt_y"/>
                                          </p:val>
                                        </p:tav>
                                        <p:tav tm="100000">
                                          <p:val>
                                            <p:strVal val="#ppt_y"/>
                                          </p:val>
                                        </p:tav>
                                      </p:tavLst>
                                    </p:anim>
                                  </p:childTnLst>
                                </p:cTn>
                              </p:par>
                            </p:childTnLst>
                          </p:cTn>
                        </p:par>
                        <p:par>
                          <p:cTn id="87" fill="hold">
                            <p:stCondLst>
                              <p:cond delay="7100"/>
                            </p:stCondLst>
                            <p:childTnLst>
                              <p:par>
                                <p:cTn id="88" presetID="23" presetClass="entr" presetSubtype="16" fill="hold" grpId="0" nodeType="afterEffect">
                                  <p:stCondLst>
                                    <p:cond delay="0"/>
                                  </p:stCondLst>
                                  <p:childTnLst>
                                    <p:set>
                                      <p:cBhvr>
                                        <p:cTn id="89" dur="1" fill="hold">
                                          <p:stCondLst>
                                            <p:cond delay="0"/>
                                          </p:stCondLst>
                                        </p:cTn>
                                        <p:tgtEl>
                                          <p:spTgt spid="11"/>
                                        </p:tgtEl>
                                        <p:attrNameLst>
                                          <p:attrName>style.visibility</p:attrName>
                                        </p:attrNameLst>
                                      </p:cBhvr>
                                      <p:to>
                                        <p:strVal val="visible"/>
                                      </p:to>
                                    </p:set>
                                    <p:anim calcmode="lin" valueType="num">
                                      <p:cBhvr>
                                        <p:cTn id="90" dur="500" fill="hold"/>
                                        <p:tgtEl>
                                          <p:spTgt spid="11"/>
                                        </p:tgtEl>
                                        <p:attrNameLst>
                                          <p:attrName>ppt_w</p:attrName>
                                        </p:attrNameLst>
                                      </p:cBhvr>
                                      <p:tavLst>
                                        <p:tav tm="0">
                                          <p:val>
                                            <p:fltVal val="0"/>
                                          </p:val>
                                        </p:tav>
                                        <p:tav tm="100000">
                                          <p:val>
                                            <p:strVal val="#ppt_w"/>
                                          </p:val>
                                        </p:tav>
                                      </p:tavLst>
                                    </p:anim>
                                    <p:anim calcmode="lin" valueType="num">
                                      <p:cBhvr>
                                        <p:cTn id="91" dur="500" fill="hold"/>
                                        <p:tgtEl>
                                          <p:spTgt spid="11"/>
                                        </p:tgtEl>
                                        <p:attrNameLst>
                                          <p:attrName>ppt_h</p:attrName>
                                        </p:attrNameLst>
                                      </p:cBhvr>
                                      <p:tavLst>
                                        <p:tav tm="0">
                                          <p:val>
                                            <p:fltVal val="0"/>
                                          </p:val>
                                        </p:tav>
                                        <p:tav tm="100000">
                                          <p:val>
                                            <p:strVal val="#ppt_h"/>
                                          </p:val>
                                        </p:tav>
                                      </p:tavLst>
                                    </p:anim>
                                  </p:childTnLst>
                                </p:cTn>
                              </p:par>
                            </p:childTnLst>
                          </p:cTn>
                        </p:par>
                        <p:par>
                          <p:cTn id="92" fill="hold">
                            <p:stCondLst>
                              <p:cond delay="7600"/>
                            </p:stCondLst>
                            <p:childTnLst>
                              <p:par>
                                <p:cTn id="93" presetID="10" presetClass="entr" presetSubtype="0" fill="hold" grpId="0" nodeType="after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350"/>
                                        <p:tgtEl>
                                          <p:spTgt spid="17"/>
                                        </p:tgtEl>
                                      </p:cBhvr>
                                    </p:animEffect>
                                  </p:childTnLst>
                                </p:cTn>
                              </p:par>
                              <p:par>
                                <p:cTn id="96" presetID="26" presetClass="emph" presetSubtype="0" fill="hold" grpId="1" nodeType="withEffect">
                                  <p:stCondLst>
                                    <p:cond delay="0"/>
                                  </p:stCondLst>
                                  <p:childTnLst>
                                    <p:animEffect transition="out" filter="fade">
                                      <p:cBhvr>
                                        <p:cTn id="97" dur="400" tmFilter="0, 0; .2, .5; .8, .5; 1, 0"/>
                                        <p:tgtEl>
                                          <p:spTgt spid="17"/>
                                        </p:tgtEl>
                                      </p:cBhvr>
                                    </p:animEffect>
                                    <p:animScale>
                                      <p:cBhvr>
                                        <p:cTn id="98" dur="200" autoRev="1" fill="hold"/>
                                        <p:tgtEl>
                                          <p:spTgt spid="17"/>
                                        </p:tgtEl>
                                      </p:cBhvr>
                                      <p:by x="105000" y="105000"/>
                                    </p:animScale>
                                  </p:childTnLst>
                                </p:cTn>
                              </p:par>
                            </p:childTnLst>
                          </p:cTn>
                        </p:par>
                        <p:par>
                          <p:cTn id="99" fill="hold">
                            <p:stCondLst>
                              <p:cond delay="8000"/>
                            </p:stCondLst>
                            <p:childTnLst>
                              <p:par>
                                <p:cTn id="100" presetID="2" presetClass="entr" presetSubtype="2" fill="hold" grpId="0" nodeType="afterEffect">
                                  <p:stCondLst>
                                    <p:cond delay="0"/>
                                  </p:stCondLst>
                                  <p:childTnLst>
                                    <p:set>
                                      <p:cBhvr>
                                        <p:cTn id="101" dur="1" fill="hold">
                                          <p:stCondLst>
                                            <p:cond delay="0"/>
                                          </p:stCondLst>
                                        </p:cTn>
                                        <p:tgtEl>
                                          <p:spTgt spid="21"/>
                                        </p:tgtEl>
                                        <p:attrNameLst>
                                          <p:attrName>style.visibility</p:attrName>
                                        </p:attrNameLst>
                                      </p:cBhvr>
                                      <p:to>
                                        <p:strVal val="visible"/>
                                      </p:to>
                                    </p:set>
                                    <p:anim calcmode="lin" valueType="num">
                                      <p:cBhvr additive="base">
                                        <p:cTn id="102" dur="500" fill="hold"/>
                                        <p:tgtEl>
                                          <p:spTgt spid="21"/>
                                        </p:tgtEl>
                                        <p:attrNameLst>
                                          <p:attrName>ppt_x</p:attrName>
                                        </p:attrNameLst>
                                      </p:cBhvr>
                                      <p:tavLst>
                                        <p:tav tm="0">
                                          <p:val>
                                            <p:strVal val="1+#ppt_w/2"/>
                                          </p:val>
                                        </p:tav>
                                        <p:tav tm="100000">
                                          <p:val>
                                            <p:strVal val="#ppt_x"/>
                                          </p:val>
                                        </p:tav>
                                      </p:tavLst>
                                    </p:anim>
                                    <p:anim calcmode="lin" valueType="num">
                                      <p:cBhvr additive="base">
                                        <p:cTn id="103" dur="500" fill="hold"/>
                                        <p:tgtEl>
                                          <p:spTgt spid="21"/>
                                        </p:tgtEl>
                                        <p:attrNameLst>
                                          <p:attrName>ppt_y</p:attrName>
                                        </p:attrNameLst>
                                      </p:cBhvr>
                                      <p:tavLst>
                                        <p:tav tm="0">
                                          <p:val>
                                            <p:strVal val="#ppt_y"/>
                                          </p:val>
                                        </p:tav>
                                        <p:tav tm="100000">
                                          <p:val>
                                            <p:strVal val="#ppt_y"/>
                                          </p:val>
                                        </p:tav>
                                      </p:tavLst>
                                    </p:anim>
                                  </p:childTnLst>
                                </p:cTn>
                              </p:par>
                            </p:childTnLst>
                          </p:cTn>
                        </p:par>
                        <p:par>
                          <p:cTn id="104" fill="hold">
                            <p:stCondLst>
                              <p:cond delay="8500"/>
                            </p:stCondLst>
                            <p:childTnLst>
                              <p:par>
                                <p:cTn id="105" presetID="22" presetClass="entr" presetSubtype="8" fill="hold" grpId="0" nodeType="after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wipe(left)">
                                      <p:cBhvr>
                                        <p:cTn id="10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animBg="1"/>
      <p:bldP spid="9" grpId="0" animBg="1"/>
      <p:bldP spid="10" grpId="0" animBg="1"/>
      <p:bldP spid="11" grpId="0" animBg="1"/>
      <p:bldP spid="12" grpId="0"/>
      <p:bldP spid="13" grpId="0"/>
      <p:bldP spid="13" grpId="1"/>
      <p:bldP spid="14" grpId="0"/>
      <p:bldP spid="14" grpId="1"/>
      <p:bldP spid="15" grpId="0"/>
      <p:bldP spid="15" grpId="1"/>
      <p:bldP spid="16" grpId="0"/>
      <p:bldP spid="16" grpId="1"/>
      <p:bldP spid="17" grpId="0"/>
      <p:bldP spid="17" grpId="1"/>
      <p:bldP spid="18" grpId="0"/>
      <p:bldP spid="19" grpId="0"/>
      <p:bldP spid="20" grpId="0"/>
      <p:bldP spid="21"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521" y="123478"/>
            <a:ext cx="179512" cy="432048"/>
          </a:xfrm>
          <a:prstGeom prst="rect">
            <a:avLst/>
          </a:prstGeom>
          <a:solidFill>
            <a:srgbClr val="D83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9"/>
          <p:cNvSpPr txBox="1"/>
          <p:nvPr/>
        </p:nvSpPr>
        <p:spPr>
          <a:xfrm>
            <a:off x="460380" y="155415"/>
            <a:ext cx="1210588" cy="400110"/>
          </a:xfrm>
          <a:prstGeom prst="rect">
            <a:avLst/>
          </a:prstGeom>
          <a:noFill/>
        </p:spPr>
        <p:txBody>
          <a:bodyPr wrap="none" rtlCol="0">
            <a:spAutoFit/>
          </a:bodyPr>
          <a:lstStyle/>
          <a:p>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泪滴形 5"/>
          <p:cNvSpPr/>
          <p:nvPr/>
        </p:nvSpPr>
        <p:spPr>
          <a:xfrm>
            <a:off x="643708" y="1086645"/>
            <a:ext cx="2200100" cy="2156753"/>
          </a:xfrm>
          <a:prstGeom prst="teardrop">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泪滴形 6"/>
          <p:cNvSpPr/>
          <p:nvPr/>
        </p:nvSpPr>
        <p:spPr>
          <a:xfrm>
            <a:off x="3596036" y="1086645"/>
            <a:ext cx="2200100" cy="2156753"/>
          </a:xfrm>
          <a:prstGeom prst="teardrop">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泪滴形 7"/>
          <p:cNvSpPr/>
          <p:nvPr/>
        </p:nvSpPr>
        <p:spPr>
          <a:xfrm>
            <a:off x="6404348" y="1059583"/>
            <a:ext cx="2200100" cy="2156753"/>
          </a:xfrm>
          <a:prstGeom prst="teardrop">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11"/>
          <p:cNvSpPr txBox="1"/>
          <p:nvPr/>
        </p:nvSpPr>
        <p:spPr>
          <a:xfrm>
            <a:off x="1312040" y="3363838"/>
            <a:ext cx="1107996" cy="369332"/>
          </a:xfrm>
          <a:prstGeom prst="rect">
            <a:avLst/>
          </a:prstGeom>
          <a:noFill/>
        </p:spPr>
        <p:txBody>
          <a:bodyPr wrap="none" rtlCol="0">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设计总监</a:t>
            </a:r>
          </a:p>
        </p:txBody>
      </p:sp>
      <p:sp>
        <p:nvSpPr>
          <p:cNvPr id="10" name="TextBox 12"/>
          <p:cNvSpPr txBox="1"/>
          <p:nvPr/>
        </p:nvSpPr>
        <p:spPr>
          <a:xfrm>
            <a:off x="755576" y="3837633"/>
            <a:ext cx="2016224" cy="1061829"/>
          </a:xfrm>
          <a:prstGeom prst="rect">
            <a:avLst/>
          </a:prstGeom>
          <a:noFill/>
        </p:spPr>
        <p:txBody>
          <a:bodyPr wrap="square" rtlCol="0">
            <a:spAutoFit/>
          </a:bodyPr>
          <a:lstStyle/>
          <a:p>
            <a:pPr>
              <a:lnSpc>
                <a:spcPct val="150000"/>
              </a:lnSpc>
            </a:pPr>
            <a:r>
              <a:rPr lang="zh-CN" altLang="en-US" sz="1400" dirty="0">
                <a:solidFill>
                  <a:schemeClr val="tx1">
                    <a:lumMod val="85000"/>
                    <a:lumOff val="15000"/>
                  </a:schemeClr>
                </a:solidFill>
              </a:rPr>
              <a:t>这里输入简单的文字概述里输入简单文字概述这里简单输入简单文字</a:t>
            </a:r>
            <a:endParaRPr lang="en-US" altLang="zh-CN" sz="1400" dirty="0">
              <a:solidFill>
                <a:schemeClr val="tx1">
                  <a:lumMod val="85000"/>
                  <a:lumOff val="15000"/>
                </a:schemeClr>
              </a:solidFill>
            </a:endParaRPr>
          </a:p>
        </p:txBody>
      </p:sp>
      <p:sp>
        <p:nvSpPr>
          <p:cNvPr id="11" name="TextBox 13"/>
          <p:cNvSpPr txBox="1"/>
          <p:nvPr/>
        </p:nvSpPr>
        <p:spPr>
          <a:xfrm>
            <a:off x="4184648" y="3405583"/>
            <a:ext cx="1107996" cy="369332"/>
          </a:xfrm>
          <a:prstGeom prst="rect">
            <a:avLst/>
          </a:prstGeom>
          <a:noFill/>
        </p:spPr>
        <p:txBody>
          <a:bodyPr wrap="none" rtlCol="0">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工程总监</a:t>
            </a:r>
          </a:p>
        </p:txBody>
      </p:sp>
      <p:sp>
        <p:nvSpPr>
          <p:cNvPr id="12" name="TextBox 14"/>
          <p:cNvSpPr txBox="1"/>
          <p:nvPr/>
        </p:nvSpPr>
        <p:spPr>
          <a:xfrm>
            <a:off x="3628184" y="3837633"/>
            <a:ext cx="2016224" cy="1061829"/>
          </a:xfrm>
          <a:prstGeom prst="rect">
            <a:avLst/>
          </a:prstGeom>
          <a:noFill/>
        </p:spPr>
        <p:txBody>
          <a:bodyPr wrap="square" rtlCol="0">
            <a:spAutoFit/>
          </a:bodyPr>
          <a:lstStyle/>
          <a:p>
            <a:pPr>
              <a:lnSpc>
                <a:spcPct val="150000"/>
              </a:lnSpc>
            </a:pPr>
            <a:r>
              <a:rPr lang="zh-CN" altLang="en-US" sz="1400" dirty="0">
                <a:solidFill>
                  <a:schemeClr val="tx1">
                    <a:lumMod val="85000"/>
                    <a:lumOff val="15000"/>
                  </a:schemeClr>
                </a:solidFill>
              </a:rPr>
              <a:t>这里输入简单的文字概述里输入简单文字概述这里简单输入简单文字</a:t>
            </a:r>
            <a:endParaRPr lang="en-US" altLang="zh-CN" sz="1400" dirty="0">
              <a:solidFill>
                <a:schemeClr val="tx1">
                  <a:lumMod val="85000"/>
                  <a:lumOff val="15000"/>
                </a:schemeClr>
              </a:solidFill>
            </a:endParaRPr>
          </a:p>
        </p:txBody>
      </p:sp>
      <p:sp>
        <p:nvSpPr>
          <p:cNvPr id="13" name="TextBox 15"/>
          <p:cNvSpPr txBox="1"/>
          <p:nvPr/>
        </p:nvSpPr>
        <p:spPr>
          <a:xfrm>
            <a:off x="7072680" y="3405583"/>
            <a:ext cx="1107996" cy="369332"/>
          </a:xfrm>
          <a:prstGeom prst="rect">
            <a:avLst/>
          </a:prstGeom>
          <a:noFill/>
        </p:spPr>
        <p:txBody>
          <a:bodyPr wrap="none" rtlCol="0">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创意总监</a:t>
            </a:r>
          </a:p>
        </p:txBody>
      </p:sp>
      <p:sp>
        <p:nvSpPr>
          <p:cNvPr id="14" name="TextBox 16"/>
          <p:cNvSpPr txBox="1"/>
          <p:nvPr/>
        </p:nvSpPr>
        <p:spPr>
          <a:xfrm>
            <a:off x="6516216" y="3837633"/>
            <a:ext cx="2016224" cy="1061829"/>
          </a:xfrm>
          <a:prstGeom prst="rect">
            <a:avLst/>
          </a:prstGeom>
          <a:noFill/>
        </p:spPr>
        <p:txBody>
          <a:bodyPr wrap="square" rtlCol="0">
            <a:spAutoFit/>
          </a:bodyPr>
          <a:lstStyle/>
          <a:p>
            <a:pPr>
              <a:lnSpc>
                <a:spcPct val="150000"/>
              </a:lnSpc>
            </a:pPr>
            <a:r>
              <a:rPr lang="zh-CN" altLang="en-US" sz="1400" dirty="0">
                <a:solidFill>
                  <a:schemeClr val="tx1">
                    <a:lumMod val="85000"/>
                    <a:lumOff val="15000"/>
                  </a:schemeClr>
                </a:solidFill>
              </a:rPr>
              <a:t>这里输入简单的文字概述里输入简单文字概述这里简单输入简单文字</a:t>
            </a:r>
            <a:endParaRPr lang="en-US" altLang="zh-CN" sz="1400" dirty="0">
              <a:solidFill>
                <a:schemeClr val="tx1">
                  <a:lumMod val="85000"/>
                  <a:lumOff val="15000"/>
                </a:schemeClr>
              </a:solidFill>
            </a:endParaRPr>
          </a:p>
        </p:txBody>
      </p:sp>
    </p:spTree>
    <p:extLst>
      <p:ext uri="{BB962C8B-B14F-4D97-AF65-F5344CB8AC3E}">
        <p14:creationId xmlns:p14="http://schemas.microsoft.com/office/powerpoint/2010/main" val="1227570458"/>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5"/>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2" presetClass="entr" presetSubtype="4"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childTnLst>
                          </p:cTn>
                        </p:par>
                        <p:par>
                          <p:cTn id="48" fill="hold">
                            <p:stCondLst>
                              <p:cond delay="3000"/>
                            </p:stCondLst>
                            <p:childTnLst>
                              <p:par>
                                <p:cTn id="49" presetID="22" presetClass="entr" presetSubtype="1"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up)">
                                      <p:cBhvr>
                                        <p:cTn id="51" dur="500"/>
                                        <p:tgtEl>
                                          <p:spTgt spid="10"/>
                                        </p:tgtEl>
                                      </p:cBhvr>
                                    </p:animEffect>
                                  </p:childTnLst>
                                </p:cTn>
                              </p:par>
                            </p:childTnLst>
                          </p:cTn>
                        </p:par>
                        <p:par>
                          <p:cTn id="52" fill="hold">
                            <p:stCondLst>
                              <p:cond delay="3500"/>
                            </p:stCondLst>
                            <p:childTnLst>
                              <p:par>
                                <p:cTn id="53" presetID="22" presetClass="entr" presetSubtype="1"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up)">
                                      <p:cBhvr>
                                        <p:cTn id="55" dur="500"/>
                                        <p:tgtEl>
                                          <p:spTgt spid="12"/>
                                        </p:tgtEl>
                                      </p:cBhvr>
                                    </p:animEffect>
                                  </p:childTnLst>
                                </p:cTn>
                              </p:par>
                            </p:childTnLst>
                          </p:cTn>
                        </p:par>
                        <p:par>
                          <p:cTn id="56" fill="hold">
                            <p:stCondLst>
                              <p:cond delay="4000"/>
                            </p:stCondLst>
                            <p:childTnLst>
                              <p:par>
                                <p:cTn id="57" presetID="22" presetClass="entr" presetSubtype="1"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up)">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P spid="9" grpId="0"/>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521" y="123478"/>
            <a:ext cx="179512" cy="432048"/>
          </a:xfrm>
          <a:prstGeom prst="rect">
            <a:avLst/>
          </a:prstGeom>
          <a:solidFill>
            <a:srgbClr val="D83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9"/>
          <p:cNvSpPr txBox="1"/>
          <p:nvPr/>
        </p:nvSpPr>
        <p:spPr>
          <a:xfrm>
            <a:off x="460380" y="155415"/>
            <a:ext cx="1210588" cy="400110"/>
          </a:xfrm>
          <a:prstGeom prst="rect">
            <a:avLst/>
          </a:prstGeom>
          <a:noFill/>
        </p:spPr>
        <p:txBody>
          <a:bodyPr wrap="none" rtlCol="0">
            <a:spAutoFit/>
          </a:bodyPr>
          <a:lstStyle/>
          <a:p>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圆角矩形 5"/>
          <p:cNvSpPr/>
          <p:nvPr/>
        </p:nvSpPr>
        <p:spPr>
          <a:xfrm>
            <a:off x="1319710" y="3381840"/>
            <a:ext cx="6708674" cy="324036"/>
          </a:xfrm>
          <a:prstGeom prst="roundRect">
            <a:avLst/>
          </a:prstGeom>
          <a:solidFill>
            <a:srgbClr val="DA5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nvGrpSpPr>
          <p:cNvPr id="7" name="组合 6"/>
          <p:cNvGrpSpPr/>
          <p:nvPr/>
        </p:nvGrpSpPr>
        <p:grpSpPr>
          <a:xfrm>
            <a:off x="1331640" y="1383618"/>
            <a:ext cx="1080120" cy="1196925"/>
            <a:chOff x="1774726" y="1844824"/>
            <a:chExt cx="1440160" cy="1595900"/>
          </a:xfrm>
          <a:solidFill>
            <a:schemeClr val="bg1">
              <a:lumMod val="95000"/>
            </a:schemeClr>
          </a:solidFill>
        </p:grpSpPr>
        <p:sp>
          <p:nvSpPr>
            <p:cNvPr id="8" name="Freeform 5"/>
            <p:cNvSpPr>
              <a:spLocks/>
            </p:cNvSpPr>
            <p:nvPr/>
          </p:nvSpPr>
          <p:spPr bwMode="auto">
            <a:xfrm rot="5400000">
              <a:off x="1696856" y="1922694"/>
              <a:ext cx="1595900" cy="1440160"/>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A5F66"/>
            </a:solidFill>
            <a:ln>
              <a:noFill/>
            </a:ln>
            <a:effectLst>
              <a:outerShdw blurRad="152400" dist="152400" dir="5400000" sx="90000" sy="-19000" rotWithShape="0">
                <a:prstClr val="black">
                  <a:alpha val="15000"/>
                </a:prstClr>
              </a:outerShdw>
            </a:effectLst>
          </p:spPr>
          <p:txBody>
            <a:bodyPr/>
            <a:lstStyle/>
            <a:p>
              <a:endParaRPr lang="zh-CN" altLang="en-US" sz="1500">
                <a:solidFill>
                  <a:schemeClr val="bg1">
                    <a:lumMod val="95000"/>
                  </a:schemeClr>
                </a:solidFill>
              </a:endParaRPr>
            </a:p>
          </p:txBody>
        </p:sp>
        <p:sp>
          <p:nvSpPr>
            <p:cNvPr id="9" name="TextBox 19"/>
            <p:cNvSpPr txBox="1"/>
            <p:nvPr/>
          </p:nvSpPr>
          <p:spPr>
            <a:xfrm>
              <a:off x="1918742" y="2852936"/>
              <a:ext cx="1155763" cy="369332"/>
            </a:xfrm>
            <a:prstGeom prst="rect">
              <a:avLst/>
            </a:prstGeom>
            <a:noFill/>
          </p:spPr>
          <p:txBody>
            <a:bodyPr wrap="square" rtlCol="0">
              <a:spAutoFit/>
            </a:bodyPr>
            <a:lstStyle/>
            <a:p>
              <a:pPr algn="ctr"/>
              <a:r>
                <a:rPr lang="zh-CN" altLang="en-US" sz="1200" b="1" dirty="0">
                  <a:solidFill>
                    <a:schemeClr val="bg1">
                      <a:lumMod val="95000"/>
                    </a:schemeClr>
                  </a:solidFill>
                  <a:latin typeface="微软雅黑" pitchFamily="34" charset="-122"/>
                  <a:ea typeface="微软雅黑" pitchFamily="34" charset="-122"/>
                </a:rPr>
                <a:t>关键词</a:t>
              </a:r>
            </a:p>
          </p:txBody>
        </p:sp>
        <p:grpSp>
          <p:nvGrpSpPr>
            <p:cNvPr id="10" name="组合 9"/>
            <p:cNvGrpSpPr/>
            <p:nvPr/>
          </p:nvGrpSpPr>
          <p:grpSpPr>
            <a:xfrm>
              <a:off x="2176912" y="2211176"/>
              <a:ext cx="556966" cy="469021"/>
              <a:chOff x="5513388" y="2992438"/>
              <a:chExt cx="1158875" cy="885825"/>
            </a:xfrm>
            <a:grpFill/>
          </p:grpSpPr>
          <p:sp>
            <p:nvSpPr>
              <p:cNvPr id="11" name="Freeform 25"/>
              <p:cNvSpPr>
                <a:spLocks noEditPoints="1"/>
              </p:cNvSpPr>
              <p:nvPr/>
            </p:nvSpPr>
            <p:spPr bwMode="auto">
              <a:xfrm>
                <a:off x="5513388" y="2992438"/>
                <a:ext cx="1158875" cy="885825"/>
              </a:xfrm>
              <a:custGeom>
                <a:avLst/>
                <a:gdLst>
                  <a:gd name="T0" fmla="*/ 306 w 306"/>
                  <a:gd name="T1" fmla="*/ 139 h 233"/>
                  <a:gd name="T2" fmla="*/ 306 w 306"/>
                  <a:gd name="T3" fmla="*/ 37 h 233"/>
                  <a:gd name="T4" fmla="*/ 268 w 306"/>
                  <a:gd name="T5" fmla="*/ 0 h 233"/>
                  <a:gd name="T6" fmla="*/ 237 w 306"/>
                  <a:gd name="T7" fmla="*/ 0 h 233"/>
                  <a:gd name="T8" fmla="*/ 139 w 306"/>
                  <a:gd name="T9" fmla="*/ 0 h 233"/>
                  <a:gd name="T10" fmla="*/ 107 w 306"/>
                  <a:gd name="T11" fmla="*/ 0 h 233"/>
                  <a:gd name="T12" fmla="*/ 70 w 306"/>
                  <a:gd name="T13" fmla="*/ 37 h 233"/>
                  <a:gd name="T14" fmla="*/ 70 w 306"/>
                  <a:gd name="T15" fmla="*/ 69 h 233"/>
                  <a:gd name="T16" fmla="*/ 56 w 306"/>
                  <a:gd name="T17" fmla="*/ 69 h 233"/>
                  <a:gd name="T18" fmla="*/ 30 w 306"/>
                  <a:gd name="T19" fmla="*/ 69 h 233"/>
                  <a:gd name="T20" fmla="*/ 0 w 306"/>
                  <a:gd name="T21" fmla="*/ 99 h 233"/>
                  <a:gd name="T22" fmla="*/ 0 w 306"/>
                  <a:gd name="T23" fmla="*/ 181 h 233"/>
                  <a:gd name="T24" fmla="*/ 10 w 306"/>
                  <a:gd name="T25" fmla="*/ 203 h 233"/>
                  <a:gd name="T26" fmla="*/ 3 w 306"/>
                  <a:gd name="T27" fmla="*/ 230 h 233"/>
                  <a:gd name="T28" fmla="*/ 32 w 306"/>
                  <a:gd name="T29" fmla="*/ 211 h 233"/>
                  <a:gd name="T30" fmla="*/ 149 w 306"/>
                  <a:gd name="T31" fmla="*/ 211 h 233"/>
                  <a:gd name="T32" fmla="*/ 160 w 306"/>
                  <a:gd name="T33" fmla="*/ 211 h 233"/>
                  <a:gd name="T34" fmla="*/ 190 w 306"/>
                  <a:gd name="T35" fmla="*/ 181 h 233"/>
                  <a:gd name="T36" fmla="*/ 190 w 306"/>
                  <a:gd name="T37" fmla="*/ 177 h 233"/>
                  <a:gd name="T38" fmla="*/ 267 w 306"/>
                  <a:gd name="T39" fmla="*/ 177 h 233"/>
                  <a:gd name="T40" fmla="*/ 300 w 306"/>
                  <a:gd name="T41" fmla="*/ 198 h 233"/>
                  <a:gd name="T42" fmla="*/ 294 w 306"/>
                  <a:gd name="T43" fmla="*/ 167 h 233"/>
                  <a:gd name="T44" fmla="*/ 306 w 306"/>
                  <a:gd name="T45" fmla="*/ 139 h 233"/>
                  <a:gd name="T46" fmla="*/ 291 w 306"/>
                  <a:gd name="T47" fmla="*/ 137 h 233"/>
                  <a:gd name="T48" fmla="*/ 283 w 306"/>
                  <a:gd name="T49" fmla="*/ 155 h 233"/>
                  <a:gd name="T50" fmla="*/ 279 w 306"/>
                  <a:gd name="T51" fmla="*/ 163 h 233"/>
                  <a:gd name="T52" fmla="*/ 280 w 306"/>
                  <a:gd name="T53" fmla="*/ 171 h 233"/>
                  <a:gd name="T54" fmla="*/ 273 w 306"/>
                  <a:gd name="T55" fmla="*/ 165 h 233"/>
                  <a:gd name="T56" fmla="*/ 265 w 306"/>
                  <a:gd name="T57" fmla="*/ 161 h 233"/>
                  <a:gd name="T58" fmla="*/ 110 w 306"/>
                  <a:gd name="T59" fmla="*/ 161 h 233"/>
                  <a:gd name="T60" fmla="*/ 85 w 306"/>
                  <a:gd name="T61" fmla="*/ 137 h 233"/>
                  <a:gd name="T62" fmla="*/ 85 w 306"/>
                  <a:gd name="T63" fmla="*/ 39 h 233"/>
                  <a:gd name="T64" fmla="*/ 110 w 306"/>
                  <a:gd name="T65" fmla="*/ 15 h 233"/>
                  <a:gd name="T66" fmla="*/ 266 w 306"/>
                  <a:gd name="T67" fmla="*/ 15 h 233"/>
                  <a:gd name="T68" fmla="*/ 291 w 306"/>
                  <a:gd name="T69" fmla="*/ 39 h 233"/>
                  <a:gd name="T70" fmla="*/ 291 w 306"/>
                  <a:gd name="T71" fmla="*/ 13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6" h="233">
                    <a:moveTo>
                      <a:pt x="306" y="139"/>
                    </a:moveTo>
                    <a:cubicBezTo>
                      <a:pt x="306" y="37"/>
                      <a:pt x="306" y="37"/>
                      <a:pt x="306" y="37"/>
                    </a:cubicBezTo>
                    <a:cubicBezTo>
                      <a:pt x="306" y="16"/>
                      <a:pt x="289" y="0"/>
                      <a:pt x="268" y="0"/>
                    </a:cubicBezTo>
                    <a:cubicBezTo>
                      <a:pt x="237" y="0"/>
                      <a:pt x="237" y="0"/>
                      <a:pt x="237" y="0"/>
                    </a:cubicBezTo>
                    <a:cubicBezTo>
                      <a:pt x="139" y="0"/>
                      <a:pt x="139" y="0"/>
                      <a:pt x="139" y="0"/>
                    </a:cubicBezTo>
                    <a:cubicBezTo>
                      <a:pt x="107" y="0"/>
                      <a:pt x="107" y="0"/>
                      <a:pt x="107" y="0"/>
                    </a:cubicBezTo>
                    <a:cubicBezTo>
                      <a:pt x="87" y="0"/>
                      <a:pt x="70" y="16"/>
                      <a:pt x="70" y="37"/>
                    </a:cubicBezTo>
                    <a:cubicBezTo>
                      <a:pt x="70" y="69"/>
                      <a:pt x="70" y="69"/>
                      <a:pt x="70" y="69"/>
                    </a:cubicBezTo>
                    <a:cubicBezTo>
                      <a:pt x="56" y="69"/>
                      <a:pt x="56" y="69"/>
                      <a:pt x="56" y="69"/>
                    </a:cubicBezTo>
                    <a:cubicBezTo>
                      <a:pt x="30" y="69"/>
                      <a:pt x="30" y="69"/>
                      <a:pt x="30" y="69"/>
                    </a:cubicBezTo>
                    <a:cubicBezTo>
                      <a:pt x="14" y="69"/>
                      <a:pt x="0" y="82"/>
                      <a:pt x="0" y="99"/>
                    </a:cubicBezTo>
                    <a:cubicBezTo>
                      <a:pt x="0" y="181"/>
                      <a:pt x="0" y="181"/>
                      <a:pt x="0" y="181"/>
                    </a:cubicBezTo>
                    <a:cubicBezTo>
                      <a:pt x="0" y="190"/>
                      <a:pt x="4" y="197"/>
                      <a:pt x="10" y="203"/>
                    </a:cubicBezTo>
                    <a:cubicBezTo>
                      <a:pt x="10" y="212"/>
                      <a:pt x="9" y="218"/>
                      <a:pt x="3" y="230"/>
                    </a:cubicBezTo>
                    <a:cubicBezTo>
                      <a:pt x="8" y="233"/>
                      <a:pt x="32" y="211"/>
                      <a:pt x="32" y="211"/>
                    </a:cubicBezTo>
                    <a:cubicBezTo>
                      <a:pt x="149" y="211"/>
                      <a:pt x="149" y="211"/>
                      <a:pt x="149" y="211"/>
                    </a:cubicBezTo>
                    <a:cubicBezTo>
                      <a:pt x="160" y="211"/>
                      <a:pt x="160" y="211"/>
                      <a:pt x="160" y="211"/>
                    </a:cubicBezTo>
                    <a:cubicBezTo>
                      <a:pt x="177" y="211"/>
                      <a:pt x="190" y="198"/>
                      <a:pt x="190" y="181"/>
                    </a:cubicBezTo>
                    <a:cubicBezTo>
                      <a:pt x="190" y="177"/>
                      <a:pt x="190" y="177"/>
                      <a:pt x="190" y="177"/>
                    </a:cubicBezTo>
                    <a:cubicBezTo>
                      <a:pt x="267" y="177"/>
                      <a:pt x="267" y="177"/>
                      <a:pt x="267" y="177"/>
                    </a:cubicBezTo>
                    <a:cubicBezTo>
                      <a:pt x="267" y="177"/>
                      <a:pt x="294" y="202"/>
                      <a:pt x="300" y="198"/>
                    </a:cubicBezTo>
                    <a:cubicBezTo>
                      <a:pt x="293" y="182"/>
                      <a:pt x="293" y="177"/>
                      <a:pt x="294" y="167"/>
                    </a:cubicBezTo>
                    <a:cubicBezTo>
                      <a:pt x="301" y="160"/>
                      <a:pt x="306" y="150"/>
                      <a:pt x="306" y="139"/>
                    </a:cubicBezTo>
                    <a:close/>
                    <a:moveTo>
                      <a:pt x="291" y="137"/>
                    </a:moveTo>
                    <a:cubicBezTo>
                      <a:pt x="291" y="144"/>
                      <a:pt x="288" y="150"/>
                      <a:pt x="283" y="155"/>
                    </a:cubicBezTo>
                    <a:cubicBezTo>
                      <a:pt x="281" y="157"/>
                      <a:pt x="280" y="160"/>
                      <a:pt x="279" y="163"/>
                    </a:cubicBezTo>
                    <a:cubicBezTo>
                      <a:pt x="279" y="166"/>
                      <a:pt x="279" y="168"/>
                      <a:pt x="280" y="171"/>
                    </a:cubicBezTo>
                    <a:cubicBezTo>
                      <a:pt x="277" y="169"/>
                      <a:pt x="275" y="167"/>
                      <a:pt x="273" y="165"/>
                    </a:cubicBezTo>
                    <a:cubicBezTo>
                      <a:pt x="271" y="163"/>
                      <a:pt x="268" y="161"/>
                      <a:pt x="265" y="161"/>
                    </a:cubicBezTo>
                    <a:cubicBezTo>
                      <a:pt x="110" y="161"/>
                      <a:pt x="110" y="161"/>
                      <a:pt x="110" y="161"/>
                    </a:cubicBezTo>
                    <a:cubicBezTo>
                      <a:pt x="96" y="161"/>
                      <a:pt x="85" y="151"/>
                      <a:pt x="85" y="137"/>
                    </a:cubicBezTo>
                    <a:cubicBezTo>
                      <a:pt x="85" y="39"/>
                      <a:pt x="85" y="39"/>
                      <a:pt x="85" y="39"/>
                    </a:cubicBezTo>
                    <a:cubicBezTo>
                      <a:pt x="85" y="26"/>
                      <a:pt x="96" y="15"/>
                      <a:pt x="110" y="15"/>
                    </a:cubicBezTo>
                    <a:cubicBezTo>
                      <a:pt x="266" y="15"/>
                      <a:pt x="266" y="15"/>
                      <a:pt x="266" y="15"/>
                    </a:cubicBezTo>
                    <a:cubicBezTo>
                      <a:pt x="280" y="15"/>
                      <a:pt x="291" y="26"/>
                      <a:pt x="291" y="39"/>
                    </a:cubicBezTo>
                    <a:lnTo>
                      <a:pt x="291" y="1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12" name="Freeform 26"/>
              <p:cNvSpPr>
                <a:spLocks/>
              </p:cNvSpPr>
              <p:nvPr/>
            </p:nvSpPr>
            <p:spPr bwMode="auto">
              <a:xfrm>
                <a:off x="6084888" y="3082926"/>
                <a:ext cx="292100" cy="476250"/>
              </a:xfrm>
              <a:custGeom>
                <a:avLst/>
                <a:gdLst>
                  <a:gd name="T0" fmla="*/ 44 w 77"/>
                  <a:gd name="T1" fmla="*/ 56 h 125"/>
                  <a:gd name="T2" fmla="*/ 42 w 77"/>
                  <a:gd name="T3" fmla="*/ 55 h 125"/>
                  <a:gd name="T4" fmla="*/ 32 w 77"/>
                  <a:gd name="T5" fmla="*/ 51 h 125"/>
                  <a:gd name="T6" fmla="*/ 31 w 77"/>
                  <a:gd name="T7" fmla="*/ 50 h 125"/>
                  <a:gd name="T8" fmla="*/ 23 w 77"/>
                  <a:gd name="T9" fmla="*/ 44 h 125"/>
                  <a:gd name="T10" fmla="*/ 24 w 77"/>
                  <a:gd name="T11" fmla="*/ 33 h 125"/>
                  <a:gd name="T12" fmla="*/ 37 w 77"/>
                  <a:gd name="T13" fmla="*/ 28 h 125"/>
                  <a:gd name="T14" fmla="*/ 46 w 77"/>
                  <a:gd name="T15" fmla="*/ 30 h 125"/>
                  <a:gd name="T16" fmla="*/ 55 w 77"/>
                  <a:gd name="T17" fmla="*/ 35 h 125"/>
                  <a:gd name="T18" fmla="*/ 56 w 77"/>
                  <a:gd name="T19" fmla="*/ 36 h 125"/>
                  <a:gd name="T20" fmla="*/ 56 w 77"/>
                  <a:gd name="T21" fmla="*/ 36 h 125"/>
                  <a:gd name="T22" fmla="*/ 56 w 77"/>
                  <a:gd name="T23" fmla="*/ 37 h 125"/>
                  <a:gd name="T24" fmla="*/ 62 w 77"/>
                  <a:gd name="T25" fmla="*/ 40 h 125"/>
                  <a:gd name="T26" fmla="*/ 71 w 77"/>
                  <a:gd name="T27" fmla="*/ 34 h 125"/>
                  <a:gd name="T28" fmla="*/ 71 w 77"/>
                  <a:gd name="T29" fmla="*/ 27 h 125"/>
                  <a:gd name="T30" fmla="*/ 51 w 77"/>
                  <a:gd name="T31" fmla="*/ 13 h 125"/>
                  <a:gd name="T32" fmla="*/ 44 w 77"/>
                  <a:gd name="T33" fmla="*/ 12 h 125"/>
                  <a:gd name="T34" fmla="*/ 44 w 77"/>
                  <a:gd name="T35" fmla="*/ 3 h 125"/>
                  <a:gd name="T36" fmla="*/ 41 w 77"/>
                  <a:gd name="T37" fmla="*/ 0 h 125"/>
                  <a:gd name="T38" fmla="*/ 33 w 77"/>
                  <a:gd name="T39" fmla="*/ 0 h 125"/>
                  <a:gd name="T40" fmla="*/ 30 w 77"/>
                  <a:gd name="T41" fmla="*/ 3 h 125"/>
                  <a:gd name="T42" fmla="*/ 30 w 77"/>
                  <a:gd name="T43" fmla="*/ 12 h 125"/>
                  <a:gd name="T44" fmla="*/ 10 w 77"/>
                  <a:gd name="T45" fmla="*/ 21 h 125"/>
                  <a:gd name="T46" fmla="*/ 5 w 77"/>
                  <a:gd name="T47" fmla="*/ 51 h 125"/>
                  <a:gd name="T48" fmla="*/ 15 w 77"/>
                  <a:gd name="T49" fmla="*/ 62 h 125"/>
                  <a:gd name="T50" fmla="*/ 42 w 77"/>
                  <a:gd name="T51" fmla="*/ 75 h 125"/>
                  <a:gd name="T52" fmla="*/ 46 w 77"/>
                  <a:gd name="T53" fmla="*/ 77 h 125"/>
                  <a:gd name="T54" fmla="*/ 53 w 77"/>
                  <a:gd name="T55" fmla="*/ 83 h 125"/>
                  <a:gd name="T56" fmla="*/ 51 w 77"/>
                  <a:gd name="T57" fmla="*/ 95 h 125"/>
                  <a:gd name="T58" fmla="*/ 40 w 77"/>
                  <a:gd name="T59" fmla="*/ 98 h 125"/>
                  <a:gd name="T60" fmla="*/ 27 w 77"/>
                  <a:gd name="T61" fmla="*/ 95 h 125"/>
                  <a:gd name="T62" fmla="*/ 18 w 77"/>
                  <a:gd name="T63" fmla="*/ 90 h 125"/>
                  <a:gd name="T64" fmla="*/ 17 w 77"/>
                  <a:gd name="T65" fmla="*/ 89 h 125"/>
                  <a:gd name="T66" fmla="*/ 17 w 77"/>
                  <a:gd name="T67" fmla="*/ 89 h 125"/>
                  <a:gd name="T68" fmla="*/ 17 w 77"/>
                  <a:gd name="T69" fmla="*/ 89 h 125"/>
                  <a:gd name="T70" fmla="*/ 17 w 77"/>
                  <a:gd name="T71" fmla="*/ 88 h 125"/>
                  <a:gd name="T72" fmla="*/ 11 w 77"/>
                  <a:gd name="T73" fmla="*/ 85 h 125"/>
                  <a:gd name="T74" fmla="*/ 2 w 77"/>
                  <a:gd name="T75" fmla="*/ 91 h 125"/>
                  <a:gd name="T76" fmla="*/ 2 w 77"/>
                  <a:gd name="T77" fmla="*/ 99 h 125"/>
                  <a:gd name="T78" fmla="*/ 30 w 77"/>
                  <a:gd name="T79" fmla="*/ 113 h 125"/>
                  <a:gd name="T80" fmla="*/ 30 w 77"/>
                  <a:gd name="T81" fmla="*/ 123 h 125"/>
                  <a:gd name="T82" fmla="*/ 33 w 77"/>
                  <a:gd name="T83" fmla="*/ 125 h 125"/>
                  <a:gd name="T84" fmla="*/ 41 w 77"/>
                  <a:gd name="T85" fmla="*/ 125 h 125"/>
                  <a:gd name="T86" fmla="*/ 44 w 77"/>
                  <a:gd name="T87" fmla="*/ 123 h 125"/>
                  <a:gd name="T88" fmla="*/ 44 w 77"/>
                  <a:gd name="T89" fmla="*/ 114 h 125"/>
                  <a:gd name="T90" fmla="*/ 65 w 77"/>
                  <a:gd name="T91" fmla="*/ 107 h 125"/>
                  <a:gd name="T92" fmla="*/ 73 w 77"/>
                  <a:gd name="T93" fmla="*/ 78 h 125"/>
                  <a:gd name="T94" fmla="*/ 44 w 77"/>
                  <a:gd name="T95" fmla="*/ 5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 h="125">
                    <a:moveTo>
                      <a:pt x="44" y="56"/>
                    </a:moveTo>
                    <a:cubicBezTo>
                      <a:pt x="42" y="55"/>
                      <a:pt x="42" y="55"/>
                      <a:pt x="42" y="55"/>
                    </a:cubicBezTo>
                    <a:cubicBezTo>
                      <a:pt x="38" y="54"/>
                      <a:pt x="33" y="51"/>
                      <a:pt x="32" y="51"/>
                    </a:cubicBezTo>
                    <a:cubicBezTo>
                      <a:pt x="32" y="51"/>
                      <a:pt x="31" y="50"/>
                      <a:pt x="31" y="50"/>
                    </a:cubicBezTo>
                    <a:cubicBezTo>
                      <a:pt x="27" y="49"/>
                      <a:pt x="25" y="48"/>
                      <a:pt x="23" y="44"/>
                    </a:cubicBezTo>
                    <a:cubicBezTo>
                      <a:pt x="20" y="41"/>
                      <a:pt x="21" y="35"/>
                      <a:pt x="24" y="33"/>
                    </a:cubicBezTo>
                    <a:cubicBezTo>
                      <a:pt x="28" y="29"/>
                      <a:pt x="34" y="28"/>
                      <a:pt x="37" y="28"/>
                    </a:cubicBezTo>
                    <a:cubicBezTo>
                      <a:pt x="40" y="28"/>
                      <a:pt x="43" y="29"/>
                      <a:pt x="46" y="30"/>
                    </a:cubicBezTo>
                    <a:cubicBezTo>
                      <a:pt x="48" y="30"/>
                      <a:pt x="52" y="33"/>
                      <a:pt x="55" y="35"/>
                    </a:cubicBezTo>
                    <a:cubicBezTo>
                      <a:pt x="55" y="35"/>
                      <a:pt x="55" y="36"/>
                      <a:pt x="56" y="36"/>
                    </a:cubicBezTo>
                    <a:cubicBezTo>
                      <a:pt x="56" y="36"/>
                      <a:pt x="56" y="36"/>
                      <a:pt x="56" y="36"/>
                    </a:cubicBezTo>
                    <a:cubicBezTo>
                      <a:pt x="56" y="37"/>
                      <a:pt x="56" y="37"/>
                      <a:pt x="56" y="37"/>
                    </a:cubicBezTo>
                    <a:cubicBezTo>
                      <a:pt x="58" y="39"/>
                      <a:pt x="59" y="40"/>
                      <a:pt x="62" y="40"/>
                    </a:cubicBezTo>
                    <a:cubicBezTo>
                      <a:pt x="65" y="40"/>
                      <a:pt x="69" y="37"/>
                      <a:pt x="71" y="34"/>
                    </a:cubicBezTo>
                    <a:cubicBezTo>
                      <a:pt x="72" y="32"/>
                      <a:pt x="72" y="29"/>
                      <a:pt x="71" y="27"/>
                    </a:cubicBezTo>
                    <a:cubicBezTo>
                      <a:pt x="67" y="20"/>
                      <a:pt x="58" y="15"/>
                      <a:pt x="51" y="13"/>
                    </a:cubicBezTo>
                    <a:cubicBezTo>
                      <a:pt x="48" y="13"/>
                      <a:pt x="46" y="12"/>
                      <a:pt x="44" y="12"/>
                    </a:cubicBezTo>
                    <a:cubicBezTo>
                      <a:pt x="44" y="3"/>
                      <a:pt x="44" y="3"/>
                      <a:pt x="44" y="3"/>
                    </a:cubicBezTo>
                    <a:cubicBezTo>
                      <a:pt x="44" y="1"/>
                      <a:pt x="43" y="0"/>
                      <a:pt x="41" y="0"/>
                    </a:cubicBezTo>
                    <a:cubicBezTo>
                      <a:pt x="33" y="0"/>
                      <a:pt x="33" y="0"/>
                      <a:pt x="33" y="0"/>
                    </a:cubicBezTo>
                    <a:cubicBezTo>
                      <a:pt x="31" y="0"/>
                      <a:pt x="30" y="1"/>
                      <a:pt x="30" y="3"/>
                    </a:cubicBezTo>
                    <a:cubicBezTo>
                      <a:pt x="30" y="12"/>
                      <a:pt x="30" y="12"/>
                      <a:pt x="30" y="12"/>
                    </a:cubicBezTo>
                    <a:cubicBezTo>
                      <a:pt x="22" y="14"/>
                      <a:pt x="15" y="17"/>
                      <a:pt x="10" y="21"/>
                    </a:cubicBezTo>
                    <a:cubicBezTo>
                      <a:pt x="2" y="29"/>
                      <a:pt x="0" y="41"/>
                      <a:pt x="5" y="51"/>
                    </a:cubicBezTo>
                    <a:cubicBezTo>
                      <a:pt x="7" y="56"/>
                      <a:pt x="11" y="60"/>
                      <a:pt x="15" y="62"/>
                    </a:cubicBezTo>
                    <a:cubicBezTo>
                      <a:pt x="18" y="64"/>
                      <a:pt x="34" y="71"/>
                      <a:pt x="42" y="75"/>
                    </a:cubicBezTo>
                    <a:cubicBezTo>
                      <a:pt x="46" y="77"/>
                      <a:pt x="46" y="77"/>
                      <a:pt x="46" y="77"/>
                    </a:cubicBezTo>
                    <a:cubicBezTo>
                      <a:pt x="49" y="79"/>
                      <a:pt x="52" y="81"/>
                      <a:pt x="53" y="83"/>
                    </a:cubicBezTo>
                    <a:cubicBezTo>
                      <a:pt x="55" y="87"/>
                      <a:pt x="54" y="92"/>
                      <a:pt x="51" y="95"/>
                    </a:cubicBezTo>
                    <a:cubicBezTo>
                      <a:pt x="49" y="97"/>
                      <a:pt x="45" y="98"/>
                      <a:pt x="40" y="98"/>
                    </a:cubicBezTo>
                    <a:cubicBezTo>
                      <a:pt x="36" y="98"/>
                      <a:pt x="31" y="97"/>
                      <a:pt x="27" y="95"/>
                    </a:cubicBezTo>
                    <a:cubicBezTo>
                      <a:pt x="24" y="94"/>
                      <a:pt x="21" y="92"/>
                      <a:pt x="18" y="90"/>
                    </a:cubicBezTo>
                    <a:cubicBezTo>
                      <a:pt x="18" y="90"/>
                      <a:pt x="18" y="90"/>
                      <a:pt x="17" y="89"/>
                    </a:cubicBezTo>
                    <a:cubicBezTo>
                      <a:pt x="17" y="89"/>
                      <a:pt x="17" y="89"/>
                      <a:pt x="17" y="89"/>
                    </a:cubicBezTo>
                    <a:cubicBezTo>
                      <a:pt x="17" y="89"/>
                      <a:pt x="17" y="89"/>
                      <a:pt x="17" y="89"/>
                    </a:cubicBezTo>
                    <a:cubicBezTo>
                      <a:pt x="17" y="89"/>
                      <a:pt x="17" y="88"/>
                      <a:pt x="17" y="88"/>
                    </a:cubicBezTo>
                    <a:cubicBezTo>
                      <a:pt x="15" y="86"/>
                      <a:pt x="14" y="85"/>
                      <a:pt x="11" y="85"/>
                    </a:cubicBezTo>
                    <a:cubicBezTo>
                      <a:pt x="8" y="85"/>
                      <a:pt x="4" y="88"/>
                      <a:pt x="2" y="91"/>
                    </a:cubicBezTo>
                    <a:cubicBezTo>
                      <a:pt x="1" y="94"/>
                      <a:pt x="1" y="96"/>
                      <a:pt x="2" y="99"/>
                    </a:cubicBezTo>
                    <a:cubicBezTo>
                      <a:pt x="7" y="107"/>
                      <a:pt x="19" y="112"/>
                      <a:pt x="30" y="113"/>
                    </a:cubicBezTo>
                    <a:cubicBezTo>
                      <a:pt x="30" y="123"/>
                      <a:pt x="30" y="123"/>
                      <a:pt x="30" y="123"/>
                    </a:cubicBezTo>
                    <a:cubicBezTo>
                      <a:pt x="30" y="124"/>
                      <a:pt x="31" y="125"/>
                      <a:pt x="33" y="125"/>
                    </a:cubicBezTo>
                    <a:cubicBezTo>
                      <a:pt x="41" y="125"/>
                      <a:pt x="41" y="125"/>
                      <a:pt x="41" y="125"/>
                    </a:cubicBezTo>
                    <a:cubicBezTo>
                      <a:pt x="43" y="125"/>
                      <a:pt x="44" y="124"/>
                      <a:pt x="44" y="123"/>
                    </a:cubicBezTo>
                    <a:cubicBezTo>
                      <a:pt x="44" y="114"/>
                      <a:pt x="44" y="114"/>
                      <a:pt x="44" y="114"/>
                    </a:cubicBezTo>
                    <a:cubicBezTo>
                      <a:pt x="53" y="113"/>
                      <a:pt x="60" y="111"/>
                      <a:pt x="65" y="107"/>
                    </a:cubicBezTo>
                    <a:cubicBezTo>
                      <a:pt x="73" y="99"/>
                      <a:pt x="77" y="88"/>
                      <a:pt x="73" y="78"/>
                    </a:cubicBezTo>
                    <a:cubicBezTo>
                      <a:pt x="69" y="67"/>
                      <a:pt x="55" y="61"/>
                      <a:pt x="44"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grpSp>
      </p:grpSp>
      <p:grpSp>
        <p:nvGrpSpPr>
          <p:cNvPr id="13" name="组合 12"/>
          <p:cNvGrpSpPr/>
          <p:nvPr/>
        </p:nvGrpSpPr>
        <p:grpSpPr>
          <a:xfrm>
            <a:off x="2627784" y="1383339"/>
            <a:ext cx="1080120" cy="1196925"/>
            <a:chOff x="3502918" y="1844452"/>
            <a:chExt cx="1440160" cy="1595900"/>
          </a:xfrm>
          <a:solidFill>
            <a:schemeClr val="bg1">
              <a:lumMod val="95000"/>
            </a:schemeClr>
          </a:solidFill>
        </p:grpSpPr>
        <p:sp>
          <p:nvSpPr>
            <p:cNvPr id="14" name="Freeform 5"/>
            <p:cNvSpPr>
              <a:spLocks/>
            </p:cNvSpPr>
            <p:nvPr/>
          </p:nvSpPr>
          <p:spPr bwMode="auto">
            <a:xfrm rot="5400000">
              <a:off x="3425048" y="1922322"/>
              <a:ext cx="1595900" cy="1440160"/>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A5F66"/>
            </a:solidFill>
            <a:ln>
              <a:noFill/>
            </a:ln>
            <a:effectLst>
              <a:outerShdw blurRad="152400" dist="152400" dir="5400000" sx="90000" sy="-19000" rotWithShape="0">
                <a:prstClr val="black">
                  <a:alpha val="15000"/>
                </a:prstClr>
              </a:outerShdw>
            </a:effectLst>
          </p:spPr>
          <p:txBody>
            <a:bodyPr/>
            <a:lstStyle/>
            <a:p>
              <a:endParaRPr lang="zh-CN" altLang="en-US" sz="1500">
                <a:solidFill>
                  <a:schemeClr val="bg1">
                    <a:lumMod val="95000"/>
                  </a:schemeClr>
                </a:solidFill>
              </a:endParaRPr>
            </a:p>
          </p:txBody>
        </p:sp>
        <p:sp>
          <p:nvSpPr>
            <p:cNvPr id="15" name="TextBox 17"/>
            <p:cNvSpPr txBox="1"/>
            <p:nvPr/>
          </p:nvSpPr>
          <p:spPr>
            <a:xfrm>
              <a:off x="3643299" y="2852936"/>
              <a:ext cx="1155763" cy="369332"/>
            </a:xfrm>
            <a:prstGeom prst="rect">
              <a:avLst/>
            </a:prstGeom>
            <a:noFill/>
          </p:spPr>
          <p:txBody>
            <a:bodyPr wrap="square" rtlCol="0">
              <a:spAutoFit/>
            </a:bodyPr>
            <a:lstStyle/>
            <a:p>
              <a:pPr algn="ctr"/>
              <a:r>
                <a:rPr lang="zh-CN" altLang="en-US" sz="1200" b="1" dirty="0">
                  <a:solidFill>
                    <a:schemeClr val="bg1">
                      <a:lumMod val="95000"/>
                    </a:schemeClr>
                  </a:solidFill>
                  <a:latin typeface="微软雅黑" pitchFamily="34" charset="-122"/>
                  <a:ea typeface="微软雅黑" pitchFamily="34" charset="-122"/>
                </a:rPr>
                <a:t>关键词</a:t>
              </a:r>
            </a:p>
          </p:txBody>
        </p:sp>
        <p:grpSp>
          <p:nvGrpSpPr>
            <p:cNvPr id="16" name="组合 15"/>
            <p:cNvGrpSpPr/>
            <p:nvPr/>
          </p:nvGrpSpPr>
          <p:grpSpPr>
            <a:xfrm>
              <a:off x="3990397" y="2151507"/>
              <a:ext cx="448625" cy="567342"/>
              <a:chOff x="5527675" y="2708275"/>
              <a:chExt cx="1139825" cy="1441450"/>
            </a:xfrm>
            <a:grpFill/>
          </p:grpSpPr>
          <p:sp>
            <p:nvSpPr>
              <p:cNvPr id="17" name="Freeform 42"/>
              <p:cNvSpPr>
                <a:spLocks/>
              </p:cNvSpPr>
              <p:nvPr/>
            </p:nvSpPr>
            <p:spPr bwMode="auto">
              <a:xfrm>
                <a:off x="6194425" y="3665538"/>
                <a:ext cx="207963" cy="295275"/>
              </a:xfrm>
              <a:custGeom>
                <a:avLst/>
                <a:gdLst>
                  <a:gd name="T0" fmla="*/ 31 w 55"/>
                  <a:gd name="T1" fmla="*/ 35 h 78"/>
                  <a:gd name="T2" fmla="*/ 30 w 55"/>
                  <a:gd name="T3" fmla="*/ 34 h 78"/>
                  <a:gd name="T4" fmla="*/ 22 w 55"/>
                  <a:gd name="T5" fmla="*/ 32 h 78"/>
                  <a:gd name="T6" fmla="*/ 22 w 55"/>
                  <a:gd name="T7" fmla="*/ 31 h 78"/>
                  <a:gd name="T8" fmla="*/ 16 w 55"/>
                  <a:gd name="T9" fmla="*/ 28 h 78"/>
                  <a:gd name="T10" fmla="*/ 17 w 55"/>
                  <a:gd name="T11" fmla="*/ 20 h 78"/>
                  <a:gd name="T12" fmla="*/ 26 w 55"/>
                  <a:gd name="T13" fmla="*/ 18 h 78"/>
                  <a:gd name="T14" fmla="*/ 33 w 55"/>
                  <a:gd name="T15" fmla="*/ 18 h 78"/>
                  <a:gd name="T16" fmla="*/ 39 w 55"/>
                  <a:gd name="T17" fmla="*/ 22 h 78"/>
                  <a:gd name="T18" fmla="*/ 40 w 55"/>
                  <a:gd name="T19" fmla="*/ 23 h 78"/>
                  <a:gd name="T20" fmla="*/ 40 w 55"/>
                  <a:gd name="T21" fmla="*/ 23 h 78"/>
                  <a:gd name="T22" fmla="*/ 40 w 55"/>
                  <a:gd name="T23" fmla="*/ 23 h 78"/>
                  <a:gd name="T24" fmla="*/ 44 w 55"/>
                  <a:gd name="T25" fmla="*/ 25 h 78"/>
                  <a:gd name="T26" fmla="*/ 50 w 55"/>
                  <a:gd name="T27" fmla="*/ 21 h 78"/>
                  <a:gd name="T28" fmla="*/ 50 w 55"/>
                  <a:gd name="T29" fmla="*/ 17 h 78"/>
                  <a:gd name="T30" fmla="*/ 36 w 55"/>
                  <a:gd name="T31" fmla="*/ 8 h 78"/>
                  <a:gd name="T32" fmla="*/ 31 w 55"/>
                  <a:gd name="T33" fmla="*/ 8 h 78"/>
                  <a:gd name="T34" fmla="*/ 31 w 55"/>
                  <a:gd name="T35" fmla="*/ 2 h 78"/>
                  <a:gd name="T36" fmla="*/ 29 w 55"/>
                  <a:gd name="T37" fmla="*/ 0 h 78"/>
                  <a:gd name="T38" fmla="*/ 23 w 55"/>
                  <a:gd name="T39" fmla="*/ 0 h 78"/>
                  <a:gd name="T40" fmla="*/ 21 w 55"/>
                  <a:gd name="T41" fmla="*/ 2 h 78"/>
                  <a:gd name="T42" fmla="*/ 21 w 55"/>
                  <a:gd name="T43" fmla="*/ 8 h 78"/>
                  <a:gd name="T44" fmla="*/ 7 w 55"/>
                  <a:gd name="T45" fmla="*/ 13 h 78"/>
                  <a:gd name="T46" fmla="*/ 3 w 55"/>
                  <a:gd name="T47" fmla="*/ 32 h 78"/>
                  <a:gd name="T48" fmla="*/ 10 w 55"/>
                  <a:gd name="T49" fmla="*/ 38 h 78"/>
                  <a:gd name="T50" fmla="*/ 30 w 55"/>
                  <a:gd name="T51" fmla="*/ 47 h 78"/>
                  <a:gd name="T52" fmla="*/ 33 w 55"/>
                  <a:gd name="T53" fmla="*/ 48 h 78"/>
                  <a:gd name="T54" fmla="*/ 38 w 55"/>
                  <a:gd name="T55" fmla="*/ 51 h 78"/>
                  <a:gd name="T56" fmla="*/ 36 w 55"/>
                  <a:gd name="T57" fmla="*/ 59 h 78"/>
                  <a:gd name="T58" fmla="*/ 29 w 55"/>
                  <a:gd name="T59" fmla="*/ 61 h 78"/>
                  <a:gd name="T60" fmla="*/ 19 w 55"/>
                  <a:gd name="T61" fmla="*/ 59 h 78"/>
                  <a:gd name="T62" fmla="*/ 13 w 55"/>
                  <a:gd name="T63" fmla="*/ 56 h 78"/>
                  <a:gd name="T64" fmla="*/ 12 w 55"/>
                  <a:gd name="T65" fmla="*/ 55 h 78"/>
                  <a:gd name="T66" fmla="*/ 12 w 55"/>
                  <a:gd name="T67" fmla="*/ 55 h 78"/>
                  <a:gd name="T68" fmla="*/ 12 w 55"/>
                  <a:gd name="T69" fmla="*/ 55 h 78"/>
                  <a:gd name="T70" fmla="*/ 12 w 55"/>
                  <a:gd name="T71" fmla="*/ 55 h 78"/>
                  <a:gd name="T72" fmla="*/ 8 w 55"/>
                  <a:gd name="T73" fmla="*/ 53 h 78"/>
                  <a:gd name="T74" fmla="*/ 1 w 55"/>
                  <a:gd name="T75" fmla="*/ 57 h 78"/>
                  <a:gd name="T76" fmla="*/ 1 w 55"/>
                  <a:gd name="T77" fmla="*/ 61 h 78"/>
                  <a:gd name="T78" fmla="*/ 21 w 55"/>
                  <a:gd name="T79" fmla="*/ 70 h 78"/>
                  <a:gd name="T80" fmla="*/ 21 w 55"/>
                  <a:gd name="T81" fmla="*/ 76 h 78"/>
                  <a:gd name="T82" fmla="*/ 23 w 55"/>
                  <a:gd name="T83" fmla="*/ 78 h 78"/>
                  <a:gd name="T84" fmla="*/ 29 w 55"/>
                  <a:gd name="T85" fmla="*/ 78 h 78"/>
                  <a:gd name="T86" fmla="*/ 31 w 55"/>
                  <a:gd name="T87" fmla="*/ 76 h 78"/>
                  <a:gd name="T88" fmla="*/ 31 w 55"/>
                  <a:gd name="T89" fmla="*/ 71 h 78"/>
                  <a:gd name="T90" fmla="*/ 46 w 55"/>
                  <a:gd name="T91" fmla="*/ 66 h 78"/>
                  <a:gd name="T92" fmla="*/ 52 w 55"/>
                  <a:gd name="T93" fmla="*/ 48 h 78"/>
                  <a:gd name="T94" fmla="*/ 31 w 55"/>
                  <a:gd name="T95" fmla="*/ 3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 h="78">
                    <a:moveTo>
                      <a:pt x="31" y="35"/>
                    </a:moveTo>
                    <a:cubicBezTo>
                      <a:pt x="30" y="34"/>
                      <a:pt x="30" y="34"/>
                      <a:pt x="30" y="34"/>
                    </a:cubicBezTo>
                    <a:cubicBezTo>
                      <a:pt x="27" y="33"/>
                      <a:pt x="23" y="32"/>
                      <a:pt x="22" y="32"/>
                    </a:cubicBezTo>
                    <a:cubicBezTo>
                      <a:pt x="22" y="32"/>
                      <a:pt x="22" y="31"/>
                      <a:pt x="22" y="31"/>
                    </a:cubicBezTo>
                    <a:cubicBezTo>
                      <a:pt x="19" y="30"/>
                      <a:pt x="17" y="30"/>
                      <a:pt x="16" y="28"/>
                    </a:cubicBezTo>
                    <a:cubicBezTo>
                      <a:pt x="14" y="25"/>
                      <a:pt x="15" y="22"/>
                      <a:pt x="17" y="20"/>
                    </a:cubicBezTo>
                    <a:cubicBezTo>
                      <a:pt x="20" y="18"/>
                      <a:pt x="24" y="18"/>
                      <a:pt x="26" y="18"/>
                    </a:cubicBezTo>
                    <a:cubicBezTo>
                      <a:pt x="28" y="18"/>
                      <a:pt x="30" y="18"/>
                      <a:pt x="33" y="18"/>
                    </a:cubicBezTo>
                    <a:cubicBezTo>
                      <a:pt x="34" y="19"/>
                      <a:pt x="37" y="21"/>
                      <a:pt x="39" y="22"/>
                    </a:cubicBezTo>
                    <a:cubicBezTo>
                      <a:pt x="39" y="22"/>
                      <a:pt x="39" y="22"/>
                      <a:pt x="40" y="23"/>
                    </a:cubicBezTo>
                    <a:cubicBezTo>
                      <a:pt x="40" y="23"/>
                      <a:pt x="40" y="23"/>
                      <a:pt x="40" y="23"/>
                    </a:cubicBezTo>
                    <a:cubicBezTo>
                      <a:pt x="40" y="23"/>
                      <a:pt x="40" y="23"/>
                      <a:pt x="40" y="23"/>
                    </a:cubicBezTo>
                    <a:cubicBezTo>
                      <a:pt x="41" y="24"/>
                      <a:pt x="42" y="25"/>
                      <a:pt x="44" y="25"/>
                    </a:cubicBezTo>
                    <a:cubicBezTo>
                      <a:pt x="47" y="25"/>
                      <a:pt x="49" y="23"/>
                      <a:pt x="50" y="21"/>
                    </a:cubicBezTo>
                    <a:cubicBezTo>
                      <a:pt x="51" y="20"/>
                      <a:pt x="51" y="18"/>
                      <a:pt x="50" y="17"/>
                    </a:cubicBezTo>
                    <a:cubicBezTo>
                      <a:pt x="48" y="13"/>
                      <a:pt x="41" y="10"/>
                      <a:pt x="36" y="8"/>
                    </a:cubicBezTo>
                    <a:cubicBezTo>
                      <a:pt x="35" y="8"/>
                      <a:pt x="33" y="8"/>
                      <a:pt x="31" y="8"/>
                    </a:cubicBezTo>
                    <a:cubicBezTo>
                      <a:pt x="31" y="2"/>
                      <a:pt x="31" y="2"/>
                      <a:pt x="31" y="2"/>
                    </a:cubicBezTo>
                    <a:cubicBezTo>
                      <a:pt x="31" y="1"/>
                      <a:pt x="31" y="0"/>
                      <a:pt x="29" y="0"/>
                    </a:cubicBezTo>
                    <a:cubicBezTo>
                      <a:pt x="23" y="0"/>
                      <a:pt x="23" y="0"/>
                      <a:pt x="23" y="0"/>
                    </a:cubicBezTo>
                    <a:cubicBezTo>
                      <a:pt x="21" y="0"/>
                      <a:pt x="21" y="1"/>
                      <a:pt x="21" y="2"/>
                    </a:cubicBezTo>
                    <a:cubicBezTo>
                      <a:pt x="21" y="8"/>
                      <a:pt x="21" y="8"/>
                      <a:pt x="21" y="8"/>
                    </a:cubicBezTo>
                    <a:cubicBezTo>
                      <a:pt x="15" y="9"/>
                      <a:pt x="11" y="11"/>
                      <a:pt x="7" y="13"/>
                    </a:cubicBezTo>
                    <a:cubicBezTo>
                      <a:pt x="1" y="18"/>
                      <a:pt x="0" y="26"/>
                      <a:pt x="3" y="32"/>
                    </a:cubicBezTo>
                    <a:cubicBezTo>
                      <a:pt x="5" y="35"/>
                      <a:pt x="7" y="37"/>
                      <a:pt x="10" y="38"/>
                    </a:cubicBezTo>
                    <a:cubicBezTo>
                      <a:pt x="13" y="40"/>
                      <a:pt x="24" y="44"/>
                      <a:pt x="30" y="47"/>
                    </a:cubicBezTo>
                    <a:cubicBezTo>
                      <a:pt x="33" y="48"/>
                      <a:pt x="33" y="48"/>
                      <a:pt x="33" y="48"/>
                    </a:cubicBezTo>
                    <a:cubicBezTo>
                      <a:pt x="35" y="49"/>
                      <a:pt x="37" y="50"/>
                      <a:pt x="38" y="51"/>
                    </a:cubicBezTo>
                    <a:cubicBezTo>
                      <a:pt x="39" y="54"/>
                      <a:pt x="39" y="57"/>
                      <a:pt x="36" y="59"/>
                    </a:cubicBezTo>
                    <a:cubicBezTo>
                      <a:pt x="35" y="60"/>
                      <a:pt x="32" y="61"/>
                      <a:pt x="29" y="61"/>
                    </a:cubicBezTo>
                    <a:cubicBezTo>
                      <a:pt x="26" y="61"/>
                      <a:pt x="22" y="60"/>
                      <a:pt x="19" y="59"/>
                    </a:cubicBezTo>
                    <a:cubicBezTo>
                      <a:pt x="17" y="59"/>
                      <a:pt x="14" y="57"/>
                      <a:pt x="13" y="56"/>
                    </a:cubicBezTo>
                    <a:cubicBezTo>
                      <a:pt x="13" y="56"/>
                      <a:pt x="12" y="56"/>
                      <a:pt x="12" y="55"/>
                    </a:cubicBezTo>
                    <a:cubicBezTo>
                      <a:pt x="12" y="55"/>
                      <a:pt x="12" y="55"/>
                      <a:pt x="12" y="55"/>
                    </a:cubicBezTo>
                    <a:cubicBezTo>
                      <a:pt x="12" y="55"/>
                      <a:pt x="12" y="55"/>
                      <a:pt x="12" y="55"/>
                    </a:cubicBezTo>
                    <a:cubicBezTo>
                      <a:pt x="12" y="55"/>
                      <a:pt x="12" y="55"/>
                      <a:pt x="12" y="55"/>
                    </a:cubicBezTo>
                    <a:cubicBezTo>
                      <a:pt x="11" y="54"/>
                      <a:pt x="9" y="53"/>
                      <a:pt x="8" y="53"/>
                    </a:cubicBezTo>
                    <a:cubicBezTo>
                      <a:pt x="5" y="53"/>
                      <a:pt x="2" y="55"/>
                      <a:pt x="1" y="57"/>
                    </a:cubicBezTo>
                    <a:cubicBezTo>
                      <a:pt x="0" y="58"/>
                      <a:pt x="0" y="60"/>
                      <a:pt x="1" y="61"/>
                    </a:cubicBezTo>
                    <a:cubicBezTo>
                      <a:pt x="5" y="66"/>
                      <a:pt x="13" y="69"/>
                      <a:pt x="21" y="70"/>
                    </a:cubicBezTo>
                    <a:cubicBezTo>
                      <a:pt x="21" y="76"/>
                      <a:pt x="21" y="76"/>
                      <a:pt x="21" y="76"/>
                    </a:cubicBezTo>
                    <a:cubicBezTo>
                      <a:pt x="21" y="77"/>
                      <a:pt x="21" y="78"/>
                      <a:pt x="23" y="78"/>
                    </a:cubicBezTo>
                    <a:cubicBezTo>
                      <a:pt x="29" y="78"/>
                      <a:pt x="29" y="78"/>
                      <a:pt x="29" y="78"/>
                    </a:cubicBezTo>
                    <a:cubicBezTo>
                      <a:pt x="31" y="78"/>
                      <a:pt x="31" y="77"/>
                      <a:pt x="31" y="76"/>
                    </a:cubicBezTo>
                    <a:cubicBezTo>
                      <a:pt x="31" y="71"/>
                      <a:pt x="31" y="71"/>
                      <a:pt x="31" y="71"/>
                    </a:cubicBezTo>
                    <a:cubicBezTo>
                      <a:pt x="38" y="70"/>
                      <a:pt x="43" y="69"/>
                      <a:pt x="46" y="66"/>
                    </a:cubicBezTo>
                    <a:cubicBezTo>
                      <a:pt x="52" y="61"/>
                      <a:pt x="55" y="55"/>
                      <a:pt x="52" y="48"/>
                    </a:cubicBezTo>
                    <a:cubicBezTo>
                      <a:pt x="50" y="41"/>
                      <a:pt x="39" y="38"/>
                      <a:pt x="31"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18" name="Freeform 43"/>
              <p:cNvSpPr>
                <a:spLocks/>
              </p:cNvSpPr>
              <p:nvPr/>
            </p:nvSpPr>
            <p:spPr bwMode="auto">
              <a:xfrm>
                <a:off x="5549900" y="3348038"/>
                <a:ext cx="277813" cy="393700"/>
              </a:xfrm>
              <a:custGeom>
                <a:avLst/>
                <a:gdLst>
                  <a:gd name="T0" fmla="*/ 52 w 73"/>
                  <a:gd name="T1" fmla="*/ 0 h 104"/>
                  <a:gd name="T2" fmla="*/ 44 w 73"/>
                  <a:gd name="T3" fmla="*/ 39 h 104"/>
                  <a:gd name="T4" fmla="*/ 5 w 73"/>
                  <a:gd name="T5" fmla="*/ 82 h 104"/>
                  <a:gd name="T6" fmla="*/ 5 w 73"/>
                  <a:gd name="T7" fmla="*/ 100 h 104"/>
                  <a:gd name="T8" fmla="*/ 23 w 73"/>
                  <a:gd name="T9" fmla="*/ 99 h 104"/>
                  <a:gd name="T10" fmla="*/ 64 w 73"/>
                  <a:gd name="T11" fmla="*/ 53 h 104"/>
                  <a:gd name="T12" fmla="*/ 67 w 73"/>
                  <a:gd name="T13" fmla="*/ 47 h 104"/>
                  <a:gd name="T14" fmla="*/ 73 w 73"/>
                  <a:gd name="T15" fmla="*/ 19 h 104"/>
                  <a:gd name="T16" fmla="*/ 65 w 73"/>
                  <a:gd name="T17" fmla="*/ 10 h 104"/>
                  <a:gd name="T18" fmla="*/ 52 w 73"/>
                  <a:gd name="T1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04">
                    <a:moveTo>
                      <a:pt x="52" y="0"/>
                    </a:moveTo>
                    <a:cubicBezTo>
                      <a:pt x="44" y="39"/>
                      <a:pt x="44" y="39"/>
                      <a:pt x="44" y="39"/>
                    </a:cubicBezTo>
                    <a:cubicBezTo>
                      <a:pt x="5" y="82"/>
                      <a:pt x="5" y="82"/>
                      <a:pt x="5" y="82"/>
                    </a:cubicBezTo>
                    <a:cubicBezTo>
                      <a:pt x="0" y="87"/>
                      <a:pt x="0" y="95"/>
                      <a:pt x="5" y="100"/>
                    </a:cubicBezTo>
                    <a:cubicBezTo>
                      <a:pt x="11" y="104"/>
                      <a:pt x="19" y="104"/>
                      <a:pt x="23" y="99"/>
                    </a:cubicBezTo>
                    <a:cubicBezTo>
                      <a:pt x="64" y="53"/>
                      <a:pt x="64" y="53"/>
                      <a:pt x="64" y="53"/>
                    </a:cubicBezTo>
                    <a:cubicBezTo>
                      <a:pt x="66" y="51"/>
                      <a:pt x="67" y="49"/>
                      <a:pt x="67" y="47"/>
                    </a:cubicBezTo>
                    <a:cubicBezTo>
                      <a:pt x="73" y="19"/>
                      <a:pt x="73" y="19"/>
                      <a:pt x="73" y="19"/>
                    </a:cubicBezTo>
                    <a:cubicBezTo>
                      <a:pt x="71" y="16"/>
                      <a:pt x="68" y="13"/>
                      <a:pt x="65" y="10"/>
                    </a:cubicBezTo>
                    <a:cubicBezTo>
                      <a:pt x="60" y="8"/>
                      <a:pt x="55" y="3"/>
                      <a:pt x="5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19" name="Freeform 44"/>
              <p:cNvSpPr>
                <a:spLocks/>
              </p:cNvSpPr>
              <p:nvPr/>
            </p:nvSpPr>
            <p:spPr bwMode="auto">
              <a:xfrm>
                <a:off x="5964238" y="2954338"/>
                <a:ext cx="257175" cy="169863"/>
              </a:xfrm>
              <a:custGeom>
                <a:avLst/>
                <a:gdLst>
                  <a:gd name="T0" fmla="*/ 3 w 68"/>
                  <a:gd name="T1" fmla="*/ 26 h 45"/>
                  <a:gd name="T2" fmla="*/ 0 w 68"/>
                  <a:gd name="T3" fmla="*/ 36 h 45"/>
                  <a:gd name="T4" fmla="*/ 23 w 68"/>
                  <a:gd name="T5" fmla="*/ 44 h 45"/>
                  <a:gd name="T6" fmla="*/ 32 w 68"/>
                  <a:gd name="T7" fmla="*/ 42 h 45"/>
                  <a:gd name="T8" fmla="*/ 62 w 68"/>
                  <a:gd name="T9" fmla="*/ 20 h 45"/>
                  <a:gd name="T10" fmla="*/ 65 w 68"/>
                  <a:gd name="T11" fmla="*/ 6 h 45"/>
                  <a:gd name="T12" fmla="*/ 50 w 68"/>
                  <a:gd name="T13" fmla="*/ 4 h 45"/>
                  <a:gd name="T14" fmla="*/ 24 w 68"/>
                  <a:gd name="T15" fmla="*/ 22 h 45"/>
                  <a:gd name="T16" fmla="*/ 1 w 68"/>
                  <a:gd name="T17" fmla="*/ 15 h 45"/>
                  <a:gd name="T18" fmla="*/ 3 w 68"/>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45">
                    <a:moveTo>
                      <a:pt x="3" y="26"/>
                    </a:moveTo>
                    <a:cubicBezTo>
                      <a:pt x="2" y="30"/>
                      <a:pt x="0" y="36"/>
                      <a:pt x="0" y="36"/>
                    </a:cubicBezTo>
                    <a:cubicBezTo>
                      <a:pt x="23" y="44"/>
                      <a:pt x="23" y="44"/>
                      <a:pt x="23" y="44"/>
                    </a:cubicBezTo>
                    <a:cubicBezTo>
                      <a:pt x="26" y="45"/>
                      <a:pt x="30" y="44"/>
                      <a:pt x="32" y="42"/>
                    </a:cubicBezTo>
                    <a:cubicBezTo>
                      <a:pt x="62" y="20"/>
                      <a:pt x="62" y="20"/>
                      <a:pt x="62" y="20"/>
                    </a:cubicBezTo>
                    <a:cubicBezTo>
                      <a:pt x="67" y="17"/>
                      <a:pt x="68" y="11"/>
                      <a:pt x="65" y="6"/>
                    </a:cubicBezTo>
                    <a:cubicBezTo>
                      <a:pt x="61" y="1"/>
                      <a:pt x="55" y="0"/>
                      <a:pt x="50" y="4"/>
                    </a:cubicBezTo>
                    <a:cubicBezTo>
                      <a:pt x="24" y="22"/>
                      <a:pt x="24" y="22"/>
                      <a:pt x="24" y="22"/>
                    </a:cubicBezTo>
                    <a:cubicBezTo>
                      <a:pt x="1" y="15"/>
                      <a:pt x="1" y="15"/>
                      <a:pt x="1" y="15"/>
                    </a:cubicBezTo>
                    <a:cubicBezTo>
                      <a:pt x="1" y="15"/>
                      <a:pt x="3" y="21"/>
                      <a:pt x="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20" name="Freeform 45"/>
              <p:cNvSpPr>
                <a:spLocks/>
              </p:cNvSpPr>
              <p:nvPr/>
            </p:nvSpPr>
            <p:spPr bwMode="auto">
              <a:xfrm>
                <a:off x="5838825" y="2708275"/>
                <a:ext cx="169863" cy="230188"/>
              </a:xfrm>
              <a:custGeom>
                <a:avLst/>
                <a:gdLst>
                  <a:gd name="T0" fmla="*/ 28 w 45"/>
                  <a:gd name="T1" fmla="*/ 59 h 61"/>
                  <a:gd name="T2" fmla="*/ 45 w 45"/>
                  <a:gd name="T3" fmla="*/ 25 h 61"/>
                  <a:gd name="T4" fmla="*/ 25 w 45"/>
                  <a:gd name="T5" fmla="*/ 0 h 61"/>
                  <a:gd name="T6" fmla="*/ 0 w 45"/>
                  <a:gd name="T7" fmla="*/ 25 h 61"/>
                  <a:gd name="T8" fmla="*/ 28 w 45"/>
                  <a:gd name="T9" fmla="*/ 59 h 61"/>
                </a:gdLst>
                <a:ahLst/>
                <a:cxnLst>
                  <a:cxn ang="0">
                    <a:pos x="T0" y="T1"/>
                  </a:cxn>
                  <a:cxn ang="0">
                    <a:pos x="T2" y="T3"/>
                  </a:cxn>
                  <a:cxn ang="0">
                    <a:pos x="T4" y="T5"/>
                  </a:cxn>
                  <a:cxn ang="0">
                    <a:pos x="T6" y="T7"/>
                  </a:cxn>
                  <a:cxn ang="0">
                    <a:pos x="T8" y="T9"/>
                  </a:cxn>
                </a:cxnLst>
                <a:rect l="0" t="0" r="r" b="b"/>
                <a:pathLst>
                  <a:path w="45" h="61">
                    <a:moveTo>
                      <a:pt x="28" y="59"/>
                    </a:moveTo>
                    <a:cubicBezTo>
                      <a:pt x="41" y="57"/>
                      <a:pt x="44" y="40"/>
                      <a:pt x="45" y="25"/>
                    </a:cubicBezTo>
                    <a:cubicBezTo>
                      <a:pt x="45" y="11"/>
                      <a:pt x="35" y="1"/>
                      <a:pt x="25" y="0"/>
                    </a:cubicBezTo>
                    <a:cubicBezTo>
                      <a:pt x="11" y="0"/>
                      <a:pt x="1" y="11"/>
                      <a:pt x="0" y="25"/>
                    </a:cubicBezTo>
                    <a:cubicBezTo>
                      <a:pt x="2" y="49"/>
                      <a:pt x="18" y="61"/>
                      <a:pt x="2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21" name="Freeform 46"/>
              <p:cNvSpPr>
                <a:spLocks/>
              </p:cNvSpPr>
              <p:nvPr/>
            </p:nvSpPr>
            <p:spPr bwMode="auto">
              <a:xfrm>
                <a:off x="5527675" y="2938463"/>
                <a:ext cx="477838" cy="768350"/>
              </a:xfrm>
              <a:custGeom>
                <a:avLst/>
                <a:gdLst>
                  <a:gd name="T0" fmla="*/ 19 w 126"/>
                  <a:gd name="T1" fmla="*/ 47 h 203"/>
                  <a:gd name="T2" fmla="*/ 19 w 126"/>
                  <a:gd name="T3" fmla="*/ 46 h 203"/>
                  <a:gd name="T4" fmla="*/ 48 w 126"/>
                  <a:gd name="T5" fmla="*/ 24 h 203"/>
                  <a:gd name="T6" fmla="*/ 71 w 126"/>
                  <a:gd name="T7" fmla="*/ 24 h 203"/>
                  <a:gd name="T8" fmla="*/ 64 w 126"/>
                  <a:gd name="T9" fmla="*/ 27 h 203"/>
                  <a:gd name="T10" fmla="*/ 49 w 126"/>
                  <a:gd name="T11" fmla="*/ 87 h 203"/>
                  <a:gd name="T12" fmla="*/ 53 w 126"/>
                  <a:gd name="T13" fmla="*/ 91 h 203"/>
                  <a:gd name="T14" fmla="*/ 73 w 126"/>
                  <a:gd name="T15" fmla="*/ 113 h 203"/>
                  <a:gd name="T16" fmla="*/ 99 w 126"/>
                  <a:gd name="T17" fmla="*/ 140 h 203"/>
                  <a:gd name="T18" fmla="*/ 92 w 126"/>
                  <a:gd name="T19" fmla="*/ 187 h 203"/>
                  <a:gd name="T20" fmla="*/ 102 w 126"/>
                  <a:gd name="T21" fmla="*/ 202 h 203"/>
                  <a:gd name="T22" fmla="*/ 117 w 126"/>
                  <a:gd name="T23" fmla="*/ 190 h 203"/>
                  <a:gd name="T24" fmla="*/ 124 w 126"/>
                  <a:gd name="T25" fmla="*/ 140 h 203"/>
                  <a:gd name="T26" fmla="*/ 121 w 126"/>
                  <a:gd name="T27" fmla="*/ 127 h 203"/>
                  <a:gd name="T28" fmla="*/ 96 w 126"/>
                  <a:gd name="T29" fmla="*/ 96 h 203"/>
                  <a:gd name="T30" fmla="*/ 115 w 126"/>
                  <a:gd name="T31" fmla="*/ 28 h 203"/>
                  <a:gd name="T32" fmla="*/ 110 w 126"/>
                  <a:gd name="T33" fmla="*/ 12 h 203"/>
                  <a:gd name="T34" fmla="*/ 110 w 126"/>
                  <a:gd name="T35" fmla="*/ 15 h 203"/>
                  <a:gd name="T36" fmla="*/ 105 w 126"/>
                  <a:gd name="T37" fmla="*/ 43 h 203"/>
                  <a:gd name="T38" fmla="*/ 105 w 126"/>
                  <a:gd name="T39" fmla="*/ 18 h 203"/>
                  <a:gd name="T40" fmla="*/ 107 w 126"/>
                  <a:gd name="T41" fmla="*/ 14 h 203"/>
                  <a:gd name="T42" fmla="*/ 105 w 126"/>
                  <a:gd name="T43" fmla="*/ 9 h 203"/>
                  <a:gd name="T44" fmla="*/ 103 w 126"/>
                  <a:gd name="T45" fmla="*/ 8 h 203"/>
                  <a:gd name="T46" fmla="*/ 99 w 126"/>
                  <a:gd name="T47" fmla="*/ 12 h 203"/>
                  <a:gd name="T48" fmla="*/ 101 w 126"/>
                  <a:gd name="T49" fmla="*/ 17 h 203"/>
                  <a:gd name="T50" fmla="*/ 96 w 126"/>
                  <a:gd name="T51" fmla="*/ 36 h 203"/>
                  <a:gd name="T52" fmla="*/ 89 w 126"/>
                  <a:gd name="T53" fmla="*/ 1 h 203"/>
                  <a:gd name="T54" fmla="*/ 89 w 126"/>
                  <a:gd name="T55" fmla="*/ 1 h 203"/>
                  <a:gd name="T56" fmla="*/ 89 w 126"/>
                  <a:gd name="T57" fmla="*/ 1 h 203"/>
                  <a:gd name="T58" fmla="*/ 79 w 126"/>
                  <a:gd name="T59" fmla="*/ 0 h 203"/>
                  <a:gd name="T60" fmla="*/ 41 w 126"/>
                  <a:gd name="T61" fmla="*/ 4 h 203"/>
                  <a:gd name="T62" fmla="*/ 5 w 126"/>
                  <a:gd name="T63" fmla="*/ 31 h 203"/>
                  <a:gd name="T64" fmla="*/ 4 w 126"/>
                  <a:gd name="T65" fmla="*/ 46 h 203"/>
                  <a:gd name="T66" fmla="*/ 19 w 126"/>
                  <a:gd name="T67" fmla="*/ 4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 h="203">
                    <a:moveTo>
                      <a:pt x="19" y="47"/>
                    </a:moveTo>
                    <a:cubicBezTo>
                      <a:pt x="19" y="46"/>
                      <a:pt x="19" y="46"/>
                      <a:pt x="19" y="46"/>
                    </a:cubicBezTo>
                    <a:cubicBezTo>
                      <a:pt x="19" y="46"/>
                      <a:pt x="46" y="24"/>
                      <a:pt x="48" y="24"/>
                    </a:cubicBezTo>
                    <a:cubicBezTo>
                      <a:pt x="49" y="23"/>
                      <a:pt x="71" y="24"/>
                      <a:pt x="71" y="24"/>
                    </a:cubicBezTo>
                    <a:cubicBezTo>
                      <a:pt x="64" y="27"/>
                      <a:pt x="64" y="27"/>
                      <a:pt x="64" y="27"/>
                    </a:cubicBezTo>
                    <a:cubicBezTo>
                      <a:pt x="60" y="42"/>
                      <a:pt x="50" y="73"/>
                      <a:pt x="49" y="87"/>
                    </a:cubicBezTo>
                    <a:cubicBezTo>
                      <a:pt x="49" y="89"/>
                      <a:pt x="53" y="90"/>
                      <a:pt x="53" y="91"/>
                    </a:cubicBezTo>
                    <a:cubicBezTo>
                      <a:pt x="53" y="94"/>
                      <a:pt x="57" y="105"/>
                      <a:pt x="73" y="113"/>
                    </a:cubicBezTo>
                    <a:cubicBezTo>
                      <a:pt x="77" y="118"/>
                      <a:pt x="98" y="139"/>
                      <a:pt x="99" y="140"/>
                    </a:cubicBezTo>
                    <a:cubicBezTo>
                      <a:pt x="99" y="140"/>
                      <a:pt x="92" y="187"/>
                      <a:pt x="92" y="187"/>
                    </a:cubicBezTo>
                    <a:cubicBezTo>
                      <a:pt x="91" y="195"/>
                      <a:pt x="95" y="201"/>
                      <a:pt x="102" y="202"/>
                    </a:cubicBezTo>
                    <a:cubicBezTo>
                      <a:pt x="109" y="203"/>
                      <a:pt x="115" y="198"/>
                      <a:pt x="117" y="190"/>
                    </a:cubicBezTo>
                    <a:cubicBezTo>
                      <a:pt x="117" y="190"/>
                      <a:pt x="123" y="141"/>
                      <a:pt x="124" y="140"/>
                    </a:cubicBezTo>
                    <a:cubicBezTo>
                      <a:pt x="126" y="132"/>
                      <a:pt x="123" y="129"/>
                      <a:pt x="121" y="127"/>
                    </a:cubicBezTo>
                    <a:cubicBezTo>
                      <a:pt x="120" y="124"/>
                      <a:pt x="96" y="97"/>
                      <a:pt x="96" y="96"/>
                    </a:cubicBezTo>
                    <a:cubicBezTo>
                      <a:pt x="100" y="59"/>
                      <a:pt x="115" y="34"/>
                      <a:pt x="115" y="28"/>
                    </a:cubicBezTo>
                    <a:cubicBezTo>
                      <a:pt x="114" y="17"/>
                      <a:pt x="110" y="12"/>
                      <a:pt x="110" y="12"/>
                    </a:cubicBezTo>
                    <a:cubicBezTo>
                      <a:pt x="110" y="15"/>
                      <a:pt x="110" y="15"/>
                      <a:pt x="110" y="15"/>
                    </a:cubicBezTo>
                    <a:cubicBezTo>
                      <a:pt x="110" y="31"/>
                      <a:pt x="105" y="43"/>
                      <a:pt x="105" y="43"/>
                    </a:cubicBezTo>
                    <a:cubicBezTo>
                      <a:pt x="105" y="43"/>
                      <a:pt x="106" y="24"/>
                      <a:pt x="105" y="18"/>
                    </a:cubicBezTo>
                    <a:cubicBezTo>
                      <a:pt x="106" y="16"/>
                      <a:pt x="107" y="14"/>
                      <a:pt x="107" y="14"/>
                    </a:cubicBezTo>
                    <a:cubicBezTo>
                      <a:pt x="105" y="9"/>
                      <a:pt x="105" y="9"/>
                      <a:pt x="105" y="9"/>
                    </a:cubicBezTo>
                    <a:cubicBezTo>
                      <a:pt x="105" y="9"/>
                      <a:pt x="104" y="9"/>
                      <a:pt x="103" y="8"/>
                    </a:cubicBezTo>
                    <a:cubicBezTo>
                      <a:pt x="101" y="9"/>
                      <a:pt x="99" y="12"/>
                      <a:pt x="99" y="12"/>
                    </a:cubicBezTo>
                    <a:cubicBezTo>
                      <a:pt x="99" y="12"/>
                      <a:pt x="99" y="14"/>
                      <a:pt x="101" y="17"/>
                    </a:cubicBezTo>
                    <a:cubicBezTo>
                      <a:pt x="100" y="18"/>
                      <a:pt x="99" y="26"/>
                      <a:pt x="96" y="36"/>
                    </a:cubicBezTo>
                    <a:cubicBezTo>
                      <a:pt x="96" y="9"/>
                      <a:pt x="91" y="3"/>
                      <a:pt x="89" y="1"/>
                    </a:cubicBezTo>
                    <a:cubicBezTo>
                      <a:pt x="89" y="1"/>
                      <a:pt x="89" y="1"/>
                      <a:pt x="89" y="1"/>
                    </a:cubicBezTo>
                    <a:cubicBezTo>
                      <a:pt x="89" y="1"/>
                      <a:pt x="89" y="1"/>
                      <a:pt x="89" y="1"/>
                    </a:cubicBezTo>
                    <a:cubicBezTo>
                      <a:pt x="87" y="0"/>
                      <a:pt x="79" y="0"/>
                      <a:pt x="79" y="0"/>
                    </a:cubicBezTo>
                    <a:cubicBezTo>
                      <a:pt x="72" y="1"/>
                      <a:pt x="58" y="2"/>
                      <a:pt x="41" y="4"/>
                    </a:cubicBezTo>
                    <a:cubicBezTo>
                      <a:pt x="40" y="4"/>
                      <a:pt x="5" y="31"/>
                      <a:pt x="5" y="31"/>
                    </a:cubicBezTo>
                    <a:cubicBezTo>
                      <a:pt x="0" y="35"/>
                      <a:pt x="0" y="41"/>
                      <a:pt x="4" y="46"/>
                    </a:cubicBezTo>
                    <a:cubicBezTo>
                      <a:pt x="8" y="50"/>
                      <a:pt x="14" y="50"/>
                      <a:pt x="19"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22" name="Freeform 47"/>
              <p:cNvSpPr>
                <a:spLocks noEditPoints="1"/>
              </p:cNvSpPr>
              <p:nvPr/>
            </p:nvSpPr>
            <p:spPr bwMode="auto">
              <a:xfrm>
                <a:off x="5964238" y="3468688"/>
                <a:ext cx="673100" cy="677863"/>
              </a:xfrm>
              <a:custGeom>
                <a:avLst/>
                <a:gdLst>
                  <a:gd name="T0" fmla="*/ 152 w 178"/>
                  <a:gd name="T1" fmla="*/ 51 h 179"/>
                  <a:gd name="T2" fmla="*/ 164 w 178"/>
                  <a:gd name="T3" fmla="*/ 40 h 179"/>
                  <a:gd name="T4" fmla="*/ 144 w 178"/>
                  <a:gd name="T5" fmla="*/ 18 h 179"/>
                  <a:gd name="T6" fmla="*/ 132 w 178"/>
                  <a:gd name="T7" fmla="*/ 30 h 179"/>
                  <a:gd name="T8" fmla="*/ 106 w 178"/>
                  <a:gd name="T9" fmla="*/ 18 h 179"/>
                  <a:gd name="T10" fmla="*/ 107 w 178"/>
                  <a:gd name="T11" fmla="*/ 1 h 179"/>
                  <a:gd name="T12" fmla="*/ 78 w 178"/>
                  <a:gd name="T13" fmla="*/ 0 h 179"/>
                  <a:gd name="T14" fmla="*/ 77 w 178"/>
                  <a:gd name="T15" fmla="*/ 17 h 179"/>
                  <a:gd name="T16" fmla="*/ 51 w 178"/>
                  <a:gd name="T17" fmla="*/ 27 h 179"/>
                  <a:gd name="T18" fmla="*/ 39 w 178"/>
                  <a:gd name="T19" fmla="*/ 15 h 179"/>
                  <a:gd name="T20" fmla="*/ 18 w 178"/>
                  <a:gd name="T21" fmla="*/ 34 h 179"/>
                  <a:gd name="T22" fmla="*/ 30 w 178"/>
                  <a:gd name="T23" fmla="*/ 47 h 179"/>
                  <a:gd name="T24" fmla="*/ 18 w 178"/>
                  <a:gd name="T25" fmla="*/ 72 h 179"/>
                  <a:gd name="T26" fmla="*/ 1 w 178"/>
                  <a:gd name="T27" fmla="*/ 72 h 179"/>
                  <a:gd name="T28" fmla="*/ 0 w 178"/>
                  <a:gd name="T29" fmla="*/ 101 h 179"/>
                  <a:gd name="T30" fmla="*/ 17 w 178"/>
                  <a:gd name="T31" fmla="*/ 101 h 179"/>
                  <a:gd name="T32" fmla="*/ 27 w 178"/>
                  <a:gd name="T33" fmla="*/ 128 h 179"/>
                  <a:gd name="T34" fmla="*/ 14 w 178"/>
                  <a:gd name="T35" fmla="*/ 139 h 179"/>
                  <a:gd name="T36" fmla="*/ 34 w 178"/>
                  <a:gd name="T37" fmla="*/ 160 h 179"/>
                  <a:gd name="T38" fmla="*/ 46 w 178"/>
                  <a:gd name="T39" fmla="*/ 149 h 179"/>
                  <a:gd name="T40" fmla="*/ 72 w 178"/>
                  <a:gd name="T41" fmla="*/ 161 h 179"/>
                  <a:gd name="T42" fmla="*/ 71 w 178"/>
                  <a:gd name="T43" fmla="*/ 178 h 179"/>
                  <a:gd name="T44" fmla="*/ 100 w 178"/>
                  <a:gd name="T45" fmla="*/ 179 h 179"/>
                  <a:gd name="T46" fmla="*/ 101 w 178"/>
                  <a:gd name="T47" fmla="*/ 162 h 179"/>
                  <a:gd name="T48" fmla="*/ 128 w 178"/>
                  <a:gd name="T49" fmla="*/ 152 h 179"/>
                  <a:gd name="T50" fmla="*/ 139 w 178"/>
                  <a:gd name="T51" fmla="*/ 164 h 179"/>
                  <a:gd name="T52" fmla="*/ 160 w 178"/>
                  <a:gd name="T53" fmla="*/ 145 h 179"/>
                  <a:gd name="T54" fmla="*/ 149 w 178"/>
                  <a:gd name="T55" fmla="*/ 132 h 179"/>
                  <a:gd name="T56" fmla="*/ 161 w 178"/>
                  <a:gd name="T57" fmla="*/ 107 h 179"/>
                  <a:gd name="T58" fmla="*/ 177 w 178"/>
                  <a:gd name="T59" fmla="*/ 107 h 179"/>
                  <a:gd name="T60" fmla="*/ 178 w 178"/>
                  <a:gd name="T61" fmla="*/ 78 h 179"/>
                  <a:gd name="T62" fmla="*/ 162 w 178"/>
                  <a:gd name="T63" fmla="*/ 78 h 179"/>
                  <a:gd name="T64" fmla="*/ 152 w 178"/>
                  <a:gd name="T65" fmla="*/ 51 h 179"/>
                  <a:gd name="T66" fmla="*/ 121 w 178"/>
                  <a:gd name="T67" fmla="*/ 124 h 179"/>
                  <a:gd name="T68" fmla="*/ 87 w 178"/>
                  <a:gd name="T69" fmla="*/ 137 h 179"/>
                  <a:gd name="T70" fmla="*/ 55 w 178"/>
                  <a:gd name="T71" fmla="*/ 122 h 179"/>
                  <a:gd name="T72" fmla="*/ 42 w 178"/>
                  <a:gd name="T73" fmla="*/ 88 h 179"/>
                  <a:gd name="T74" fmla="*/ 57 w 178"/>
                  <a:gd name="T75" fmla="*/ 55 h 179"/>
                  <a:gd name="T76" fmla="*/ 91 w 178"/>
                  <a:gd name="T77" fmla="*/ 43 h 179"/>
                  <a:gd name="T78" fmla="*/ 124 w 178"/>
                  <a:gd name="T79" fmla="*/ 58 h 179"/>
                  <a:gd name="T80" fmla="*/ 136 w 178"/>
                  <a:gd name="T81" fmla="*/ 92 h 179"/>
                  <a:gd name="T82" fmla="*/ 121 w 178"/>
                  <a:gd name="T83" fmla="*/ 12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8" h="179">
                    <a:moveTo>
                      <a:pt x="152" y="51"/>
                    </a:moveTo>
                    <a:cubicBezTo>
                      <a:pt x="164" y="40"/>
                      <a:pt x="164" y="40"/>
                      <a:pt x="164" y="40"/>
                    </a:cubicBezTo>
                    <a:cubicBezTo>
                      <a:pt x="144" y="18"/>
                      <a:pt x="144" y="18"/>
                      <a:pt x="144" y="18"/>
                    </a:cubicBezTo>
                    <a:cubicBezTo>
                      <a:pt x="132" y="30"/>
                      <a:pt x="132" y="30"/>
                      <a:pt x="132" y="30"/>
                    </a:cubicBezTo>
                    <a:cubicBezTo>
                      <a:pt x="124" y="25"/>
                      <a:pt x="116" y="21"/>
                      <a:pt x="106" y="18"/>
                    </a:cubicBezTo>
                    <a:cubicBezTo>
                      <a:pt x="107" y="1"/>
                      <a:pt x="107" y="1"/>
                      <a:pt x="107" y="1"/>
                    </a:cubicBezTo>
                    <a:cubicBezTo>
                      <a:pt x="78" y="0"/>
                      <a:pt x="78" y="0"/>
                      <a:pt x="78" y="0"/>
                    </a:cubicBezTo>
                    <a:cubicBezTo>
                      <a:pt x="77" y="17"/>
                      <a:pt x="77" y="17"/>
                      <a:pt x="77" y="17"/>
                    </a:cubicBezTo>
                    <a:cubicBezTo>
                      <a:pt x="68" y="19"/>
                      <a:pt x="59" y="22"/>
                      <a:pt x="51" y="27"/>
                    </a:cubicBezTo>
                    <a:cubicBezTo>
                      <a:pt x="39" y="15"/>
                      <a:pt x="39" y="15"/>
                      <a:pt x="39" y="15"/>
                    </a:cubicBezTo>
                    <a:cubicBezTo>
                      <a:pt x="18" y="34"/>
                      <a:pt x="18" y="34"/>
                      <a:pt x="18" y="34"/>
                    </a:cubicBezTo>
                    <a:cubicBezTo>
                      <a:pt x="30" y="47"/>
                      <a:pt x="30" y="47"/>
                      <a:pt x="30" y="47"/>
                    </a:cubicBezTo>
                    <a:cubicBezTo>
                      <a:pt x="24" y="54"/>
                      <a:pt x="20" y="63"/>
                      <a:pt x="18" y="72"/>
                    </a:cubicBezTo>
                    <a:cubicBezTo>
                      <a:pt x="1" y="72"/>
                      <a:pt x="1" y="72"/>
                      <a:pt x="1" y="72"/>
                    </a:cubicBezTo>
                    <a:cubicBezTo>
                      <a:pt x="0" y="101"/>
                      <a:pt x="0" y="101"/>
                      <a:pt x="0" y="101"/>
                    </a:cubicBezTo>
                    <a:cubicBezTo>
                      <a:pt x="17" y="101"/>
                      <a:pt x="17" y="101"/>
                      <a:pt x="17" y="101"/>
                    </a:cubicBezTo>
                    <a:cubicBezTo>
                      <a:pt x="18" y="111"/>
                      <a:pt x="22" y="120"/>
                      <a:pt x="27" y="128"/>
                    </a:cubicBezTo>
                    <a:cubicBezTo>
                      <a:pt x="14" y="139"/>
                      <a:pt x="14" y="139"/>
                      <a:pt x="14" y="139"/>
                    </a:cubicBezTo>
                    <a:cubicBezTo>
                      <a:pt x="34" y="160"/>
                      <a:pt x="34" y="160"/>
                      <a:pt x="34" y="160"/>
                    </a:cubicBezTo>
                    <a:cubicBezTo>
                      <a:pt x="46" y="149"/>
                      <a:pt x="46" y="149"/>
                      <a:pt x="46" y="149"/>
                    </a:cubicBezTo>
                    <a:cubicBezTo>
                      <a:pt x="54" y="155"/>
                      <a:pt x="63" y="159"/>
                      <a:pt x="72" y="161"/>
                    </a:cubicBezTo>
                    <a:cubicBezTo>
                      <a:pt x="71" y="178"/>
                      <a:pt x="71" y="178"/>
                      <a:pt x="71" y="178"/>
                    </a:cubicBezTo>
                    <a:cubicBezTo>
                      <a:pt x="100" y="179"/>
                      <a:pt x="100" y="179"/>
                      <a:pt x="100" y="179"/>
                    </a:cubicBezTo>
                    <a:cubicBezTo>
                      <a:pt x="101" y="162"/>
                      <a:pt x="101" y="162"/>
                      <a:pt x="101" y="162"/>
                    </a:cubicBezTo>
                    <a:cubicBezTo>
                      <a:pt x="111" y="161"/>
                      <a:pt x="120" y="157"/>
                      <a:pt x="128" y="152"/>
                    </a:cubicBezTo>
                    <a:cubicBezTo>
                      <a:pt x="139" y="164"/>
                      <a:pt x="139" y="164"/>
                      <a:pt x="139" y="164"/>
                    </a:cubicBezTo>
                    <a:cubicBezTo>
                      <a:pt x="160" y="145"/>
                      <a:pt x="160" y="145"/>
                      <a:pt x="160" y="145"/>
                    </a:cubicBezTo>
                    <a:cubicBezTo>
                      <a:pt x="149" y="132"/>
                      <a:pt x="149" y="132"/>
                      <a:pt x="149" y="132"/>
                    </a:cubicBezTo>
                    <a:cubicBezTo>
                      <a:pt x="154" y="125"/>
                      <a:pt x="158" y="116"/>
                      <a:pt x="161" y="107"/>
                    </a:cubicBezTo>
                    <a:cubicBezTo>
                      <a:pt x="177" y="107"/>
                      <a:pt x="177" y="107"/>
                      <a:pt x="177" y="107"/>
                    </a:cubicBezTo>
                    <a:cubicBezTo>
                      <a:pt x="178" y="78"/>
                      <a:pt x="178" y="78"/>
                      <a:pt x="178" y="78"/>
                    </a:cubicBezTo>
                    <a:cubicBezTo>
                      <a:pt x="162" y="78"/>
                      <a:pt x="162" y="78"/>
                      <a:pt x="162" y="78"/>
                    </a:cubicBezTo>
                    <a:cubicBezTo>
                      <a:pt x="160" y="68"/>
                      <a:pt x="157" y="59"/>
                      <a:pt x="152" y="51"/>
                    </a:cubicBezTo>
                    <a:close/>
                    <a:moveTo>
                      <a:pt x="121" y="124"/>
                    </a:moveTo>
                    <a:cubicBezTo>
                      <a:pt x="112" y="133"/>
                      <a:pt x="101" y="138"/>
                      <a:pt x="87" y="137"/>
                    </a:cubicBezTo>
                    <a:cubicBezTo>
                      <a:pt x="74" y="137"/>
                      <a:pt x="63" y="131"/>
                      <a:pt x="55" y="122"/>
                    </a:cubicBezTo>
                    <a:cubicBezTo>
                      <a:pt x="46" y="113"/>
                      <a:pt x="41" y="101"/>
                      <a:pt x="42" y="88"/>
                    </a:cubicBezTo>
                    <a:cubicBezTo>
                      <a:pt x="42" y="75"/>
                      <a:pt x="48" y="63"/>
                      <a:pt x="57" y="55"/>
                    </a:cubicBezTo>
                    <a:cubicBezTo>
                      <a:pt x="66" y="47"/>
                      <a:pt x="78" y="42"/>
                      <a:pt x="91" y="43"/>
                    </a:cubicBezTo>
                    <a:cubicBezTo>
                      <a:pt x="104" y="43"/>
                      <a:pt x="116" y="49"/>
                      <a:pt x="124" y="58"/>
                    </a:cubicBezTo>
                    <a:cubicBezTo>
                      <a:pt x="132" y="67"/>
                      <a:pt x="137" y="78"/>
                      <a:pt x="136" y="92"/>
                    </a:cubicBezTo>
                    <a:cubicBezTo>
                      <a:pt x="136" y="105"/>
                      <a:pt x="130" y="116"/>
                      <a:pt x="121"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23" name="Freeform 48"/>
              <p:cNvSpPr>
                <a:spLocks noEditPoints="1"/>
              </p:cNvSpPr>
              <p:nvPr/>
            </p:nvSpPr>
            <p:spPr bwMode="auto">
              <a:xfrm>
                <a:off x="5546725" y="3736975"/>
                <a:ext cx="412750" cy="412750"/>
              </a:xfrm>
              <a:custGeom>
                <a:avLst/>
                <a:gdLst>
                  <a:gd name="T0" fmla="*/ 109 w 109"/>
                  <a:gd name="T1" fmla="*/ 59 h 109"/>
                  <a:gd name="T2" fmla="*/ 107 w 109"/>
                  <a:gd name="T3" fmla="*/ 41 h 109"/>
                  <a:gd name="T4" fmla="*/ 97 w 109"/>
                  <a:gd name="T5" fmla="*/ 42 h 109"/>
                  <a:gd name="T6" fmla="*/ 89 w 109"/>
                  <a:gd name="T7" fmla="*/ 27 h 109"/>
                  <a:gd name="T8" fmla="*/ 96 w 109"/>
                  <a:gd name="T9" fmla="*/ 19 h 109"/>
                  <a:gd name="T10" fmla="*/ 82 w 109"/>
                  <a:gd name="T11" fmla="*/ 8 h 109"/>
                  <a:gd name="T12" fmla="*/ 76 w 109"/>
                  <a:gd name="T13" fmla="*/ 16 h 109"/>
                  <a:gd name="T14" fmla="*/ 59 w 109"/>
                  <a:gd name="T15" fmla="*/ 10 h 109"/>
                  <a:gd name="T16" fmla="*/ 58 w 109"/>
                  <a:gd name="T17" fmla="*/ 0 h 109"/>
                  <a:gd name="T18" fmla="*/ 41 w 109"/>
                  <a:gd name="T19" fmla="*/ 1 h 109"/>
                  <a:gd name="T20" fmla="*/ 42 w 109"/>
                  <a:gd name="T21" fmla="*/ 12 h 109"/>
                  <a:gd name="T22" fmla="*/ 27 w 109"/>
                  <a:gd name="T23" fmla="*/ 20 h 109"/>
                  <a:gd name="T24" fmla="*/ 19 w 109"/>
                  <a:gd name="T25" fmla="*/ 13 h 109"/>
                  <a:gd name="T26" fmla="*/ 7 w 109"/>
                  <a:gd name="T27" fmla="*/ 27 h 109"/>
                  <a:gd name="T28" fmla="*/ 15 w 109"/>
                  <a:gd name="T29" fmla="*/ 33 h 109"/>
                  <a:gd name="T30" fmla="*/ 10 w 109"/>
                  <a:gd name="T31" fmla="*/ 50 h 109"/>
                  <a:gd name="T32" fmla="*/ 0 w 109"/>
                  <a:gd name="T33" fmla="*/ 50 h 109"/>
                  <a:gd name="T34" fmla="*/ 1 w 109"/>
                  <a:gd name="T35" fmla="*/ 68 h 109"/>
                  <a:gd name="T36" fmla="*/ 11 w 109"/>
                  <a:gd name="T37" fmla="*/ 67 h 109"/>
                  <a:gd name="T38" fmla="*/ 19 w 109"/>
                  <a:gd name="T39" fmla="*/ 83 h 109"/>
                  <a:gd name="T40" fmla="*/ 13 w 109"/>
                  <a:gd name="T41" fmla="*/ 90 h 109"/>
                  <a:gd name="T42" fmla="*/ 26 w 109"/>
                  <a:gd name="T43" fmla="*/ 102 h 109"/>
                  <a:gd name="T44" fmla="*/ 33 w 109"/>
                  <a:gd name="T45" fmla="*/ 94 h 109"/>
                  <a:gd name="T46" fmla="*/ 49 w 109"/>
                  <a:gd name="T47" fmla="*/ 99 h 109"/>
                  <a:gd name="T48" fmla="*/ 50 w 109"/>
                  <a:gd name="T49" fmla="*/ 109 h 109"/>
                  <a:gd name="T50" fmla="*/ 68 w 109"/>
                  <a:gd name="T51" fmla="*/ 108 h 109"/>
                  <a:gd name="T52" fmla="*/ 67 w 109"/>
                  <a:gd name="T53" fmla="*/ 98 h 109"/>
                  <a:gd name="T54" fmla="*/ 82 w 109"/>
                  <a:gd name="T55" fmla="*/ 90 h 109"/>
                  <a:gd name="T56" fmla="*/ 90 w 109"/>
                  <a:gd name="T57" fmla="*/ 96 h 109"/>
                  <a:gd name="T58" fmla="*/ 101 w 109"/>
                  <a:gd name="T59" fmla="*/ 83 h 109"/>
                  <a:gd name="T60" fmla="*/ 94 w 109"/>
                  <a:gd name="T61" fmla="*/ 76 h 109"/>
                  <a:gd name="T62" fmla="*/ 99 w 109"/>
                  <a:gd name="T63" fmla="*/ 60 h 109"/>
                  <a:gd name="T64" fmla="*/ 109 w 109"/>
                  <a:gd name="T65" fmla="*/ 59 h 109"/>
                  <a:gd name="T66" fmla="*/ 76 w 109"/>
                  <a:gd name="T67" fmla="*/ 73 h 109"/>
                  <a:gd name="T68" fmla="*/ 57 w 109"/>
                  <a:gd name="T69" fmla="*/ 84 h 109"/>
                  <a:gd name="T70" fmla="*/ 36 w 109"/>
                  <a:gd name="T71" fmla="*/ 77 h 109"/>
                  <a:gd name="T72" fmla="*/ 26 w 109"/>
                  <a:gd name="T73" fmla="*/ 57 h 109"/>
                  <a:gd name="T74" fmla="*/ 32 w 109"/>
                  <a:gd name="T75" fmla="*/ 36 h 109"/>
                  <a:gd name="T76" fmla="*/ 52 w 109"/>
                  <a:gd name="T77" fmla="*/ 26 h 109"/>
                  <a:gd name="T78" fmla="*/ 73 w 109"/>
                  <a:gd name="T79" fmla="*/ 33 h 109"/>
                  <a:gd name="T80" fmla="*/ 83 w 109"/>
                  <a:gd name="T81" fmla="*/ 52 h 109"/>
                  <a:gd name="T82" fmla="*/ 76 w 109"/>
                  <a:gd name="T83" fmla="*/ 7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9" h="109">
                    <a:moveTo>
                      <a:pt x="109" y="59"/>
                    </a:moveTo>
                    <a:cubicBezTo>
                      <a:pt x="107" y="41"/>
                      <a:pt x="107" y="41"/>
                      <a:pt x="107" y="41"/>
                    </a:cubicBezTo>
                    <a:cubicBezTo>
                      <a:pt x="97" y="42"/>
                      <a:pt x="97" y="42"/>
                      <a:pt x="97" y="42"/>
                    </a:cubicBezTo>
                    <a:cubicBezTo>
                      <a:pt x="96" y="36"/>
                      <a:pt x="93" y="31"/>
                      <a:pt x="89" y="27"/>
                    </a:cubicBezTo>
                    <a:cubicBezTo>
                      <a:pt x="96" y="19"/>
                      <a:pt x="96" y="19"/>
                      <a:pt x="96" y="19"/>
                    </a:cubicBezTo>
                    <a:cubicBezTo>
                      <a:pt x="82" y="8"/>
                      <a:pt x="82" y="8"/>
                      <a:pt x="82" y="8"/>
                    </a:cubicBezTo>
                    <a:cubicBezTo>
                      <a:pt x="76" y="16"/>
                      <a:pt x="76" y="16"/>
                      <a:pt x="76" y="16"/>
                    </a:cubicBezTo>
                    <a:cubicBezTo>
                      <a:pt x="71" y="13"/>
                      <a:pt x="65" y="11"/>
                      <a:pt x="59" y="10"/>
                    </a:cubicBezTo>
                    <a:cubicBezTo>
                      <a:pt x="58" y="0"/>
                      <a:pt x="58" y="0"/>
                      <a:pt x="58" y="0"/>
                    </a:cubicBezTo>
                    <a:cubicBezTo>
                      <a:pt x="41" y="1"/>
                      <a:pt x="41" y="1"/>
                      <a:pt x="41" y="1"/>
                    </a:cubicBezTo>
                    <a:cubicBezTo>
                      <a:pt x="42" y="12"/>
                      <a:pt x="42" y="12"/>
                      <a:pt x="42" y="12"/>
                    </a:cubicBezTo>
                    <a:cubicBezTo>
                      <a:pt x="36" y="14"/>
                      <a:pt x="31" y="16"/>
                      <a:pt x="27" y="20"/>
                    </a:cubicBezTo>
                    <a:cubicBezTo>
                      <a:pt x="19" y="13"/>
                      <a:pt x="19" y="13"/>
                      <a:pt x="19" y="13"/>
                    </a:cubicBezTo>
                    <a:cubicBezTo>
                      <a:pt x="7" y="27"/>
                      <a:pt x="7" y="27"/>
                      <a:pt x="7" y="27"/>
                    </a:cubicBezTo>
                    <a:cubicBezTo>
                      <a:pt x="15" y="33"/>
                      <a:pt x="15" y="33"/>
                      <a:pt x="15" y="33"/>
                    </a:cubicBezTo>
                    <a:cubicBezTo>
                      <a:pt x="12" y="38"/>
                      <a:pt x="11" y="44"/>
                      <a:pt x="10" y="50"/>
                    </a:cubicBezTo>
                    <a:cubicBezTo>
                      <a:pt x="0" y="50"/>
                      <a:pt x="0" y="50"/>
                      <a:pt x="0" y="50"/>
                    </a:cubicBezTo>
                    <a:cubicBezTo>
                      <a:pt x="1" y="68"/>
                      <a:pt x="1" y="68"/>
                      <a:pt x="1" y="68"/>
                    </a:cubicBezTo>
                    <a:cubicBezTo>
                      <a:pt x="11" y="67"/>
                      <a:pt x="11" y="67"/>
                      <a:pt x="11" y="67"/>
                    </a:cubicBezTo>
                    <a:cubicBezTo>
                      <a:pt x="13" y="73"/>
                      <a:pt x="16" y="78"/>
                      <a:pt x="19" y="83"/>
                    </a:cubicBezTo>
                    <a:cubicBezTo>
                      <a:pt x="13" y="90"/>
                      <a:pt x="13" y="90"/>
                      <a:pt x="13" y="90"/>
                    </a:cubicBezTo>
                    <a:cubicBezTo>
                      <a:pt x="26" y="102"/>
                      <a:pt x="26" y="102"/>
                      <a:pt x="26" y="102"/>
                    </a:cubicBezTo>
                    <a:cubicBezTo>
                      <a:pt x="33" y="94"/>
                      <a:pt x="33" y="94"/>
                      <a:pt x="33" y="94"/>
                    </a:cubicBezTo>
                    <a:cubicBezTo>
                      <a:pt x="38" y="97"/>
                      <a:pt x="43" y="99"/>
                      <a:pt x="49" y="99"/>
                    </a:cubicBezTo>
                    <a:cubicBezTo>
                      <a:pt x="50" y="109"/>
                      <a:pt x="50" y="109"/>
                      <a:pt x="50" y="109"/>
                    </a:cubicBezTo>
                    <a:cubicBezTo>
                      <a:pt x="68" y="108"/>
                      <a:pt x="68" y="108"/>
                      <a:pt x="68" y="108"/>
                    </a:cubicBezTo>
                    <a:cubicBezTo>
                      <a:pt x="67" y="98"/>
                      <a:pt x="67" y="98"/>
                      <a:pt x="67" y="98"/>
                    </a:cubicBezTo>
                    <a:cubicBezTo>
                      <a:pt x="73" y="96"/>
                      <a:pt x="78" y="93"/>
                      <a:pt x="82" y="90"/>
                    </a:cubicBezTo>
                    <a:cubicBezTo>
                      <a:pt x="90" y="96"/>
                      <a:pt x="90" y="96"/>
                      <a:pt x="90" y="96"/>
                    </a:cubicBezTo>
                    <a:cubicBezTo>
                      <a:pt x="101" y="83"/>
                      <a:pt x="101" y="83"/>
                      <a:pt x="101" y="83"/>
                    </a:cubicBezTo>
                    <a:cubicBezTo>
                      <a:pt x="94" y="76"/>
                      <a:pt x="94" y="76"/>
                      <a:pt x="94" y="76"/>
                    </a:cubicBezTo>
                    <a:cubicBezTo>
                      <a:pt x="96" y="71"/>
                      <a:pt x="98" y="66"/>
                      <a:pt x="99" y="60"/>
                    </a:cubicBezTo>
                    <a:lnTo>
                      <a:pt x="109" y="59"/>
                    </a:lnTo>
                    <a:close/>
                    <a:moveTo>
                      <a:pt x="76" y="73"/>
                    </a:moveTo>
                    <a:cubicBezTo>
                      <a:pt x="72" y="79"/>
                      <a:pt x="65" y="83"/>
                      <a:pt x="57" y="84"/>
                    </a:cubicBezTo>
                    <a:cubicBezTo>
                      <a:pt x="49" y="84"/>
                      <a:pt x="41" y="82"/>
                      <a:pt x="36" y="77"/>
                    </a:cubicBezTo>
                    <a:cubicBezTo>
                      <a:pt x="30" y="72"/>
                      <a:pt x="26" y="65"/>
                      <a:pt x="26" y="57"/>
                    </a:cubicBezTo>
                    <a:cubicBezTo>
                      <a:pt x="25" y="49"/>
                      <a:pt x="28" y="42"/>
                      <a:pt x="32" y="36"/>
                    </a:cubicBezTo>
                    <a:cubicBezTo>
                      <a:pt x="37" y="31"/>
                      <a:pt x="44" y="27"/>
                      <a:pt x="52" y="26"/>
                    </a:cubicBezTo>
                    <a:cubicBezTo>
                      <a:pt x="60" y="25"/>
                      <a:pt x="67" y="28"/>
                      <a:pt x="73" y="33"/>
                    </a:cubicBezTo>
                    <a:cubicBezTo>
                      <a:pt x="79" y="38"/>
                      <a:pt x="82" y="44"/>
                      <a:pt x="83" y="52"/>
                    </a:cubicBezTo>
                    <a:cubicBezTo>
                      <a:pt x="84" y="60"/>
                      <a:pt x="81" y="68"/>
                      <a:pt x="76"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24" name="Freeform 49"/>
              <p:cNvSpPr>
                <a:spLocks noEditPoints="1"/>
              </p:cNvSpPr>
              <p:nvPr/>
            </p:nvSpPr>
            <p:spPr bwMode="auto">
              <a:xfrm>
                <a:off x="6254750" y="3060700"/>
                <a:ext cx="412750" cy="415925"/>
              </a:xfrm>
              <a:custGeom>
                <a:avLst/>
                <a:gdLst>
                  <a:gd name="T0" fmla="*/ 99 w 109"/>
                  <a:gd name="T1" fmla="*/ 50 h 110"/>
                  <a:gd name="T2" fmla="*/ 94 w 109"/>
                  <a:gd name="T3" fmla="*/ 34 h 110"/>
                  <a:gd name="T4" fmla="*/ 102 w 109"/>
                  <a:gd name="T5" fmla="*/ 27 h 110"/>
                  <a:gd name="T6" fmla="*/ 91 w 109"/>
                  <a:gd name="T7" fmla="*/ 13 h 110"/>
                  <a:gd name="T8" fmla="*/ 83 w 109"/>
                  <a:gd name="T9" fmla="*/ 20 h 110"/>
                  <a:gd name="T10" fmla="*/ 67 w 109"/>
                  <a:gd name="T11" fmla="*/ 12 h 110"/>
                  <a:gd name="T12" fmla="*/ 68 w 109"/>
                  <a:gd name="T13" fmla="*/ 2 h 110"/>
                  <a:gd name="T14" fmla="*/ 51 w 109"/>
                  <a:gd name="T15" fmla="*/ 0 h 110"/>
                  <a:gd name="T16" fmla="*/ 50 w 109"/>
                  <a:gd name="T17" fmla="*/ 10 h 110"/>
                  <a:gd name="T18" fmla="*/ 33 w 109"/>
                  <a:gd name="T19" fmla="*/ 16 h 110"/>
                  <a:gd name="T20" fmla="*/ 27 w 109"/>
                  <a:gd name="T21" fmla="*/ 7 h 110"/>
                  <a:gd name="T22" fmla="*/ 13 w 109"/>
                  <a:gd name="T23" fmla="*/ 19 h 110"/>
                  <a:gd name="T24" fmla="*/ 20 w 109"/>
                  <a:gd name="T25" fmla="*/ 27 h 110"/>
                  <a:gd name="T26" fmla="*/ 12 w 109"/>
                  <a:gd name="T27" fmla="*/ 42 h 110"/>
                  <a:gd name="T28" fmla="*/ 1 w 109"/>
                  <a:gd name="T29" fmla="*/ 41 h 110"/>
                  <a:gd name="T30" fmla="*/ 0 w 109"/>
                  <a:gd name="T31" fmla="*/ 59 h 110"/>
                  <a:gd name="T32" fmla="*/ 10 w 109"/>
                  <a:gd name="T33" fmla="*/ 60 h 110"/>
                  <a:gd name="T34" fmla="*/ 15 w 109"/>
                  <a:gd name="T35" fmla="*/ 76 h 110"/>
                  <a:gd name="T36" fmla="*/ 7 w 109"/>
                  <a:gd name="T37" fmla="*/ 83 h 110"/>
                  <a:gd name="T38" fmla="*/ 18 w 109"/>
                  <a:gd name="T39" fmla="*/ 96 h 110"/>
                  <a:gd name="T40" fmla="*/ 26 w 109"/>
                  <a:gd name="T41" fmla="*/ 90 h 110"/>
                  <a:gd name="T42" fmla="*/ 42 w 109"/>
                  <a:gd name="T43" fmla="*/ 98 h 110"/>
                  <a:gd name="T44" fmla="*/ 41 w 109"/>
                  <a:gd name="T45" fmla="*/ 108 h 110"/>
                  <a:gd name="T46" fmla="*/ 58 w 109"/>
                  <a:gd name="T47" fmla="*/ 110 h 110"/>
                  <a:gd name="T48" fmla="*/ 59 w 109"/>
                  <a:gd name="T49" fmla="*/ 100 h 110"/>
                  <a:gd name="T50" fmla="*/ 76 w 109"/>
                  <a:gd name="T51" fmla="*/ 94 h 110"/>
                  <a:gd name="T52" fmla="*/ 82 w 109"/>
                  <a:gd name="T53" fmla="*/ 102 h 110"/>
                  <a:gd name="T54" fmla="*/ 96 w 109"/>
                  <a:gd name="T55" fmla="*/ 91 h 110"/>
                  <a:gd name="T56" fmla="*/ 89 w 109"/>
                  <a:gd name="T57" fmla="*/ 83 h 110"/>
                  <a:gd name="T58" fmla="*/ 98 w 109"/>
                  <a:gd name="T59" fmla="*/ 68 h 110"/>
                  <a:gd name="T60" fmla="*/ 108 w 109"/>
                  <a:gd name="T61" fmla="*/ 69 h 110"/>
                  <a:gd name="T62" fmla="*/ 109 w 109"/>
                  <a:gd name="T63" fmla="*/ 51 h 110"/>
                  <a:gd name="T64" fmla="*/ 99 w 109"/>
                  <a:gd name="T65" fmla="*/ 50 h 110"/>
                  <a:gd name="T66" fmla="*/ 83 w 109"/>
                  <a:gd name="T67" fmla="*/ 58 h 110"/>
                  <a:gd name="T68" fmla="*/ 73 w 109"/>
                  <a:gd name="T69" fmla="*/ 77 h 110"/>
                  <a:gd name="T70" fmla="*/ 52 w 109"/>
                  <a:gd name="T71" fmla="*/ 84 h 110"/>
                  <a:gd name="T72" fmla="*/ 32 w 109"/>
                  <a:gd name="T73" fmla="*/ 73 h 110"/>
                  <a:gd name="T74" fmla="*/ 26 w 109"/>
                  <a:gd name="T75" fmla="*/ 52 h 110"/>
                  <a:gd name="T76" fmla="*/ 36 w 109"/>
                  <a:gd name="T77" fmla="*/ 33 h 110"/>
                  <a:gd name="T78" fmla="*/ 57 w 109"/>
                  <a:gd name="T79" fmla="*/ 26 h 110"/>
                  <a:gd name="T80" fmla="*/ 77 w 109"/>
                  <a:gd name="T81" fmla="*/ 37 h 110"/>
                  <a:gd name="T82" fmla="*/ 83 w 109"/>
                  <a:gd name="T83" fmla="*/ 5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9" h="110">
                    <a:moveTo>
                      <a:pt x="99" y="50"/>
                    </a:moveTo>
                    <a:cubicBezTo>
                      <a:pt x="99" y="44"/>
                      <a:pt x="97" y="39"/>
                      <a:pt x="94" y="34"/>
                    </a:cubicBezTo>
                    <a:cubicBezTo>
                      <a:pt x="102" y="27"/>
                      <a:pt x="102" y="27"/>
                      <a:pt x="102" y="27"/>
                    </a:cubicBezTo>
                    <a:cubicBezTo>
                      <a:pt x="91" y="13"/>
                      <a:pt x="91" y="13"/>
                      <a:pt x="91" y="13"/>
                    </a:cubicBezTo>
                    <a:cubicBezTo>
                      <a:pt x="83" y="20"/>
                      <a:pt x="83" y="20"/>
                      <a:pt x="83" y="20"/>
                    </a:cubicBezTo>
                    <a:cubicBezTo>
                      <a:pt x="78" y="16"/>
                      <a:pt x="73" y="14"/>
                      <a:pt x="67" y="12"/>
                    </a:cubicBezTo>
                    <a:cubicBezTo>
                      <a:pt x="68" y="2"/>
                      <a:pt x="68" y="2"/>
                      <a:pt x="68" y="2"/>
                    </a:cubicBezTo>
                    <a:cubicBezTo>
                      <a:pt x="51" y="0"/>
                      <a:pt x="51" y="0"/>
                      <a:pt x="51" y="0"/>
                    </a:cubicBezTo>
                    <a:cubicBezTo>
                      <a:pt x="50" y="10"/>
                      <a:pt x="50" y="10"/>
                      <a:pt x="50" y="10"/>
                    </a:cubicBezTo>
                    <a:cubicBezTo>
                      <a:pt x="44" y="11"/>
                      <a:pt x="39" y="13"/>
                      <a:pt x="33" y="16"/>
                    </a:cubicBezTo>
                    <a:cubicBezTo>
                      <a:pt x="27" y="7"/>
                      <a:pt x="27" y="7"/>
                      <a:pt x="27" y="7"/>
                    </a:cubicBezTo>
                    <a:cubicBezTo>
                      <a:pt x="13" y="19"/>
                      <a:pt x="13" y="19"/>
                      <a:pt x="13" y="19"/>
                    </a:cubicBezTo>
                    <a:cubicBezTo>
                      <a:pt x="20" y="27"/>
                      <a:pt x="20" y="27"/>
                      <a:pt x="20" y="27"/>
                    </a:cubicBezTo>
                    <a:cubicBezTo>
                      <a:pt x="16" y="31"/>
                      <a:pt x="13" y="37"/>
                      <a:pt x="12" y="42"/>
                    </a:cubicBezTo>
                    <a:cubicBezTo>
                      <a:pt x="1" y="41"/>
                      <a:pt x="1" y="41"/>
                      <a:pt x="1" y="41"/>
                    </a:cubicBezTo>
                    <a:cubicBezTo>
                      <a:pt x="0" y="59"/>
                      <a:pt x="0" y="59"/>
                      <a:pt x="0" y="59"/>
                    </a:cubicBezTo>
                    <a:cubicBezTo>
                      <a:pt x="10" y="60"/>
                      <a:pt x="10" y="60"/>
                      <a:pt x="10" y="60"/>
                    </a:cubicBezTo>
                    <a:cubicBezTo>
                      <a:pt x="11" y="65"/>
                      <a:pt x="12" y="71"/>
                      <a:pt x="15" y="76"/>
                    </a:cubicBezTo>
                    <a:cubicBezTo>
                      <a:pt x="7" y="83"/>
                      <a:pt x="7" y="83"/>
                      <a:pt x="7" y="83"/>
                    </a:cubicBezTo>
                    <a:cubicBezTo>
                      <a:pt x="18" y="96"/>
                      <a:pt x="18" y="96"/>
                      <a:pt x="18" y="96"/>
                    </a:cubicBezTo>
                    <a:cubicBezTo>
                      <a:pt x="26" y="90"/>
                      <a:pt x="26" y="90"/>
                      <a:pt x="26" y="90"/>
                    </a:cubicBezTo>
                    <a:cubicBezTo>
                      <a:pt x="31" y="93"/>
                      <a:pt x="36" y="96"/>
                      <a:pt x="42" y="98"/>
                    </a:cubicBezTo>
                    <a:cubicBezTo>
                      <a:pt x="41" y="108"/>
                      <a:pt x="41" y="108"/>
                      <a:pt x="41" y="108"/>
                    </a:cubicBezTo>
                    <a:cubicBezTo>
                      <a:pt x="58" y="110"/>
                      <a:pt x="58" y="110"/>
                      <a:pt x="58" y="110"/>
                    </a:cubicBezTo>
                    <a:cubicBezTo>
                      <a:pt x="59" y="100"/>
                      <a:pt x="59" y="100"/>
                      <a:pt x="59" y="100"/>
                    </a:cubicBezTo>
                    <a:cubicBezTo>
                      <a:pt x="65" y="99"/>
                      <a:pt x="71" y="97"/>
                      <a:pt x="76" y="94"/>
                    </a:cubicBezTo>
                    <a:cubicBezTo>
                      <a:pt x="82" y="102"/>
                      <a:pt x="82" y="102"/>
                      <a:pt x="82" y="102"/>
                    </a:cubicBezTo>
                    <a:cubicBezTo>
                      <a:pt x="96" y="91"/>
                      <a:pt x="96" y="91"/>
                      <a:pt x="96" y="91"/>
                    </a:cubicBezTo>
                    <a:cubicBezTo>
                      <a:pt x="89" y="83"/>
                      <a:pt x="89" y="83"/>
                      <a:pt x="89" y="83"/>
                    </a:cubicBezTo>
                    <a:cubicBezTo>
                      <a:pt x="93" y="79"/>
                      <a:pt x="96" y="73"/>
                      <a:pt x="98" y="68"/>
                    </a:cubicBezTo>
                    <a:cubicBezTo>
                      <a:pt x="108" y="69"/>
                      <a:pt x="108" y="69"/>
                      <a:pt x="108" y="69"/>
                    </a:cubicBezTo>
                    <a:cubicBezTo>
                      <a:pt x="109" y="51"/>
                      <a:pt x="109" y="51"/>
                      <a:pt x="109" y="51"/>
                    </a:cubicBezTo>
                    <a:lnTo>
                      <a:pt x="99" y="50"/>
                    </a:lnTo>
                    <a:close/>
                    <a:moveTo>
                      <a:pt x="83" y="58"/>
                    </a:moveTo>
                    <a:cubicBezTo>
                      <a:pt x="83" y="65"/>
                      <a:pt x="79" y="72"/>
                      <a:pt x="73" y="77"/>
                    </a:cubicBezTo>
                    <a:cubicBezTo>
                      <a:pt x="67" y="82"/>
                      <a:pt x="59" y="84"/>
                      <a:pt x="52" y="84"/>
                    </a:cubicBezTo>
                    <a:cubicBezTo>
                      <a:pt x="45" y="83"/>
                      <a:pt x="37" y="80"/>
                      <a:pt x="32" y="73"/>
                    </a:cubicBezTo>
                    <a:cubicBezTo>
                      <a:pt x="27" y="67"/>
                      <a:pt x="25" y="60"/>
                      <a:pt x="26" y="52"/>
                    </a:cubicBezTo>
                    <a:cubicBezTo>
                      <a:pt x="27" y="45"/>
                      <a:pt x="30" y="38"/>
                      <a:pt x="36" y="33"/>
                    </a:cubicBezTo>
                    <a:cubicBezTo>
                      <a:pt x="42" y="28"/>
                      <a:pt x="50" y="26"/>
                      <a:pt x="57" y="26"/>
                    </a:cubicBezTo>
                    <a:cubicBezTo>
                      <a:pt x="65" y="27"/>
                      <a:pt x="72" y="30"/>
                      <a:pt x="77" y="37"/>
                    </a:cubicBezTo>
                    <a:cubicBezTo>
                      <a:pt x="82" y="43"/>
                      <a:pt x="84" y="50"/>
                      <a:pt x="83"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grpSp>
      </p:grpSp>
      <p:grpSp>
        <p:nvGrpSpPr>
          <p:cNvPr id="25" name="组合 24"/>
          <p:cNvGrpSpPr/>
          <p:nvPr/>
        </p:nvGrpSpPr>
        <p:grpSpPr>
          <a:xfrm>
            <a:off x="5544108" y="1376772"/>
            <a:ext cx="1080120" cy="1196925"/>
            <a:chOff x="7391350" y="1835696"/>
            <a:chExt cx="1440160" cy="1595900"/>
          </a:xfrm>
          <a:solidFill>
            <a:schemeClr val="bg1">
              <a:lumMod val="95000"/>
            </a:schemeClr>
          </a:solidFill>
        </p:grpSpPr>
        <p:sp>
          <p:nvSpPr>
            <p:cNvPr id="26" name="Freeform 5"/>
            <p:cNvSpPr>
              <a:spLocks/>
            </p:cNvSpPr>
            <p:nvPr/>
          </p:nvSpPr>
          <p:spPr bwMode="auto">
            <a:xfrm rot="5400000">
              <a:off x="7313480" y="1913566"/>
              <a:ext cx="1595900" cy="1440160"/>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A5F66"/>
            </a:solidFill>
            <a:ln>
              <a:noFill/>
            </a:ln>
            <a:effectLst>
              <a:outerShdw blurRad="152400" dist="152400" dir="5400000" sx="90000" sy="-19000" rotWithShape="0">
                <a:prstClr val="black">
                  <a:alpha val="15000"/>
                </a:prstClr>
              </a:outerShdw>
            </a:effectLst>
          </p:spPr>
          <p:txBody>
            <a:bodyPr/>
            <a:lstStyle/>
            <a:p>
              <a:endParaRPr lang="zh-CN" altLang="en-US" sz="1500">
                <a:solidFill>
                  <a:schemeClr val="bg1">
                    <a:lumMod val="95000"/>
                  </a:schemeClr>
                </a:solidFill>
              </a:endParaRPr>
            </a:p>
          </p:txBody>
        </p:sp>
        <p:sp>
          <p:nvSpPr>
            <p:cNvPr id="27" name="TextBox 18"/>
            <p:cNvSpPr txBox="1"/>
            <p:nvPr/>
          </p:nvSpPr>
          <p:spPr>
            <a:xfrm>
              <a:off x="7533549" y="2852936"/>
              <a:ext cx="1155763" cy="369332"/>
            </a:xfrm>
            <a:prstGeom prst="rect">
              <a:avLst/>
            </a:prstGeom>
            <a:noFill/>
          </p:spPr>
          <p:txBody>
            <a:bodyPr wrap="square" rtlCol="0">
              <a:spAutoFit/>
            </a:bodyPr>
            <a:lstStyle/>
            <a:p>
              <a:pPr algn="ctr"/>
              <a:r>
                <a:rPr lang="zh-CN" altLang="en-US" sz="1200" b="1" dirty="0">
                  <a:solidFill>
                    <a:schemeClr val="bg1">
                      <a:lumMod val="95000"/>
                    </a:schemeClr>
                  </a:solidFill>
                  <a:latin typeface="微软雅黑" pitchFamily="34" charset="-122"/>
                  <a:ea typeface="微软雅黑" pitchFamily="34" charset="-122"/>
                </a:rPr>
                <a:t>关键词</a:t>
              </a:r>
            </a:p>
          </p:txBody>
        </p:sp>
        <p:grpSp>
          <p:nvGrpSpPr>
            <p:cNvPr id="28" name="组合 27"/>
            <p:cNvGrpSpPr/>
            <p:nvPr/>
          </p:nvGrpSpPr>
          <p:grpSpPr>
            <a:xfrm>
              <a:off x="7791546" y="2131947"/>
              <a:ext cx="610374" cy="575278"/>
              <a:chOff x="5461000" y="2828925"/>
              <a:chExt cx="1270000" cy="1196975"/>
            </a:xfrm>
            <a:grpFill/>
          </p:grpSpPr>
          <p:sp>
            <p:nvSpPr>
              <p:cNvPr id="29" name="Freeform 108"/>
              <p:cNvSpPr>
                <a:spLocks/>
              </p:cNvSpPr>
              <p:nvPr/>
            </p:nvSpPr>
            <p:spPr bwMode="auto">
              <a:xfrm>
                <a:off x="5926138" y="3643313"/>
                <a:ext cx="449263" cy="268288"/>
              </a:xfrm>
              <a:custGeom>
                <a:avLst/>
                <a:gdLst>
                  <a:gd name="T0" fmla="*/ 109 w 119"/>
                  <a:gd name="T1" fmla="*/ 12 h 71"/>
                  <a:gd name="T2" fmla="*/ 79 w 119"/>
                  <a:gd name="T3" fmla="*/ 1 h 71"/>
                  <a:gd name="T4" fmla="*/ 78 w 119"/>
                  <a:gd name="T5" fmla="*/ 1 h 71"/>
                  <a:gd name="T6" fmla="*/ 78 w 119"/>
                  <a:gd name="T7" fmla="*/ 0 h 71"/>
                  <a:gd name="T8" fmla="*/ 69 w 119"/>
                  <a:gd name="T9" fmla="*/ 45 h 71"/>
                  <a:gd name="T10" fmla="*/ 63 w 119"/>
                  <a:gd name="T11" fmla="*/ 15 h 71"/>
                  <a:gd name="T12" fmla="*/ 67 w 119"/>
                  <a:gd name="T13" fmla="*/ 8 h 71"/>
                  <a:gd name="T14" fmla="*/ 62 w 119"/>
                  <a:gd name="T15" fmla="*/ 3 h 71"/>
                  <a:gd name="T16" fmla="*/ 60 w 119"/>
                  <a:gd name="T17" fmla="*/ 3 h 71"/>
                  <a:gd name="T18" fmla="*/ 60 w 119"/>
                  <a:gd name="T19" fmla="*/ 3 h 71"/>
                  <a:gd name="T20" fmla="*/ 58 w 119"/>
                  <a:gd name="T21" fmla="*/ 3 h 71"/>
                  <a:gd name="T22" fmla="*/ 53 w 119"/>
                  <a:gd name="T23" fmla="*/ 8 h 71"/>
                  <a:gd name="T24" fmla="*/ 56 w 119"/>
                  <a:gd name="T25" fmla="*/ 15 h 71"/>
                  <a:gd name="T26" fmla="*/ 51 w 119"/>
                  <a:gd name="T27" fmla="*/ 45 h 71"/>
                  <a:gd name="T28" fmla="*/ 41 w 119"/>
                  <a:gd name="T29" fmla="*/ 0 h 71"/>
                  <a:gd name="T30" fmla="*/ 41 w 119"/>
                  <a:gd name="T31" fmla="*/ 1 h 71"/>
                  <a:gd name="T32" fmla="*/ 41 w 119"/>
                  <a:gd name="T33" fmla="*/ 1 h 71"/>
                  <a:gd name="T34" fmla="*/ 10 w 119"/>
                  <a:gd name="T35" fmla="*/ 12 h 71"/>
                  <a:gd name="T36" fmla="*/ 1 w 119"/>
                  <a:gd name="T37" fmla="*/ 39 h 71"/>
                  <a:gd name="T38" fmla="*/ 0 w 119"/>
                  <a:gd name="T39" fmla="*/ 67 h 71"/>
                  <a:gd name="T40" fmla="*/ 21 w 119"/>
                  <a:gd name="T41" fmla="*/ 69 h 71"/>
                  <a:gd name="T42" fmla="*/ 21 w 119"/>
                  <a:gd name="T43" fmla="*/ 45 h 71"/>
                  <a:gd name="T44" fmla="*/ 24 w 119"/>
                  <a:gd name="T45" fmla="*/ 36 h 71"/>
                  <a:gd name="T46" fmla="*/ 24 w 119"/>
                  <a:gd name="T47" fmla="*/ 70 h 71"/>
                  <a:gd name="T48" fmla="*/ 60 w 119"/>
                  <a:gd name="T49" fmla="*/ 71 h 71"/>
                  <a:gd name="T50" fmla="*/ 95 w 119"/>
                  <a:gd name="T51" fmla="*/ 70 h 71"/>
                  <a:gd name="T52" fmla="*/ 95 w 119"/>
                  <a:gd name="T53" fmla="*/ 36 h 71"/>
                  <a:gd name="T54" fmla="*/ 97 w 119"/>
                  <a:gd name="T55" fmla="*/ 45 h 71"/>
                  <a:gd name="T56" fmla="*/ 97 w 119"/>
                  <a:gd name="T57" fmla="*/ 69 h 71"/>
                  <a:gd name="T58" fmla="*/ 119 w 119"/>
                  <a:gd name="T59" fmla="*/ 67 h 71"/>
                  <a:gd name="T60" fmla="*/ 119 w 119"/>
                  <a:gd name="T61" fmla="*/ 39 h 71"/>
                  <a:gd name="T62" fmla="*/ 109 w 119"/>
                  <a:gd name="T63" fmla="*/ 1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9" h="71">
                    <a:moveTo>
                      <a:pt x="109" y="12"/>
                    </a:moveTo>
                    <a:cubicBezTo>
                      <a:pt x="101" y="8"/>
                      <a:pt x="85" y="3"/>
                      <a:pt x="79" y="1"/>
                    </a:cubicBezTo>
                    <a:cubicBezTo>
                      <a:pt x="79" y="1"/>
                      <a:pt x="79" y="1"/>
                      <a:pt x="78" y="1"/>
                    </a:cubicBezTo>
                    <a:cubicBezTo>
                      <a:pt x="78" y="1"/>
                      <a:pt x="78" y="0"/>
                      <a:pt x="78" y="0"/>
                    </a:cubicBezTo>
                    <a:cubicBezTo>
                      <a:pt x="77" y="7"/>
                      <a:pt x="69" y="45"/>
                      <a:pt x="69" y="45"/>
                    </a:cubicBezTo>
                    <a:cubicBezTo>
                      <a:pt x="69" y="45"/>
                      <a:pt x="64" y="15"/>
                      <a:pt x="63" y="15"/>
                    </a:cubicBezTo>
                    <a:cubicBezTo>
                      <a:pt x="63" y="15"/>
                      <a:pt x="67" y="8"/>
                      <a:pt x="67" y="8"/>
                    </a:cubicBezTo>
                    <a:cubicBezTo>
                      <a:pt x="62" y="3"/>
                      <a:pt x="62" y="3"/>
                      <a:pt x="62" y="3"/>
                    </a:cubicBezTo>
                    <a:cubicBezTo>
                      <a:pt x="60" y="3"/>
                      <a:pt x="60" y="3"/>
                      <a:pt x="60" y="3"/>
                    </a:cubicBezTo>
                    <a:cubicBezTo>
                      <a:pt x="60" y="3"/>
                      <a:pt x="60" y="3"/>
                      <a:pt x="60" y="3"/>
                    </a:cubicBezTo>
                    <a:cubicBezTo>
                      <a:pt x="58" y="3"/>
                      <a:pt x="58" y="3"/>
                      <a:pt x="58" y="3"/>
                    </a:cubicBezTo>
                    <a:cubicBezTo>
                      <a:pt x="53" y="8"/>
                      <a:pt x="53" y="8"/>
                      <a:pt x="53" y="8"/>
                    </a:cubicBezTo>
                    <a:cubicBezTo>
                      <a:pt x="56" y="15"/>
                      <a:pt x="56" y="15"/>
                      <a:pt x="56" y="15"/>
                    </a:cubicBezTo>
                    <a:cubicBezTo>
                      <a:pt x="51" y="45"/>
                      <a:pt x="51" y="45"/>
                      <a:pt x="51" y="45"/>
                    </a:cubicBezTo>
                    <a:cubicBezTo>
                      <a:pt x="51" y="45"/>
                      <a:pt x="42" y="7"/>
                      <a:pt x="41" y="0"/>
                    </a:cubicBezTo>
                    <a:cubicBezTo>
                      <a:pt x="41" y="0"/>
                      <a:pt x="41" y="1"/>
                      <a:pt x="41" y="1"/>
                    </a:cubicBezTo>
                    <a:cubicBezTo>
                      <a:pt x="41" y="1"/>
                      <a:pt x="41" y="1"/>
                      <a:pt x="41" y="1"/>
                    </a:cubicBezTo>
                    <a:cubicBezTo>
                      <a:pt x="35" y="3"/>
                      <a:pt x="18" y="8"/>
                      <a:pt x="10" y="12"/>
                    </a:cubicBezTo>
                    <a:cubicBezTo>
                      <a:pt x="8" y="15"/>
                      <a:pt x="2" y="20"/>
                      <a:pt x="1" y="39"/>
                    </a:cubicBezTo>
                    <a:cubicBezTo>
                      <a:pt x="0" y="40"/>
                      <a:pt x="0" y="55"/>
                      <a:pt x="0" y="67"/>
                    </a:cubicBezTo>
                    <a:cubicBezTo>
                      <a:pt x="7" y="68"/>
                      <a:pt x="13" y="69"/>
                      <a:pt x="21" y="69"/>
                    </a:cubicBezTo>
                    <a:cubicBezTo>
                      <a:pt x="21" y="61"/>
                      <a:pt x="21" y="48"/>
                      <a:pt x="21" y="45"/>
                    </a:cubicBezTo>
                    <a:cubicBezTo>
                      <a:pt x="21" y="41"/>
                      <a:pt x="23" y="38"/>
                      <a:pt x="24" y="36"/>
                    </a:cubicBezTo>
                    <a:cubicBezTo>
                      <a:pt x="24" y="70"/>
                      <a:pt x="24" y="70"/>
                      <a:pt x="24" y="70"/>
                    </a:cubicBezTo>
                    <a:cubicBezTo>
                      <a:pt x="35" y="70"/>
                      <a:pt x="48" y="71"/>
                      <a:pt x="60" y="71"/>
                    </a:cubicBezTo>
                    <a:cubicBezTo>
                      <a:pt x="71" y="71"/>
                      <a:pt x="84" y="70"/>
                      <a:pt x="95" y="70"/>
                    </a:cubicBezTo>
                    <a:cubicBezTo>
                      <a:pt x="95" y="36"/>
                      <a:pt x="95" y="36"/>
                      <a:pt x="95" y="36"/>
                    </a:cubicBezTo>
                    <a:cubicBezTo>
                      <a:pt x="96" y="38"/>
                      <a:pt x="97" y="41"/>
                      <a:pt x="97" y="45"/>
                    </a:cubicBezTo>
                    <a:cubicBezTo>
                      <a:pt x="97" y="48"/>
                      <a:pt x="97" y="61"/>
                      <a:pt x="97" y="69"/>
                    </a:cubicBezTo>
                    <a:cubicBezTo>
                      <a:pt x="106" y="68"/>
                      <a:pt x="112" y="68"/>
                      <a:pt x="119" y="67"/>
                    </a:cubicBezTo>
                    <a:cubicBezTo>
                      <a:pt x="119" y="55"/>
                      <a:pt x="119" y="40"/>
                      <a:pt x="119" y="39"/>
                    </a:cubicBezTo>
                    <a:cubicBezTo>
                      <a:pt x="117" y="20"/>
                      <a:pt x="112" y="15"/>
                      <a:pt x="10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30" name="Freeform 109"/>
              <p:cNvSpPr>
                <a:spLocks/>
              </p:cNvSpPr>
              <p:nvPr/>
            </p:nvSpPr>
            <p:spPr bwMode="auto">
              <a:xfrm>
                <a:off x="6035675" y="3359150"/>
                <a:ext cx="230188" cy="268288"/>
              </a:xfrm>
              <a:custGeom>
                <a:avLst/>
                <a:gdLst>
                  <a:gd name="T0" fmla="*/ 7 w 61"/>
                  <a:gd name="T1" fmla="*/ 46 h 71"/>
                  <a:gd name="T2" fmla="*/ 31 w 61"/>
                  <a:gd name="T3" fmla="*/ 71 h 71"/>
                  <a:gd name="T4" fmla="*/ 55 w 61"/>
                  <a:gd name="T5" fmla="*/ 46 h 71"/>
                  <a:gd name="T6" fmla="*/ 61 w 61"/>
                  <a:gd name="T7" fmla="*/ 34 h 71"/>
                  <a:gd name="T8" fmla="*/ 57 w 61"/>
                  <a:gd name="T9" fmla="*/ 29 h 71"/>
                  <a:gd name="T10" fmla="*/ 31 w 61"/>
                  <a:gd name="T11" fmla="*/ 0 h 71"/>
                  <a:gd name="T12" fmla="*/ 5 w 61"/>
                  <a:gd name="T13" fmla="*/ 29 h 71"/>
                  <a:gd name="T14" fmla="*/ 1 w 61"/>
                  <a:gd name="T15" fmla="*/ 34 h 71"/>
                  <a:gd name="T16" fmla="*/ 7 w 61"/>
                  <a:gd name="T17" fmla="*/ 4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71">
                    <a:moveTo>
                      <a:pt x="7" y="46"/>
                    </a:moveTo>
                    <a:cubicBezTo>
                      <a:pt x="10" y="59"/>
                      <a:pt x="18" y="71"/>
                      <a:pt x="31" y="71"/>
                    </a:cubicBezTo>
                    <a:cubicBezTo>
                      <a:pt x="44" y="71"/>
                      <a:pt x="52" y="59"/>
                      <a:pt x="55" y="46"/>
                    </a:cubicBezTo>
                    <a:cubicBezTo>
                      <a:pt x="59" y="44"/>
                      <a:pt x="61" y="39"/>
                      <a:pt x="61" y="34"/>
                    </a:cubicBezTo>
                    <a:cubicBezTo>
                      <a:pt x="60" y="32"/>
                      <a:pt x="59" y="30"/>
                      <a:pt x="57" y="29"/>
                    </a:cubicBezTo>
                    <a:cubicBezTo>
                      <a:pt x="56" y="13"/>
                      <a:pt x="46" y="0"/>
                      <a:pt x="31" y="0"/>
                    </a:cubicBezTo>
                    <a:cubicBezTo>
                      <a:pt x="16" y="0"/>
                      <a:pt x="6" y="13"/>
                      <a:pt x="5" y="29"/>
                    </a:cubicBezTo>
                    <a:cubicBezTo>
                      <a:pt x="3" y="30"/>
                      <a:pt x="1" y="31"/>
                      <a:pt x="1" y="34"/>
                    </a:cubicBezTo>
                    <a:cubicBezTo>
                      <a:pt x="0" y="39"/>
                      <a:pt x="3" y="45"/>
                      <a:pt x="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31" name="Freeform 110"/>
              <p:cNvSpPr>
                <a:spLocks/>
              </p:cNvSpPr>
              <p:nvPr/>
            </p:nvSpPr>
            <p:spPr bwMode="auto">
              <a:xfrm>
                <a:off x="6043613" y="3063875"/>
                <a:ext cx="260350" cy="49213"/>
              </a:xfrm>
              <a:custGeom>
                <a:avLst/>
                <a:gdLst>
                  <a:gd name="T0" fmla="*/ 6 w 69"/>
                  <a:gd name="T1" fmla="*/ 13 h 13"/>
                  <a:gd name="T2" fmla="*/ 63 w 69"/>
                  <a:gd name="T3" fmla="*/ 13 h 13"/>
                  <a:gd name="T4" fmla="*/ 69 w 69"/>
                  <a:gd name="T5" fmla="*/ 6 h 13"/>
                  <a:gd name="T6" fmla="*/ 63 w 69"/>
                  <a:gd name="T7" fmla="*/ 0 h 13"/>
                  <a:gd name="T8" fmla="*/ 6 w 69"/>
                  <a:gd name="T9" fmla="*/ 0 h 13"/>
                  <a:gd name="T10" fmla="*/ 0 w 69"/>
                  <a:gd name="T11" fmla="*/ 6 h 13"/>
                  <a:gd name="T12" fmla="*/ 6 w 69"/>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69" h="13">
                    <a:moveTo>
                      <a:pt x="6" y="13"/>
                    </a:moveTo>
                    <a:cubicBezTo>
                      <a:pt x="63" y="13"/>
                      <a:pt x="63" y="13"/>
                      <a:pt x="63" y="13"/>
                    </a:cubicBezTo>
                    <a:cubicBezTo>
                      <a:pt x="66" y="13"/>
                      <a:pt x="69" y="10"/>
                      <a:pt x="69" y="6"/>
                    </a:cubicBezTo>
                    <a:cubicBezTo>
                      <a:pt x="69" y="3"/>
                      <a:pt x="66" y="0"/>
                      <a:pt x="63" y="0"/>
                    </a:cubicBezTo>
                    <a:cubicBezTo>
                      <a:pt x="6" y="0"/>
                      <a:pt x="6" y="0"/>
                      <a:pt x="6" y="0"/>
                    </a:cubicBezTo>
                    <a:cubicBezTo>
                      <a:pt x="3" y="0"/>
                      <a:pt x="0" y="3"/>
                      <a:pt x="0" y="6"/>
                    </a:cubicBezTo>
                    <a:cubicBezTo>
                      <a:pt x="0" y="10"/>
                      <a:pt x="3" y="13"/>
                      <a:pt x="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32" name="Freeform 111"/>
              <p:cNvSpPr>
                <a:spLocks/>
              </p:cNvSpPr>
              <p:nvPr/>
            </p:nvSpPr>
            <p:spPr bwMode="auto">
              <a:xfrm>
                <a:off x="6043613" y="3162300"/>
                <a:ext cx="487363" cy="44450"/>
              </a:xfrm>
              <a:custGeom>
                <a:avLst/>
                <a:gdLst>
                  <a:gd name="T0" fmla="*/ 122 w 129"/>
                  <a:gd name="T1" fmla="*/ 0 h 12"/>
                  <a:gd name="T2" fmla="*/ 6 w 129"/>
                  <a:gd name="T3" fmla="*/ 0 h 12"/>
                  <a:gd name="T4" fmla="*/ 0 w 129"/>
                  <a:gd name="T5" fmla="*/ 6 h 12"/>
                  <a:gd name="T6" fmla="*/ 6 w 129"/>
                  <a:gd name="T7" fmla="*/ 12 h 12"/>
                  <a:gd name="T8" fmla="*/ 122 w 129"/>
                  <a:gd name="T9" fmla="*/ 12 h 12"/>
                  <a:gd name="T10" fmla="*/ 129 w 129"/>
                  <a:gd name="T11" fmla="*/ 6 h 12"/>
                  <a:gd name="T12" fmla="*/ 122 w 129"/>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9" h="12">
                    <a:moveTo>
                      <a:pt x="122" y="0"/>
                    </a:moveTo>
                    <a:cubicBezTo>
                      <a:pt x="6" y="0"/>
                      <a:pt x="6" y="0"/>
                      <a:pt x="6" y="0"/>
                    </a:cubicBezTo>
                    <a:cubicBezTo>
                      <a:pt x="3" y="0"/>
                      <a:pt x="0" y="3"/>
                      <a:pt x="0" y="6"/>
                    </a:cubicBezTo>
                    <a:cubicBezTo>
                      <a:pt x="0" y="10"/>
                      <a:pt x="3" y="12"/>
                      <a:pt x="6" y="12"/>
                    </a:cubicBezTo>
                    <a:cubicBezTo>
                      <a:pt x="122" y="12"/>
                      <a:pt x="122" y="12"/>
                      <a:pt x="122" y="12"/>
                    </a:cubicBezTo>
                    <a:cubicBezTo>
                      <a:pt x="126" y="12"/>
                      <a:pt x="129" y="10"/>
                      <a:pt x="129" y="6"/>
                    </a:cubicBezTo>
                    <a:cubicBezTo>
                      <a:pt x="129" y="3"/>
                      <a:pt x="126" y="0"/>
                      <a:pt x="1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33" name="Freeform 112"/>
              <p:cNvSpPr>
                <a:spLocks noEditPoints="1"/>
              </p:cNvSpPr>
              <p:nvPr/>
            </p:nvSpPr>
            <p:spPr bwMode="auto">
              <a:xfrm>
                <a:off x="5461000" y="2828925"/>
                <a:ext cx="1270000" cy="1196975"/>
              </a:xfrm>
              <a:custGeom>
                <a:avLst/>
                <a:gdLst>
                  <a:gd name="T0" fmla="*/ 315 w 336"/>
                  <a:gd name="T1" fmla="*/ 80 h 316"/>
                  <a:gd name="T2" fmla="*/ 315 w 336"/>
                  <a:gd name="T3" fmla="*/ 79 h 316"/>
                  <a:gd name="T4" fmla="*/ 312 w 336"/>
                  <a:gd name="T5" fmla="*/ 72 h 316"/>
                  <a:gd name="T6" fmla="*/ 264 w 336"/>
                  <a:gd name="T7" fmla="*/ 20 h 316"/>
                  <a:gd name="T8" fmla="*/ 243 w 336"/>
                  <a:gd name="T9" fmla="*/ 3 h 316"/>
                  <a:gd name="T10" fmla="*/ 236 w 336"/>
                  <a:gd name="T11" fmla="*/ 0 h 316"/>
                  <a:gd name="T12" fmla="*/ 236 w 336"/>
                  <a:gd name="T13" fmla="*/ 0 h 316"/>
                  <a:gd name="T14" fmla="*/ 123 w 336"/>
                  <a:gd name="T15" fmla="*/ 26 h 316"/>
                  <a:gd name="T16" fmla="*/ 83 w 336"/>
                  <a:gd name="T17" fmla="*/ 107 h 316"/>
                  <a:gd name="T18" fmla="*/ 38 w 336"/>
                  <a:gd name="T19" fmla="*/ 273 h 316"/>
                  <a:gd name="T20" fmla="*/ 27 w 336"/>
                  <a:gd name="T21" fmla="*/ 298 h 316"/>
                  <a:gd name="T22" fmla="*/ 14 w 336"/>
                  <a:gd name="T23" fmla="*/ 73 h 316"/>
                  <a:gd name="T24" fmla="*/ 112 w 336"/>
                  <a:gd name="T25" fmla="*/ 56 h 316"/>
                  <a:gd name="T26" fmla="*/ 31 w 336"/>
                  <a:gd name="T27" fmla="*/ 42 h 316"/>
                  <a:gd name="T28" fmla="*/ 0 w 336"/>
                  <a:gd name="T29" fmla="*/ 73 h 316"/>
                  <a:gd name="T30" fmla="*/ 9 w 336"/>
                  <a:gd name="T31" fmla="*/ 306 h 316"/>
                  <a:gd name="T32" fmla="*/ 31 w 336"/>
                  <a:gd name="T33" fmla="*/ 316 h 316"/>
                  <a:gd name="T34" fmla="*/ 321 w 336"/>
                  <a:gd name="T35" fmla="*/ 285 h 316"/>
                  <a:gd name="T36" fmla="*/ 315 w 336"/>
                  <a:gd name="T37" fmla="*/ 108 h 316"/>
                  <a:gd name="T38" fmla="*/ 279 w 336"/>
                  <a:gd name="T39" fmla="*/ 53 h 316"/>
                  <a:gd name="T40" fmla="*/ 297 w 336"/>
                  <a:gd name="T41" fmla="*/ 73 h 316"/>
                  <a:gd name="T42" fmla="*/ 242 w 336"/>
                  <a:gd name="T43" fmla="*/ 61 h 316"/>
                  <a:gd name="T44" fmla="*/ 134 w 336"/>
                  <a:gd name="T45" fmla="*/ 26 h 316"/>
                  <a:gd name="T46" fmla="*/ 231 w 336"/>
                  <a:gd name="T47" fmla="*/ 11 h 316"/>
                  <a:gd name="T48" fmla="*/ 254 w 336"/>
                  <a:gd name="T49" fmla="*/ 83 h 316"/>
                  <a:gd name="T50" fmla="*/ 303 w 336"/>
                  <a:gd name="T51" fmla="*/ 107 h 316"/>
                  <a:gd name="T52" fmla="*/ 134 w 336"/>
                  <a:gd name="T53" fmla="*/ 26 h 316"/>
                  <a:gd name="T54" fmla="*/ 304 w 336"/>
                  <a:gd name="T55" fmla="*/ 297 h 316"/>
                  <a:gd name="T56" fmla="*/ 46 w 336"/>
                  <a:gd name="T57" fmla="*/ 301 h 316"/>
                  <a:gd name="T58" fmla="*/ 66 w 336"/>
                  <a:gd name="T59" fmla="*/ 134 h 316"/>
                  <a:gd name="T60" fmla="*/ 79 w 336"/>
                  <a:gd name="T61" fmla="*/ 122 h 316"/>
                  <a:gd name="T62" fmla="*/ 319 w 336"/>
                  <a:gd name="T63" fmla="*/ 125 h 316"/>
                  <a:gd name="T64" fmla="*/ 308 w 336"/>
                  <a:gd name="T65" fmla="*/ 28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6" h="316">
                    <a:moveTo>
                      <a:pt x="315" y="108"/>
                    </a:moveTo>
                    <a:cubicBezTo>
                      <a:pt x="315" y="80"/>
                      <a:pt x="315" y="80"/>
                      <a:pt x="315" y="80"/>
                    </a:cubicBezTo>
                    <a:cubicBezTo>
                      <a:pt x="315" y="80"/>
                      <a:pt x="315" y="80"/>
                      <a:pt x="315" y="80"/>
                    </a:cubicBezTo>
                    <a:cubicBezTo>
                      <a:pt x="315" y="79"/>
                      <a:pt x="315" y="79"/>
                      <a:pt x="315" y="79"/>
                    </a:cubicBezTo>
                    <a:cubicBezTo>
                      <a:pt x="315" y="77"/>
                      <a:pt x="315" y="77"/>
                      <a:pt x="314" y="76"/>
                    </a:cubicBezTo>
                    <a:cubicBezTo>
                      <a:pt x="314" y="74"/>
                      <a:pt x="313" y="73"/>
                      <a:pt x="312" y="72"/>
                    </a:cubicBezTo>
                    <a:cubicBezTo>
                      <a:pt x="310" y="67"/>
                      <a:pt x="304" y="61"/>
                      <a:pt x="298" y="54"/>
                    </a:cubicBezTo>
                    <a:cubicBezTo>
                      <a:pt x="288" y="43"/>
                      <a:pt x="275" y="30"/>
                      <a:pt x="264" y="20"/>
                    </a:cubicBezTo>
                    <a:cubicBezTo>
                      <a:pt x="258" y="14"/>
                      <a:pt x="253" y="10"/>
                      <a:pt x="249" y="7"/>
                    </a:cubicBezTo>
                    <a:cubicBezTo>
                      <a:pt x="247" y="5"/>
                      <a:pt x="245" y="4"/>
                      <a:pt x="243" y="3"/>
                    </a:cubicBezTo>
                    <a:cubicBezTo>
                      <a:pt x="242" y="2"/>
                      <a:pt x="241" y="2"/>
                      <a:pt x="240" y="1"/>
                    </a:cubicBezTo>
                    <a:cubicBezTo>
                      <a:pt x="239" y="1"/>
                      <a:pt x="238" y="0"/>
                      <a:pt x="236" y="0"/>
                    </a:cubicBezTo>
                    <a:cubicBezTo>
                      <a:pt x="236" y="0"/>
                      <a:pt x="236" y="0"/>
                      <a:pt x="236" y="0"/>
                    </a:cubicBezTo>
                    <a:cubicBezTo>
                      <a:pt x="236" y="0"/>
                      <a:pt x="236" y="0"/>
                      <a:pt x="236" y="0"/>
                    </a:cubicBezTo>
                    <a:cubicBezTo>
                      <a:pt x="148" y="0"/>
                      <a:pt x="148" y="0"/>
                      <a:pt x="148" y="0"/>
                    </a:cubicBezTo>
                    <a:cubicBezTo>
                      <a:pt x="134" y="0"/>
                      <a:pt x="123" y="12"/>
                      <a:pt x="123" y="26"/>
                    </a:cubicBezTo>
                    <a:cubicBezTo>
                      <a:pt x="123" y="107"/>
                      <a:pt x="123" y="107"/>
                      <a:pt x="123" y="107"/>
                    </a:cubicBezTo>
                    <a:cubicBezTo>
                      <a:pt x="83" y="107"/>
                      <a:pt x="83" y="107"/>
                      <a:pt x="83" y="107"/>
                    </a:cubicBezTo>
                    <a:cubicBezTo>
                      <a:pt x="66" y="107"/>
                      <a:pt x="53" y="120"/>
                      <a:pt x="53" y="137"/>
                    </a:cubicBezTo>
                    <a:cubicBezTo>
                      <a:pt x="38" y="273"/>
                      <a:pt x="38" y="273"/>
                      <a:pt x="38" y="273"/>
                    </a:cubicBezTo>
                    <a:cubicBezTo>
                      <a:pt x="36" y="284"/>
                      <a:pt x="36" y="288"/>
                      <a:pt x="34" y="292"/>
                    </a:cubicBezTo>
                    <a:cubicBezTo>
                      <a:pt x="32" y="294"/>
                      <a:pt x="29" y="297"/>
                      <a:pt x="27" y="298"/>
                    </a:cubicBezTo>
                    <a:cubicBezTo>
                      <a:pt x="15" y="298"/>
                      <a:pt x="14" y="286"/>
                      <a:pt x="14" y="282"/>
                    </a:cubicBezTo>
                    <a:cubicBezTo>
                      <a:pt x="14" y="73"/>
                      <a:pt x="14" y="73"/>
                      <a:pt x="14" y="73"/>
                    </a:cubicBezTo>
                    <a:cubicBezTo>
                      <a:pt x="14" y="69"/>
                      <a:pt x="19" y="56"/>
                      <a:pt x="31" y="56"/>
                    </a:cubicBezTo>
                    <a:cubicBezTo>
                      <a:pt x="112" y="56"/>
                      <a:pt x="112" y="56"/>
                      <a:pt x="112" y="56"/>
                    </a:cubicBezTo>
                    <a:cubicBezTo>
                      <a:pt x="112" y="42"/>
                      <a:pt x="112" y="42"/>
                      <a:pt x="112" y="42"/>
                    </a:cubicBezTo>
                    <a:cubicBezTo>
                      <a:pt x="31" y="42"/>
                      <a:pt x="31" y="42"/>
                      <a:pt x="31" y="42"/>
                    </a:cubicBezTo>
                    <a:cubicBezTo>
                      <a:pt x="22" y="42"/>
                      <a:pt x="15" y="45"/>
                      <a:pt x="9" y="51"/>
                    </a:cubicBezTo>
                    <a:cubicBezTo>
                      <a:pt x="4" y="57"/>
                      <a:pt x="0" y="64"/>
                      <a:pt x="0" y="73"/>
                    </a:cubicBezTo>
                    <a:cubicBezTo>
                      <a:pt x="0" y="284"/>
                      <a:pt x="0" y="284"/>
                      <a:pt x="0" y="284"/>
                    </a:cubicBezTo>
                    <a:cubicBezTo>
                      <a:pt x="0" y="293"/>
                      <a:pt x="4" y="301"/>
                      <a:pt x="9" y="306"/>
                    </a:cubicBezTo>
                    <a:cubicBezTo>
                      <a:pt x="14" y="312"/>
                      <a:pt x="22" y="315"/>
                      <a:pt x="30" y="316"/>
                    </a:cubicBezTo>
                    <a:cubicBezTo>
                      <a:pt x="30" y="316"/>
                      <a:pt x="30" y="316"/>
                      <a:pt x="31" y="316"/>
                    </a:cubicBezTo>
                    <a:cubicBezTo>
                      <a:pt x="291" y="316"/>
                      <a:pt x="291" y="316"/>
                      <a:pt x="291" y="316"/>
                    </a:cubicBezTo>
                    <a:cubicBezTo>
                      <a:pt x="308" y="316"/>
                      <a:pt x="321" y="302"/>
                      <a:pt x="321" y="285"/>
                    </a:cubicBezTo>
                    <a:cubicBezTo>
                      <a:pt x="336" y="137"/>
                      <a:pt x="336" y="137"/>
                      <a:pt x="336" y="137"/>
                    </a:cubicBezTo>
                    <a:cubicBezTo>
                      <a:pt x="336" y="124"/>
                      <a:pt x="327" y="112"/>
                      <a:pt x="315" y="108"/>
                    </a:cubicBezTo>
                    <a:close/>
                    <a:moveTo>
                      <a:pt x="242" y="18"/>
                    </a:moveTo>
                    <a:cubicBezTo>
                      <a:pt x="252" y="26"/>
                      <a:pt x="266" y="40"/>
                      <a:pt x="279" y="53"/>
                    </a:cubicBezTo>
                    <a:cubicBezTo>
                      <a:pt x="285" y="60"/>
                      <a:pt x="292" y="66"/>
                      <a:pt x="296" y="72"/>
                    </a:cubicBezTo>
                    <a:cubicBezTo>
                      <a:pt x="296" y="72"/>
                      <a:pt x="297" y="73"/>
                      <a:pt x="297" y="73"/>
                    </a:cubicBezTo>
                    <a:cubicBezTo>
                      <a:pt x="254" y="73"/>
                      <a:pt x="254" y="73"/>
                      <a:pt x="254" y="73"/>
                    </a:cubicBezTo>
                    <a:cubicBezTo>
                      <a:pt x="248" y="73"/>
                      <a:pt x="242" y="68"/>
                      <a:pt x="242" y="61"/>
                    </a:cubicBezTo>
                    <a:lnTo>
                      <a:pt x="242" y="18"/>
                    </a:lnTo>
                    <a:close/>
                    <a:moveTo>
                      <a:pt x="134" y="26"/>
                    </a:moveTo>
                    <a:cubicBezTo>
                      <a:pt x="134" y="19"/>
                      <a:pt x="141" y="11"/>
                      <a:pt x="148" y="11"/>
                    </a:cubicBezTo>
                    <a:cubicBezTo>
                      <a:pt x="231" y="11"/>
                      <a:pt x="231" y="11"/>
                      <a:pt x="231" y="11"/>
                    </a:cubicBezTo>
                    <a:cubicBezTo>
                      <a:pt x="231" y="61"/>
                      <a:pt x="231" y="61"/>
                      <a:pt x="231" y="61"/>
                    </a:cubicBezTo>
                    <a:cubicBezTo>
                      <a:pt x="231" y="75"/>
                      <a:pt x="240" y="83"/>
                      <a:pt x="254" y="83"/>
                    </a:cubicBezTo>
                    <a:cubicBezTo>
                      <a:pt x="303" y="83"/>
                      <a:pt x="303" y="83"/>
                      <a:pt x="303" y="83"/>
                    </a:cubicBezTo>
                    <a:cubicBezTo>
                      <a:pt x="303" y="107"/>
                      <a:pt x="303" y="107"/>
                      <a:pt x="303" y="107"/>
                    </a:cubicBezTo>
                    <a:cubicBezTo>
                      <a:pt x="134" y="107"/>
                      <a:pt x="134" y="107"/>
                      <a:pt x="134" y="107"/>
                    </a:cubicBezTo>
                    <a:lnTo>
                      <a:pt x="134" y="26"/>
                    </a:lnTo>
                    <a:close/>
                    <a:moveTo>
                      <a:pt x="308" y="288"/>
                    </a:moveTo>
                    <a:cubicBezTo>
                      <a:pt x="308" y="292"/>
                      <a:pt x="307" y="295"/>
                      <a:pt x="304" y="297"/>
                    </a:cubicBezTo>
                    <a:cubicBezTo>
                      <a:pt x="302" y="299"/>
                      <a:pt x="299" y="301"/>
                      <a:pt x="295" y="301"/>
                    </a:cubicBezTo>
                    <a:cubicBezTo>
                      <a:pt x="46" y="301"/>
                      <a:pt x="46" y="301"/>
                      <a:pt x="46" y="301"/>
                    </a:cubicBezTo>
                    <a:cubicBezTo>
                      <a:pt x="49" y="294"/>
                      <a:pt x="51" y="286"/>
                      <a:pt x="51" y="276"/>
                    </a:cubicBezTo>
                    <a:cubicBezTo>
                      <a:pt x="66" y="134"/>
                      <a:pt x="66" y="134"/>
                      <a:pt x="66" y="134"/>
                    </a:cubicBezTo>
                    <a:cubicBezTo>
                      <a:pt x="66" y="131"/>
                      <a:pt x="68" y="128"/>
                      <a:pt x="70" y="125"/>
                    </a:cubicBezTo>
                    <a:cubicBezTo>
                      <a:pt x="72" y="123"/>
                      <a:pt x="76" y="122"/>
                      <a:pt x="79" y="122"/>
                    </a:cubicBezTo>
                    <a:cubicBezTo>
                      <a:pt x="311" y="122"/>
                      <a:pt x="311" y="122"/>
                      <a:pt x="311" y="122"/>
                    </a:cubicBezTo>
                    <a:cubicBezTo>
                      <a:pt x="314" y="122"/>
                      <a:pt x="317" y="123"/>
                      <a:pt x="319" y="125"/>
                    </a:cubicBezTo>
                    <a:cubicBezTo>
                      <a:pt x="322" y="128"/>
                      <a:pt x="323" y="131"/>
                      <a:pt x="323" y="134"/>
                    </a:cubicBezTo>
                    <a:lnTo>
                      <a:pt x="308"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grpSp>
      </p:grpSp>
      <p:grpSp>
        <p:nvGrpSpPr>
          <p:cNvPr id="34" name="组合 33"/>
          <p:cNvGrpSpPr/>
          <p:nvPr/>
        </p:nvGrpSpPr>
        <p:grpSpPr>
          <a:xfrm>
            <a:off x="6840252" y="1376493"/>
            <a:ext cx="1080120" cy="1196925"/>
            <a:chOff x="9119542" y="1835324"/>
            <a:chExt cx="1440160" cy="1595900"/>
          </a:xfrm>
          <a:solidFill>
            <a:schemeClr val="bg1">
              <a:lumMod val="95000"/>
            </a:schemeClr>
          </a:solidFill>
        </p:grpSpPr>
        <p:sp>
          <p:nvSpPr>
            <p:cNvPr id="35" name="Freeform 5"/>
            <p:cNvSpPr>
              <a:spLocks/>
            </p:cNvSpPr>
            <p:nvPr/>
          </p:nvSpPr>
          <p:spPr bwMode="auto">
            <a:xfrm rot="5400000">
              <a:off x="9041672" y="1913194"/>
              <a:ext cx="1595900" cy="1440160"/>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A5F66"/>
            </a:solidFill>
            <a:ln>
              <a:noFill/>
            </a:ln>
            <a:effectLst>
              <a:outerShdw blurRad="152400" dist="152400" dir="5400000" sx="90000" sy="-19000" rotWithShape="0">
                <a:prstClr val="black">
                  <a:alpha val="15000"/>
                </a:prstClr>
              </a:outerShdw>
            </a:effectLst>
          </p:spPr>
          <p:txBody>
            <a:bodyPr/>
            <a:lstStyle/>
            <a:p>
              <a:endParaRPr lang="zh-CN" altLang="en-US" sz="1500">
                <a:solidFill>
                  <a:schemeClr val="bg1">
                    <a:lumMod val="95000"/>
                  </a:schemeClr>
                </a:solidFill>
              </a:endParaRPr>
            </a:p>
          </p:txBody>
        </p:sp>
        <p:sp>
          <p:nvSpPr>
            <p:cNvPr id="36" name="TextBox 20"/>
            <p:cNvSpPr txBox="1"/>
            <p:nvPr/>
          </p:nvSpPr>
          <p:spPr>
            <a:xfrm>
              <a:off x="9263558" y="2852936"/>
              <a:ext cx="1155763" cy="369332"/>
            </a:xfrm>
            <a:prstGeom prst="rect">
              <a:avLst/>
            </a:prstGeom>
            <a:noFill/>
          </p:spPr>
          <p:txBody>
            <a:bodyPr wrap="square" rtlCol="0">
              <a:spAutoFit/>
            </a:bodyPr>
            <a:lstStyle/>
            <a:p>
              <a:pPr algn="ctr"/>
              <a:r>
                <a:rPr lang="zh-CN" altLang="en-US" sz="1200" b="1" dirty="0">
                  <a:solidFill>
                    <a:schemeClr val="bg1">
                      <a:lumMod val="95000"/>
                    </a:schemeClr>
                  </a:solidFill>
                  <a:latin typeface="微软雅黑" pitchFamily="34" charset="-122"/>
                  <a:ea typeface="微软雅黑" pitchFamily="34" charset="-122"/>
                </a:rPr>
                <a:t>关键词</a:t>
              </a:r>
            </a:p>
          </p:txBody>
        </p:sp>
        <p:grpSp>
          <p:nvGrpSpPr>
            <p:cNvPr id="37" name="组合 36"/>
            <p:cNvGrpSpPr/>
            <p:nvPr/>
          </p:nvGrpSpPr>
          <p:grpSpPr>
            <a:xfrm>
              <a:off x="9534750" y="2223001"/>
              <a:ext cx="575278" cy="423447"/>
              <a:chOff x="5499100" y="2986088"/>
              <a:chExt cx="1196975" cy="881062"/>
            </a:xfrm>
            <a:grpFill/>
          </p:grpSpPr>
          <p:sp>
            <p:nvSpPr>
              <p:cNvPr id="38" name="Freeform 116"/>
              <p:cNvSpPr>
                <a:spLocks/>
              </p:cNvSpPr>
              <p:nvPr/>
            </p:nvSpPr>
            <p:spPr bwMode="auto">
              <a:xfrm>
                <a:off x="5499100" y="3263900"/>
                <a:ext cx="292100" cy="90488"/>
              </a:xfrm>
              <a:custGeom>
                <a:avLst/>
                <a:gdLst>
                  <a:gd name="T0" fmla="*/ 76 w 77"/>
                  <a:gd name="T1" fmla="*/ 15 h 24"/>
                  <a:gd name="T2" fmla="*/ 77 w 77"/>
                  <a:gd name="T3" fmla="*/ 0 h 24"/>
                  <a:gd name="T4" fmla="*/ 0 w 77"/>
                  <a:gd name="T5" fmla="*/ 0 h 24"/>
                  <a:gd name="T6" fmla="*/ 2 w 77"/>
                  <a:gd name="T7" fmla="*/ 14 h 24"/>
                  <a:gd name="T8" fmla="*/ 14 w 77"/>
                  <a:gd name="T9" fmla="*/ 24 h 24"/>
                  <a:gd name="T10" fmla="*/ 65 w 77"/>
                  <a:gd name="T11" fmla="*/ 24 h 24"/>
                  <a:gd name="T12" fmla="*/ 76 w 77"/>
                  <a:gd name="T13" fmla="*/ 15 h 24"/>
                </a:gdLst>
                <a:ahLst/>
                <a:cxnLst>
                  <a:cxn ang="0">
                    <a:pos x="T0" y="T1"/>
                  </a:cxn>
                  <a:cxn ang="0">
                    <a:pos x="T2" y="T3"/>
                  </a:cxn>
                  <a:cxn ang="0">
                    <a:pos x="T4" y="T5"/>
                  </a:cxn>
                  <a:cxn ang="0">
                    <a:pos x="T6" y="T7"/>
                  </a:cxn>
                  <a:cxn ang="0">
                    <a:pos x="T8" y="T9"/>
                  </a:cxn>
                  <a:cxn ang="0">
                    <a:pos x="T10" y="T11"/>
                  </a:cxn>
                  <a:cxn ang="0">
                    <a:pos x="T12" y="T13"/>
                  </a:cxn>
                </a:cxnLst>
                <a:rect l="0" t="0" r="r" b="b"/>
                <a:pathLst>
                  <a:path w="77" h="24">
                    <a:moveTo>
                      <a:pt x="76" y="15"/>
                    </a:moveTo>
                    <a:cubicBezTo>
                      <a:pt x="77" y="0"/>
                      <a:pt x="77" y="0"/>
                      <a:pt x="77" y="0"/>
                    </a:cubicBezTo>
                    <a:cubicBezTo>
                      <a:pt x="0" y="0"/>
                      <a:pt x="0" y="0"/>
                      <a:pt x="0" y="0"/>
                    </a:cubicBezTo>
                    <a:cubicBezTo>
                      <a:pt x="0" y="0"/>
                      <a:pt x="1" y="9"/>
                      <a:pt x="2" y="14"/>
                    </a:cubicBezTo>
                    <a:cubicBezTo>
                      <a:pt x="4" y="19"/>
                      <a:pt x="8" y="24"/>
                      <a:pt x="14" y="24"/>
                    </a:cubicBezTo>
                    <a:cubicBezTo>
                      <a:pt x="65" y="24"/>
                      <a:pt x="65" y="24"/>
                      <a:pt x="65" y="24"/>
                    </a:cubicBezTo>
                    <a:cubicBezTo>
                      <a:pt x="70" y="24"/>
                      <a:pt x="75" y="20"/>
                      <a:pt x="7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39" name="Freeform 117"/>
              <p:cNvSpPr>
                <a:spLocks/>
              </p:cNvSpPr>
              <p:nvPr/>
            </p:nvSpPr>
            <p:spPr bwMode="auto">
              <a:xfrm>
                <a:off x="6403975" y="3263900"/>
                <a:ext cx="292100" cy="90488"/>
              </a:xfrm>
              <a:custGeom>
                <a:avLst/>
                <a:gdLst>
                  <a:gd name="T0" fmla="*/ 0 w 77"/>
                  <a:gd name="T1" fmla="*/ 0 h 24"/>
                  <a:gd name="T2" fmla="*/ 1 w 77"/>
                  <a:gd name="T3" fmla="*/ 15 h 24"/>
                  <a:gd name="T4" fmla="*/ 12 w 77"/>
                  <a:gd name="T5" fmla="*/ 24 h 24"/>
                  <a:gd name="T6" fmla="*/ 63 w 77"/>
                  <a:gd name="T7" fmla="*/ 24 h 24"/>
                  <a:gd name="T8" fmla="*/ 75 w 77"/>
                  <a:gd name="T9" fmla="*/ 14 h 24"/>
                  <a:gd name="T10" fmla="*/ 77 w 77"/>
                  <a:gd name="T11" fmla="*/ 0 h 24"/>
                  <a:gd name="T12" fmla="*/ 0 w 77"/>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77" h="24">
                    <a:moveTo>
                      <a:pt x="0" y="0"/>
                    </a:moveTo>
                    <a:cubicBezTo>
                      <a:pt x="1" y="15"/>
                      <a:pt x="1" y="15"/>
                      <a:pt x="1" y="15"/>
                    </a:cubicBezTo>
                    <a:cubicBezTo>
                      <a:pt x="2" y="20"/>
                      <a:pt x="7" y="24"/>
                      <a:pt x="12" y="24"/>
                    </a:cubicBezTo>
                    <a:cubicBezTo>
                      <a:pt x="63" y="24"/>
                      <a:pt x="63" y="24"/>
                      <a:pt x="63" y="24"/>
                    </a:cubicBezTo>
                    <a:cubicBezTo>
                      <a:pt x="69" y="24"/>
                      <a:pt x="73" y="19"/>
                      <a:pt x="75" y="14"/>
                    </a:cubicBezTo>
                    <a:cubicBezTo>
                      <a:pt x="76" y="9"/>
                      <a:pt x="77" y="0"/>
                      <a:pt x="77"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40" name="Freeform 118"/>
              <p:cNvSpPr>
                <a:spLocks noEditPoints="1"/>
              </p:cNvSpPr>
              <p:nvPr/>
            </p:nvSpPr>
            <p:spPr bwMode="auto">
              <a:xfrm>
                <a:off x="5619750" y="3149600"/>
                <a:ext cx="955675" cy="717550"/>
              </a:xfrm>
              <a:custGeom>
                <a:avLst/>
                <a:gdLst>
                  <a:gd name="T0" fmla="*/ 176 w 252"/>
                  <a:gd name="T1" fmla="*/ 12 h 189"/>
                  <a:gd name="T2" fmla="*/ 172 w 252"/>
                  <a:gd name="T3" fmla="*/ 0 h 189"/>
                  <a:gd name="T4" fmla="*/ 160 w 252"/>
                  <a:gd name="T5" fmla="*/ 3 h 189"/>
                  <a:gd name="T6" fmla="*/ 92 w 252"/>
                  <a:gd name="T7" fmla="*/ 11 h 189"/>
                  <a:gd name="T8" fmla="*/ 89 w 252"/>
                  <a:gd name="T9" fmla="*/ 0 h 189"/>
                  <a:gd name="T10" fmla="*/ 76 w 252"/>
                  <a:gd name="T11" fmla="*/ 3 h 189"/>
                  <a:gd name="T12" fmla="*/ 61 w 252"/>
                  <a:gd name="T13" fmla="*/ 33 h 189"/>
                  <a:gd name="T14" fmla="*/ 0 w 252"/>
                  <a:gd name="T15" fmla="*/ 154 h 189"/>
                  <a:gd name="T16" fmla="*/ 28 w 252"/>
                  <a:gd name="T17" fmla="*/ 178 h 189"/>
                  <a:gd name="T18" fmla="*/ 32 w 252"/>
                  <a:gd name="T19" fmla="*/ 189 h 189"/>
                  <a:gd name="T20" fmla="*/ 51 w 252"/>
                  <a:gd name="T21" fmla="*/ 184 h 189"/>
                  <a:gd name="T22" fmla="*/ 201 w 252"/>
                  <a:gd name="T23" fmla="*/ 178 h 189"/>
                  <a:gd name="T24" fmla="*/ 205 w 252"/>
                  <a:gd name="T25" fmla="*/ 189 h 189"/>
                  <a:gd name="T26" fmla="*/ 224 w 252"/>
                  <a:gd name="T27" fmla="*/ 184 h 189"/>
                  <a:gd name="T28" fmla="*/ 228 w 252"/>
                  <a:gd name="T29" fmla="*/ 178 h 189"/>
                  <a:gd name="T30" fmla="*/ 228 w 252"/>
                  <a:gd name="T31" fmla="*/ 86 h 189"/>
                  <a:gd name="T32" fmla="*/ 97 w 252"/>
                  <a:gd name="T33" fmla="*/ 129 h 189"/>
                  <a:gd name="T34" fmla="*/ 77 w 252"/>
                  <a:gd name="T35" fmla="*/ 132 h 189"/>
                  <a:gd name="T36" fmla="*/ 74 w 252"/>
                  <a:gd name="T37" fmla="*/ 121 h 189"/>
                  <a:gd name="T38" fmla="*/ 94 w 252"/>
                  <a:gd name="T39" fmla="*/ 118 h 189"/>
                  <a:gd name="T40" fmla="*/ 97 w 252"/>
                  <a:gd name="T41" fmla="*/ 129 h 189"/>
                  <a:gd name="T42" fmla="*/ 94 w 252"/>
                  <a:gd name="T43" fmla="*/ 106 h 189"/>
                  <a:gd name="T44" fmla="*/ 74 w 252"/>
                  <a:gd name="T45" fmla="*/ 103 h 189"/>
                  <a:gd name="T46" fmla="*/ 77 w 252"/>
                  <a:gd name="T47" fmla="*/ 91 h 189"/>
                  <a:gd name="T48" fmla="*/ 97 w 252"/>
                  <a:gd name="T49" fmla="*/ 94 h 189"/>
                  <a:gd name="T50" fmla="*/ 97 w 252"/>
                  <a:gd name="T51" fmla="*/ 77 h 189"/>
                  <a:gd name="T52" fmla="*/ 77 w 252"/>
                  <a:gd name="T53" fmla="*/ 80 h 189"/>
                  <a:gd name="T54" fmla="*/ 74 w 252"/>
                  <a:gd name="T55" fmla="*/ 68 h 189"/>
                  <a:gd name="T56" fmla="*/ 94 w 252"/>
                  <a:gd name="T57" fmla="*/ 65 h 189"/>
                  <a:gd name="T58" fmla="*/ 97 w 252"/>
                  <a:gd name="T59" fmla="*/ 77 h 189"/>
                  <a:gd name="T60" fmla="*/ 134 w 252"/>
                  <a:gd name="T61" fmla="*/ 132 h 189"/>
                  <a:gd name="T62" fmla="*/ 114 w 252"/>
                  <a:gd name="T63" fmla="*/ 129 h 189"/>
                  <a:gd name="T64" fmla="*/ 117 w 252"/>
                  <a:gd name="T65" fmla="*/ 118 h 189"/>
                  <a:gd name="T66" fmla="*/ 137 w 252"/>
                  <a:gd name="T67" fmla="*/ 121 h 189"/>
                  <a:gd name="T68" fmla="*/ 137 w 252"/>
                  <a:gd name="T69" fmla="*/ 103 h 189"/>
                  <a:gd name="T70" fmla="*/ 117 w 252"/>
                  <a:gd name="T71" fmla="*/ 106 h 189"/>
                  <a:gd name="T72" fmla="*/ 114 w 252"/>
                  <a:gd name="T73" fmla="*/ 94 h 189"/>
                  <a:gd name="T74" fmla="*/ 134 w 252"/>
                  <a:gd name="T75" fmla="*/ 91 h 189"/>
                  <a:gd name="T76" fmla="*/ 137 w 252"/>
                  <a:gd name="T77" fmla="*/ 103 h 189"/>
                  <a:gd name="T78" fmla="*/ 134 w 252"/>
                  <a:gd name="T79" fmla="*/ 80 h 189"/>
                  <a:gd name="T80" fmla="*/ 114 w 252"/>
                  <a:gd name="T81" fmla="*/ 77 h 189"/>
                  <a:gd name="T82" fmla="*/ 117 w 252"/>
                  <a:gd name="T83" fmla="*/ 65 h 189"/>
                  <a:gd name="T84" fmla="*/ 137 w 252"/>
                  <a:gd name="T85" fmla="*/ 68 h 189"/>
                  <a:gd name="T86" fmla="*/ 178 w 252"/>
                  <a:gd name="T87" fmla="*/ 129 h 189"/>
                  <a:gd name="T88" fmla="*/ 158 w 252"/>
                  <a:gd name="T89" fmla="*/ 132 h 189"/>
                  <a:gd name="T90" fmla="*/ 155 w 252"/>
                  <a:gd name="T91" fmla="*/ 121 h 189"/>
                  <a:gd name="T92" fmla="*/ 175 w 252"/>
                  <a:gd name="T93" fmla="*/ 118 h 189"/>
                  <a:gd name="T94" fmla="*/ 178 w 252"/>
                  <a:gd name="T95" fmla="*/ 129 h 189"/>
                  <a:gd name="T96" fmla="*/ 175 w 252"/>
                  <a:gd name="T97" fmla="*/ 106 h 189"/>
                  <a:gd name="T98" fmla="*/ 155 w 252"/>
                  <a:gd name="T99" fmla="*/ 103 h 189"/>
                  <a:gd name="T100" fmla="*/ 158 w 252"/>
                  <a:gd name="T101" fmla="*/ 91 h 189"/>
                  <a:gd name="T102" fmla="*/ 178 w 252"/>
                  <a:gd name="T103" fmla="*/ 94 h 189"/>
                  <a:gd name="T104" fmla="*/ 178 w 252"/>
                  <a:gd name="T105" fmla="*/ 77 h 189"/>
                  <a:gd name="T106" fmla="*/ 158 w 252"/>
                  <a:gd name="T107" fmla="*/ 80 h 189"/>
                  <a:gd name="T108" fmla="*/ 155 w 252"/>
                  <a:gd name="T109" fmla="*/ 68 h 189"/>
                  <a:gd name="T110" fmla="*/ 175 w 252"/>
                  <a:gd name="T111" fmla="*/ 65 h 189"/>
                  <a:gd name="T112" fmla="*/ 178 w 252"/>
                  <a:gd name="T113" fmla="*/ 7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2" h="189">
                    <a:moveTo>
                      <a:pt x="191" y="33"/>
                    </a:moveTo>
                    <a:cubicBezTo>
                      <a:pt x="187" y="17"/>
                      <a:pt x="184" y="13"/>
                      <a:pt x="176" y="12"/>
                    </a:cubicBezTo>
                    <a:cubicBezTo>
                      <a:pt x="176" y="3"/>
                      <a:pt x="176" y="3"/>
                      <a:pt x="176" y="3"/>
                    </a:cubicBezTo>
                    <a:cubicBezTo>
                      <a:pt x="176" y="1"/>
                      <a:pt x="174" y="0"/>
                      <a:pt x="172" y="0"/>
                    </a:cubicBezTo>
                    <a:cubicBezTo>
                      <a:pt x="163" y="0"/>
                      <a:pt x="163" y="0"/>
                      <a:pt x="163" y="0"/>
                    </a:cubicBezTo>
                    <a:cubicBezTo>
                      <a:pt x="161" y="0"/>
                      <a:pt x="160" y="1"/>
                      <a:pt x="160" y="3"/>
                    </a:cubicBezTo>
                    <a:cubicBezTo>
                      <a:pt x="160" y="11"/>
                      <a:pt x="160" y="11"/>
                      <a:pt x="160" y="11"/>
                    </a:cubicBezTo>
                    <a:cubicBezTo>
                      <a:pt x="92" y="11"/>
                      <a:pt x="92" y="11"/>
                      <a:pt x="92" y="11"/>
                    </a:cubicBezTo>
                    <a:cubicBezTo>
                      <a:pt x="92" y="3"/>
                      <a:pt x="92" y="3"/>
                      <a:pt x="92" y="3"/>
                    </a:cubicBezTo>
                    <a:cubicBezTo>
                      <a:pt x="92" y="1"/>
                      <a:pt x="91" y="0"/>
                      <a:pt x="89" y="0"/>
                    </a:cubicBezTo>
                    <a:cubicBezTo>
                      <a:pt x="80" y="0"/>
                      <a:pt x="80" y="0"/>
                      <a:pt x="80" y="0"/>
                    </a:cubicBezTo>
                    <a:cubicBezTo>
                      <a:pt x="78" y="0"/>
                      <a:pt x="76" y="1"/>
                      <a:pt x="76" y="3"/>
                    </a:cubicBezTo>
                    <a:cubicBezTo>
                      <a:pt x="76" y="12"/>
                      <a:pt x="76" y="12"/>
                      <a:pt x="76" y="12"/>
                    </a:cubicBezTo>
                    <a:cubicBezTo>
                      <a:pt x="68" y="13"/>
                      <a:pt x="65" y="17"/>
                      <a:pt x="61" y="33"/>
                    </a:cubicBezTo>
                    <a:cubicBezTo>
                      <a:pt x="57" y="54"/>
                      <a:pt x="38" y="70"/>
                      <a:pt x="23" y="86"/>
                    </a:cubicBezTo>
                    <a:cubicBezTo>
                      <a:pt x="5" y="106"/>
                      <a:pt x="0" y="154"/>
                      <a:pt x="0" y="154"/>
                    </a:cubicBezTo>
                    <a:cubicBezTo>
                      <a:pt x="0" y="167"/>
                      <a:pt x="10" y="178"/>
                      <a:pt x="24" y="178"/>
                    </a:cubicBezTo>
                    <a:cubicBezTo>
                      <a:pt x="28" y="178"/>
                      <a:pt x="28" y="178"/>
                      <a:pt x="28" y="178"/>
                    </a:cubicBezTo>
                    <a:cubicBezTo>
                      <a:pt x="28" y="184"/>
                      <a:pt x="28" y="184"/>
                      <a:pt x="28" y="184"/>
                    </a:cubicBezTo>
                    <a:cubicBezTo>
                      <a:pt x="28" y="187"/>
                      <a:pt x="30" y="189"/>
                      <a:pt x="32" y="189"/>
                    </a:cubicBezTo>
                    <a:cubicBezTo>
                      <a:pt x="47" y="189"/>
                      <a:pt x="47" y="189"/>
                      <a:pt x="47" y="189"/>
                    </a:cubicBezTo>
                    <a:cubicBezTo>
                      <a:pt x="49" y="189"/>
                      <a:pt x="51" y="187"/>
                      <a:pt x="51" y="184"/>
                    </a:cubicBezTo>
                    <a:cubicBezTo>
                      <a:pt x="51" y="178"/>
                      <a:pt x="51" y="178"/>
                      <a:pt x="51" y="178"/>
                    </a:cubicBezTo>
                    <a:cubicBezTo>
                      <a:pt x="201" y="178"/>
                      <a:pt x="201" y="178"/>
                      <a:pt x="201" y="178"/>
                    </a:cubicBezTo>
                    <a:cubicBezTo>
                      <a:pt x="201" y="184"/>
                      <a:pt x="201" y="184"/>
                      <a:pt x="201" y="184"/>
                    </a:cubicBezTo>
                    <a:cubicBezTo>
                      <a:pt x="201" y="187"/>
                      <a:pt x="203" y="189"/>
                      <a:pt x="205" y="189"/>
                    </a:cubicBezTo>
                    <a:cubicBezTo>
                      <a:pt x="220" y="189"/>
                      <a:pt x="220" y="189"/>
                      <a:pt x="220" y="189"/>
                    </a:cubicBezTo>
                    <a:cubicBezTo>
                      <a:pt x="222" y="189"/>
                      <a:pt x="224" y="187"/>
                      <a:pt x="224" y="184"/>
                    </a:cubicBezTo>
                    <a:cubicBezTo>
                      <a:pt x="224" y="178"/>
                      <a:pt x="224" y="178"/>
                      <a:pt x="224" y="178"/>
                    </a:cubicBezTo>
                    <a:cubicBezTo>
                      <a:pt x="228" y="178"/>
                      <a:pt x="228" y="178"/>
                      <a:pt x="228" y="178"/>
                    </a:cubicBezTo>
                    <a:cubicBezTo>
                      <a:pt x="242" y="178"/>
                      <a:pt x="252" y="167"/>
                      <a:pt x="252" y="154"/>
                    </a:cubicBezTo>
                    <a:cubicBezTo>
                      <a:pt x="252" y="154"/>
                      <a:pt x="247" y="106"/>
                      <a:pt x="228" y="86"/>
                    </a:cubicBezTo>
                    <a:cubicBezTo>
                      <a:pt x="214" y="70"/>
                      <a:pt x="195" y="54"/>
                      <a:pt x="191" y="33"/>
                    </a:cubicBezTo>
                    <a:close/>
                    <a:moveTo>
                      <a:pt x="97" y="129"/>
                    </a:moveTo>
                    <a:cubicBezTo>
                      <a:pt x="97" y="131"/>
                      <a:pt x="96" y="132"/>
                      <a:pt x="94" y="132"/>
                    </a:cubicBezTo>
                    <a:cubicBezTo>
                      <a:pt x="77" y="132"/>
                      <a:pt x="77" y="132"/>
                      <a:pt x="77" y="132"/>
                    </a:cubicBezTo>
                    <a:cubicBezTo>
                      <a:pt x="75" y="132"/>
                      <a:pt x="74" y="131"/>
                      <a:pt x="74" y="129"/>
                    </a:cubicBezTo>
                    <a:cubicBezTo>
                      <a:pt x="74" y="121"/>
                      <a:pt x="74" y="121"/>
                      <a:pt x="74" y="121"/>
                    </a:cubicBezTo>
                    <a:cubicBezTo>
                      <a:pt x="74" y="119"/>
                      <a:pt x="75" y="118"/>
                      <a:pt x="77" y="118"/>
                    </a:cubicBezTo>
                    <a:cubicBezTo>
                      <a:pt x="94" y="118"/>
                      <a:pt x="94" y="118"/>
                      <a:pt x="94" y="118"/>
                    </a:cubicBezTo>
                    <a:cubicBezTo>
                      <a:pt x="96" y="118"/>
                      <a:pt x="97" y="119"/>
                      <a:pt x="97" y="121"/>
                    </a:cubicBezTo>
                    <a:lnTo>
                      <a:pt x="97" y="129"/>
                    </a:lnTo>
                    <a:close/>
                    <a:moveTo>
                      <a:pt x="97" y="103"/>
                    </a:moveTo>
                    <a:cubicBezTo>
                      <a:pt x="97" y="105"/>
                      <a:pt x="96" y="106"/>
                      <a:pt x="94" y="106"/>
                    </a:cubicBezTo>
                    <a:cubicBezTo>
                      <a:pt x="77" y="106"/>
                      <a:pt x="77" y="106"/>
                      <a:pt x="77" y="106"/>
                    </a:cubicBezTo>
                    <a:cubicBezTo>
                      <a:pt x="75" y="106"/>
                      <a:pt x="74" y="105"/>
                      <a:pt x="74" y="103"/>
                    </a:cubicBezTo>
                    <a:cubicBezTo>
                      <a:pt x="74" y="94"/>
                      <a:pt x="74" y="94"/>
                      <a:pt x="74" y="94"/>
                    </a:cubicBezTo>
                    <a:cubicBezTo>
                      <a:pt x="74" y="93"/>
                      <a:pt x="75" y="91"/>
                      <a:pt x="77" y="91"/>
                    </a:cubicBezTo>
                    <a:cubicBezTo>
                      <a:pt x="94" y="91"/>
                      <a:pt x="94" y="91"/>
                      <a:pt x="94" y="91"/>
                    </a:cubicBezTo>
                    <a:cubicBezTo>
                      <a:pt x="96" y="91"/>
                      <a:pt x="97" y="93"/>
                      <a:pt x="97" y="94"/>
                    </a:cubicBezTo>
                    <a:lnTo>
                      <a:pt x="97" y="103"/>
                    </a:lnTo>
                    <a:close/>
                    <a:moveTo>
                      <a:pt x="97" y="77"/>
                    </a:moveTo>
                    <a:cubicBezTo>
                      <a:pt x="97" y="79"/>
                      <a:pt x="96" y="80"/>
                      <a:pt x="94" y="80"/>
                    </a:cubicBezTo>
                    <a:cubicBezTo>
                      <a:pt x="77" y="80"/>
                      <a:pt x="77" y="80"/>
                      <a:pt x="77" y="80"/>
                    </a:cubicBezTo>
                    <a:cubicBezTo>
                      <a:pt x="75" y="80"/>
                      <a:pt x="74" y="79"/>
                      <a:pt x="74" y="77"/>
                    </a:cubicBezTo>
                    <a:cubicBezTo>
                      <a:pt x="74" y="68"/>
                      <a:pt x="74" y="68"/>
                      <a:pt x="74" y="68"/>
                    </a:cubicBezTo>
                    <a:cubicBezTo>
                      <a:pt x="74" y="66"/>
                      <a:pt x="75" y="65"/>
                      <a:pt x="77" y="65"/>
                    </a:cubicBezTo>
                    <a:cubicBezTo>
                      <a:pt x="94" y="65"/>
                      <a:pt x="94" y="65"/>
                      <a:pt x="94" y="65"/>
                    </a:cubicBezTo>
                    <a:cubicBezTo>
                      <a:pt x="96" y="65"/>
                      <a:pt x="97" y="66"/>
                      <a:pt x="97" y="68"/>
                    </a:cubicBezTo>
                    <a:lnTo>
                      <a:pt x="97" y="77"/>
                    </a:lnTo>
                    <a:close/>
                    <a:moveTo>
                      <a:pt x="137" y="129"/>
                    </a:moveTo>
                    <a:cubicBezTo>
                      <a:pt x="137" y="131"/>
                      <a:pt x="136" y="132"/>
                      <a:pt x="134" y="132"/>
                    </a:cubicBezTo>
                    <a:cubicBezTo>
                      <a:pt x="117" y="132"/>
                      <a:pt x="117" y="132"/>
                      <a:pt x="117" y="132"/>
                    </a:cubicBezTo>
                    <a:cubicBezTo>
                      <a:pt x="116" y="132"/>
                      <a:pt x="114" y="131"/>
                      <a:pt x="114" y="129"/>
                    </a:cubicBezTo>
                    <a:cubicBezTo>
                      <a:pt x="114" y="121"/>
                      <a:pt x="114" y="121"/>
                      <a:pt x="114" y="121"/>
                    </a:cubicBezTo>
                    <a:cubicBezTo>
                      <a:pt x="114" y="119"/>
                      <a:pt x="116" y="118"/>
                      <a:pt x="117" y="118"/>
                    </a:cubicBezTo>
                    <a:cubicBezTo>
                      <a:pt x="134" y="118"/>
                      <a:pt x="134" y="118"/>
                      <a:pt x="134" y="118"/>
                    </a:cubicBezTo>
                    <a:cubicBezTo>
                      <a:pt x="136" y="118"/>
                      <a:pt x="137" y="119"/>
                      <a:pt x="137" y="121"/>
                    </a:cubicBezTo>
                    <a:lnTo>
                      <a:pt x="137" y="129"/>
                    </a:lnTo>
                    <a:close/>
                    <a:moveTo>
                      <a:pt x="137" y="103"/>
                    </a:moveTo>
                    <a:cubicBezTo>
                      <a:pt x="137" y="105"/>
                      <a:pt x="136" y="106"/>
                      <a:pt x="134" y="106"/>
                    </a:cubicBezTo>
                    <a:cubicBezTo>
                      <a:pt x="117" y="106"/>
                      <a:pt x="117" y="106"/>
                      <a:pt x="117" y="106"/>
                    </a:cubicBezTo>
                    <a:cubicBezTo>
                      <a:pt x="116" y="106"/>
                      <a:pt x="114" y="105"/>
                      <a:pt x="114" y="103"/>
                    </a:cubicBezTo>
                    <a:cubicBezTo>
                      <a:pt x="114" y="94"/>
                      <a:pt x="114" y="94"/>
                      <a:pt x="114" y="94"/>
                    </a:cubicBezTo>
                    <a:cubicBezTo>
                      <a:pt x="114" y="93"/>
                      <a:pt x="116" y="91"/>
                      <a:pt x="117" y="91"/>
                    </a:cubicBezTo>
                    <a:cubicBezTo>
                      <a:pt x="134" y="91"/>
                      <a:pt x="134" y="91"/>
                      <a:pt x="134" y="91"/>
                    </a:cubicBezTo>
                    <a:cubicBezTo>
                      <a:pt x="136" y="91"/>
                      <a:pt x="137" y="93"/>
                      <a:pt x="137" y="94"/>
                    </a:cubicBezTo>
                    <a:lnTo>
                      <a:pt x="137" y="103"/>
                    </a:lnTo>
                    <a:close/>
                    <a:moveTo>
                      <a:pt x="137" y="77"/>
                    </a:moveTo>
                    <a:cubicBezTo>
                      <a:pt x="137" y="79"/>
                      <a:pt x="136" y="80"/>
                      <a:pt x="134" y="80"/>
                    </a:cubicBezTo>
                    <a:cubicBezTo>
                      <a:pt x="117" y="80"/>
                      <a:pt x="117" y="80"/>
                      <a:pt x="117" y="80"/>
                    </a:cubicBezTo>
                    <a:cubicBezTo>
                      <a:pt x="116" y="80"/>
                      <a:pt x="114" y="79"/>
                      <a:pt x="114" y="77"/>
                    </a:cubicBezTo>
                    <a:cubicBezTo>
                      <a:pt x="114" y="68"/>
                      <a:pt x="114" y="68"/>
                      <a:pt x="114" y="68"/>
                    </a:cubicBezTo>
                    <a:cubicBezTo>
                      <a:pt x="114" y="66"/>
                      <a:pt x="116" y="65"/>
                      <a:pt x="117" y="65"/>
                    </a:cubicBezTo>
                    <a:cubicBezTo>
                      <a:pt x="134" y="65"/>
                      <a:pt x="134" y="65"/>
                      <a:pt x="134" y="65"/>
                    </a:cubicBezTo>
                    <a:cubicBezTo>
                      <a:pt x="136" y="65"/>
                      <a:pt x="137" y="66"/>
                      <a:pt x="137" y="68"/>
                    </a:cubicBezTo>
                    <a:lnTo>
                      <a:pt x="137" y="77"/>
                    </a:lnTo>
                    <a:close/>
                    <a:moveTo>
                      <a:pt x="178" y="129"/>
                    </a:moveTo>
                    <a:cubicBezTo>
                      <a:pt x="178" y="131"/>
                      <a:pt x="177" y="132"/>
                      <a:pt x="175" y="132"/>
                    </a:cubicBezTo>
                    <a:cubicBezTo>
                      <a:pt x="158" y="132"/>
                      <a:pt x="158" y="132"/>
                      <a:pt x="158" y="132"/>
                    </a:cubicBezTo>
                    <a:cubicBezTo>
                      <a:pt x="156" y="132"/>
                      <a:pt x="155" y="131"/>
                      <a:pt x="155" y="129"/>
                    </a:cubicBezTo>
                    <a:cubicBezTo>
                      <a:pt x="155" y="121"/>
                      <a:pt x="155" y="121"/>
                      <a:pt x="155" y="121"/>
                    </a:cubicBezTo>
                    <a:cubicBezTo>
                      <a:pt x="155" y="119"/>
                      <a:pt x="156" y="118"/>
                      <a:pt x="158" y="118"/>
                    </a:cubicBezTo>
                    <a:cubicBezTo>
                      <a:pt x="175" y="118"/>
                      <a:pt x="175" y="118"/>
                      <a:pt x="175" y="118"/>
                    </a:cubicBezTo>
                    <a:cubicBezTo>
                      <a:pt x="177" y="118"/>
                      <a:pt x="178" y="119"/>
                      <a:pt x="178" y="121"/>
                    </a:cubicBezTo>
                    <a:lnTo>
                      <a:pt x="178" y="129"/>
                    </a:lnTo>
                    <a:close/>
                    <a:moveTo>
                      <a:pt x="178" y="103"/>
                    </a:moveTo>
                    <a:cubicBezTo>
                      <a:pt x="178" y="105"/>
                      <a:pt x="177" y="106"/>
                      <a:pt x="175" y="106"/>
                    </a:cubicBezTo>
                    <a:cubicBezTo>
                      <a:pt x="158" y="106"/>
                      <a:pt x="158" y="106"/>
                      <a:pt x="158" y="106"/>
                    </a:cubicBezTo>
                    <a:cubicBezTo>
                      <a:pt x="156" y="106"/>
                      <a:pt x="155" y="105"/>
                      <a:pt x="155" y="103"/>
                    </a:cubicBezTo>
                    <a:cubicBezTo>
                      <a:pt x="155" y="94"/>
                      <a:pt x="155" y="94"/>
                      <a:pt x="155" y="94"/>
                    </a:cubicBezTo>
                    <a:cubicBezTo>
                      <a:pt x="155" y="93"/>
                      <a:pt x="156" y="91"/>
                      <a:pt x="158" y="91"/>
                    </a:cubicBezTo>
                    <a:cubicBezTo>
                      <a:pt x="175" y="91"/>
                      <a:pt x="175" y="91"/>
                      <a:pt x="175" y="91"/>
                    </a:cubicBezTo>
                    <a:cubicBezTo>
                      <a:pt x="177" y="91"/>
                      <a:pt x="178" y="93"/>
                      <a:pt x="178" y="94"/>
                    </a:cubicBezTo>
                    <a:lnTo>
                      <a:pt x="178" y="103"/>
                    </a:lnTo>
                    <a:close/>
                    <a:moveTo>
                      <a:pt x="178" y="77"/>
                    </a:moveTo>
                    <a:cubicBezTo>
                      <a:pt x="178" y="79"/>
                      <a:pt x="177" y="80"/>
                      <a:pt x="175" y="80"/>
                    </a:cubicBezTo>
                    <a:cubicBezTo>
                      <a:pt x="158" y="80"/>
                      <a:pt x="158" y="80"/>
                      <a:pt x="158" y="80"/>
                    </a:cubicBezTo>
                    <a:cubicBezTo>
                      <a:pt x="156" y="80"/>
                      <a:pt x="155" y="79"/>
                      <a:pt x="155" y="77"/>
                    </a:cubicBezTo>
                    <a:cubicBezTo>
                      <a:pt x="155" y="68"/>
                      <a:pt x="155" y="68"/>
                      <a:pt x="155" y="68"/>
                    </a:cubicBezTo>
                    <a:cubicBezTo>
                      <a:pt x="155" y="66"/>
                      <a:pt x="156" y="65"/>
                      <a:pt x="158" y="65"/>
                    </a:cubicBezTo>
                    <a:cubicBezTo>
                      <a:pt x="175" y="65"/>
                      <a:pt x="175" y="65"/>
                      <a:pt x="175" y="65"/>
                    </a:cubicBezTo>
                    <a:cubicBezTo>
                      <a:pt x="177" y="65"/>
                      <a:pt x="178" y="66"/>
                      <a:pt x="178" y="68"/>
                    </a:cubicBezTo>
                    <a:lnTo>
                      <a:pt x="178"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41" name="Freeform 119"/>
              <p:cNvSpPr>
                <a:spLocks noEditPoints="1"/>
              </p:cNvSpPr>
              <p:nvPr/>
            </p:nvSpPr>
            <p:spPr bwMode="auto">
              <a:xfrm>
                <a:off x="5507038" y="2986088"/>
                <a:ext cx="1182688" cy="231775"/>
              </a:xfrm>
              <a:custGeom>
                <a:avLst/>
                <a:gdLst>
                  <a:gd name="T0" fmla="*/ 78 w 312"/>
                  <a:gd name="T1" fmla="*/ 59 h 61"/>
                  <a:gd name="T2" fmla="*/ 111 w 312"/>
                  <a:gd name="T3" fmla="*/ 33 h 61"/>
                  <a:gd name="T4" fmla="*/ 201 w 312"/>
                  <a:gd name="T5" fmla="*/ 33 h 61"/>
                  <a:gd name="T6" fmla="*/ 234 w 312"/>
                  <a:gd name="T7" fmla="*/ 59 h 61"/>
                  <a:gd name="T8" fmla="*/ 234 w 312"/>
                  <a:gd name="T9" fmla="*/ 61 h 61"/>
                  <a:gd name="T10" fmla="*/ 312 w 312"/>
                  <a:gd name="T11" fmla="*/ 61 h 61"/>
                  <a:gd name="T12" fmla="*/ 312 w 312"/>
                  <a:gd name="T13" fmla="*/ 60 h 61"/>
                  <a:gd name="T14" fmla="*/ 214 w 312"/>
                  <a:gd name="T15" fmla="*/ 0 h 61"/>
                  <a:gd name="T16" fmla="*/ 98 w 312"/>
                  <a:gd name="T17" fmla="*/ 0 h 61"/>
                  <a:gd name="T18" fmla="*/ 0 w 312"/>
                  <a:gd name="T19" fmla="*/ 60 h 61"/>
                  <a:gd name="T20" fmla="*/ 0 w 312"/>
                  <a:gd name="T21" fmla="*/ 61 h 61"/>
                  <a:gd name="T22" fmla="*/ 78 w 312"/>
                  <a:gd name="T23" fmla="*/ 61 h 61"/>
                  <a:gd name="T24" fmla="*/ 78 w 312"/>
                  <a:gd name="T25" fmla="*/ 59 h 61"/>
                  <a:gd name="T26" fmla="*/ 43 w 312"/>
                  <a:gd name="T27" fmla="*/ 37 h 61"/>
                  <a:gd name="T28" fmla="*/ 42 w 312"/>
                  <a:gd name="T29" fmla="*/ 38 h 61"/>
                  <a:gd name="T30" fmla="*/ 42 w 312"/>
                  <a:gd name="T31" fmla="*/ 38 h 61"/>
                  <a:gd name="T32" fmla="*/ 35 w 312"/>
                  <a:gd name="T33" fmla="*/ 40 h 61"/>
                  <a:gd name="T34" fmla="*/ 34 w 312"/>
                  <a:gd name="T35" fmla="*/ 33 h 61"/>
                  <a:gd name="T36" fmla="*/ 47 w 312"/>
                  <a:gd name="T37" fmla="*/ 20 h 61"/>
                  <a:gd name="T38" fmla="*/ 90 w 312"/>
                  <a:gd name="T39" fmla="*/ 8 h 61"/>
                  <a:gd name="T40" fmla="*/ 220 w 312"/>
                  <a:gd name="T41" fmla="*/ 8 h 61"/>
                  <a:gd name="T42" fmla="*/ 221 w 312"/>
                  <a:gd name="T43" fmla="*/ 8 h 61"/>
                  <a:gd name="T44" fmla="*/ 234 w 312"/>
                  <a:gd name="T45" fmla="*/ 10 h 61"/>
                  <a:gd name="T46" fmla="*/ 261 w 312"/>
                  <a:gd name="T47" fmla="*/ 19 h 61"/>
                  <a:gd name="T48" fmla="*/ 279 w 312"/>
                  <a:gd name="T49" fmla="*/ 31 h 61"/>
                  <a:gd name="T50" fmla="*/ 279 w 312"/>
                  <a:gd name="T51" fmla="*/ 38 h 61"/>
                  <a:gd name="T52" fmla="*/ 272 w 312"/>
                  <a:gd name="T53" fmla="*/ 38 h 61"/>
                  <a:gd name="T54" fmla="*/ 241 w 312"/>
                  <a:gd name="T55" fmla="*/ 21 h 61"/>
                  <a:gd name="T56" fmla="*/ 220 w 312"/>
                  <a:gd name="T57" fmla="*/ 17 h 61"/>
                  <a:gd name="T58" fmla="*/ 90 w 312"/>
                  <a:gd name="T59" fmla="*/ 17 h 61"/>
                  <a:gd name="T60" fmla="*/ 56 w 312"/>
                  <a:gd name="T61" fmla="*/ 26 h 61"/>
                  <a:gd name="T62" fmla="*/ 43 w 312"/>
                  <a:gd name="T63"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61">
                    <a:moveTo>
                      <a:pt x="78" y="59"/>
                    </a:moveTo>
                    <a:cubicBezTo>
                      <a:pt x="80" y="45"/>
                      <a:pt x="95" y="33"/>
                      <a:pt x="111" y="33"/>
                    </a:cubicBezTo>
                    <a:cubicBezTo>
                      <a:pt x="201" y="33"/>
                      <a:pt x="201" y="33"/>
                      <a:pt x="201" y="33"/>
                    </a:cubicBezTo>
                    <a:cubicBezTo>
                      <a:pt x="217" y="33"/>
                      <a:pt x="232" y="45"/>
                      <a:pt x="234" y="59"/>
                    </a:cubicBezTo>
                    <a:cubicBezTo>
                      <a:pt x="234" y="61"/>
                      <a:pt x="234" y="61"/>
                      <a:pt x="234" y="61"/>
                    </a:cubicBezTo>
                    <a:cubicBezTo>
                      <a:pt x="312" y="61"/>
                      <a:pt x="312" y="61"/>
                      <a:pt x="312" y="61"/>
                    </a:cubicBezTo>
                    <a:cubicBezTo>
                      <a:pt x="312" y="61"/>
                      <a:pt x="312" y="60"/>
                      <a:pt x="312" y="60"/>
                    </a:cubicBezTo>
                    <a:cubicBezTo>
                      <a:pt x="308" y="27"/>
                      <a:pt x="273" y="0"/>
                      <a:pt x="214" y="0"/>
                    </a:cubicBezTo>
                    <a:cubicBezTo>
                      <a:pt x="98" y="0"/>
                      <a:pt x="98" y="0"/>
                      <a:pt x="98" y="0"/>
                    </a:cubicBezTo>
                    <a:cubicBezTo>
                      <a:pt x="39" y="0"/>
                      <a:pt x="4" y="27"/>
                      <a:pt x="0" y="60"/>
                    </a:cubicBezTo>
                    <a:cubicBezTo>
                      <a:pt x="0" y="60"/>
                      <a:pt x="0" y="61"/>
                      <a:pt x="0" y="61"/>
                    </a:cubicBezTo>
                    <a:cubicBezTo>
                      <a:pt x="78" y="61"/>
                      <a:pt x="78" y="61"/>
                      <a:pt x="78" y="61"/>
                    </a:cubicBezTo>
                    <a:lnTo>
                      <a:pt x="78" y="59"/>
                    </a:lnTo>
                    <a:close/>
                    <a:moveTo>
                      <a:pt x="43" y="37"/>
                    </a:moveTo>
                    <a:cubicBezTo>
                      <a:pt x="42" y="38"/>
                      <a:pt x="42" y="38"/>
                      <a:pt x="42" y="38"/>
                    </a:cubicBezTo>
                    <a:cubicBezTo>
                      <a:pt x="42" y="38"/>
                      <a:pt x="42" y="38"/>
                      <a:pt x="42" y="38"/>
                    </a:cubicBezTo>
                    <a:cubicBezTo>
                      <a:pt x="41" y="40"/>
                      <a:pt x="38" y="41"/>
                      <a:pt x="35" y="40"/>
                    </a:cubicBezTo>
                    <a:cubicBezTo>
                      <a:pt x="33" y="38"/>
                      <a:pt x="32" y="35"/>
                      <a:pt x="34" y="33"/>
                    </a:cubicBezTo>
                    <a:cubicBezTo>
                      <a:pt x="34" y="33"/>
                      <a:pt x="38" y="26"/>
                      <a:pt x="47" y="20"/>
                    </a:cubicBezTo>
                    <a:cubicBezTo>
                      <a:pt x="56" y="14"/>
                      <a:pt x="70" y="8"/>
                      <a:pt x="90" y="8"/>
                    </a:cubicBezTo>
                    <a:cubicBezTo>
                      <a:pt x="129" y="8"/>
                      <a:pt x="220" y="8"/>
                      <a:pt x="220" y="8"/>
                    </a:cubicBezTo>
                    <a:cubicBezTo>
                      <a:pt x="221" y="8"/>
                      <a:pt x="221" y="8"/>
                      <a:pt x="221" y="8"/>
                    </a:cubicBezTo>
                    <a:cubicBezTo>
                      <a:pt x="221" y="8"/>
                      <a:pt x="226" y="8"/>
                      <a:pt x="234" y="10"/>
                    </a:cubicBezTo>
                    <a:cubicBezTo>
                      <a:pt x="242" y="11"/>
                      <a:pt x="252" y="14"/>
                      <a:pt x="261" y="19"/>
                    </a:cubicBezTo>
                    <a:cubicBezTo>
                      <a:pt x="268" y="22"/>
                      <a:pt x="274" y="26"/>
                      <a:pt x="279" y="31"/>
                    </a:cubicBezTo>
                    <a:cubicBezTo>
                      <a:pt x="281" y="33"/>
                      <a:pt x="281" y="36"/>
                      <a:pt x="279" y="38"/>
                    </a:cubicBezTo>
                    <a:cubicBezTo>
                      <a:pt x="277" y="40"/>
                      <a:pt x="274" y="40"/>
                      <a:pt x="272" y="38"/>
                    </a:cubicBezTo>
                    <a:cubicBezTo>
                      <a:pt x="264" y="29"/>
                      <a:pt x="252" y="24"/>
                      <a:pt x="241" y="21"/>
                    </a:cubicBezTo>
                    <a:cubicBezTo>
                      <a:pt x="230" y="18"/>
                      <a:pt x="221" y="18"/>
                      <a:pt x="220" y="17"/>
                    </a:cubicBezTo>
                    <a:cubicBezTo>
                      <a:pt x="216" y="17"/>
                      <a:pt x="128" y="17"/>
                      <a:pt x="90" y="17"/>
                    </a:cubicBezTo>
                    <a:cubicBezTo>
                      <a:pt x="75" y="17"/>
                      <a:pt x="64" y="21"/>
                      <a:pt x="56" y="26"/>
                    </a:cubicBezTo>
                    <a:cubicBezTo>
                      <a:pt x="48" y="30"/>
                      <a:pt x="44" y="35"/>
                      <a:pt x="4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grpSp>
      </p:grpSp>
      <p:grpSp>
        <p:nvGrpSpPr>
          <p:cNvPr id="42" name="组合 41"/>
          <p:cNvGrpSpPr/>
          <p:nvPr/>
        </p:nvGrpSpPr>
        <p:grpSpPr>
          <a:xfrm>
            <a:off x="3923927" y="1225858"/>
            <a:ext cx="1364851" cy="1512447"/>
            <a:chOff x="5231108" y="1634477"/>
            <a:chExt cx="1819801" cy="2016596"/>
          </a:xfrm>
          <a:solidFill>
            <a:schemeClr val="bg1">
              <a:lumMod val="95000"/>
            </a:schemeClr>
          </a:solidFill>
        </p:grpSpPr>
        <p:sp>
          <p:nvSpPr>
            <p:cNvPr id="43" name="Freeform 5"/>
            <p:cNvSpPr>
              <a:spLocks/>
            </p:cNvSpPr>
            <p:nvPr/>
          </p:nvSpPr>
          <p:spPr bwMode="auto">
            <a:xfrm rot="5400000">
              <a:off x="5132711" y="1732874"/>
              <a:ext cx="2016596" cy="1819801"/>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A5F66"/>
            </a:solidFill>
            <a:ln>
              <a:noFill/>
            </a:ln>
            <a:effectLst>
              <a:outerShdw blurRad="152400" dist="152400" dir="5400000" sx="90000" sy="-19000" rotWithShape="0">
                <a:prstClr val="black">
                  <a:alpha val="15000"/>
                </a:prstClr>
              </a:outerShdw>
            </a:effectLst>
          </p:spPr>
          <p:txBody>
            <a:bodyPr/>
            <a:lstStyle/>
            <a:p>
              <a:endParaRPr lang="zh-CN" altLang="en-US" sz="1500">
                <a:solidFill>
                  <a:schemeClr val="bg1">
                    <a:lumMod val="95000"/>
                  </a:schemeClr>
                </a:solidFill>
              </a:endParaRPr>
            </a:p>
          </p:txBody>
        </p:sp>
        <p:sp>
          <p:nvSpPr>
            <p:cNvPr id="44" name="TextBox 16"/>
            <p:cNvSpPr txBox="1"/>
            <p:nvPr/>
          </p:nvSpPr>
          <p:spPr>
            <a:xfrm>
              <a:off x="5591151" y="2852936"/>
              <a:ext cx="1155762" cy="369332"/>
            </a:xfrm>
            <a:prstGeom prst="rect">
              <a:avLst/>
            </a:prstGeom>
            <a:noFill/>
          </p:spPr>
          <p:txBody>
            <a:bodyPr wrap="square" rtlCol="0">
              <a:spAutoFit/>
            </a:bodyPr>
            <a:lstStyle/>
            <a:p>
              <a:pPr algn="ctr"/>
              <a:r>
                <a:rPr lang="zh-CN" altLang="en-US" sz="1200" b="1" dirty="0">
                  <a:solidFill>
                    <a:schemeClr val="bg1">
                      <a:lumMod val="95000"/>
                    </a:schemeClr>
                  </a:solidFill>
                  <a:latin typeface="微软雅黑" pitchFamily="34" charset="-122"/>
                  <a:ea typeface="微软雅黑" pitchFamily="34" charset="-122"/>
                </a:rPr>
                <a:t>关键词</a:t>
              </a:r>
            </a:p>
          </p:txBody>
        </p:sp>
        <p:grpSp>
          <p:nvGrpSpPr>
            <p:cNvPr id="45" name="组合 44"/>
            <p:cNvGrpSpPr/>
            <p:nvPr/>
          </p:nvGrpSpPr>
          <p:grpSpPr>
            <a:xfrm>
              <a:off x="5663158" y="1921327"/>
              <a:ext cx="780576" cy="870386"/>
              <a:chOff x="5443538" y="2711450"/>
              <a:chExt cx="1296988" cy="1446213"/>
            </a:xfrm>
            <a:grpFill/>
          </p:grpSpPr>
          <p:sp>
            <p:nvSpPr>
              <p:cNvPr id="46" name="Freeform 100"/>
              <p:cNvSpPr>
                <a:spLocks/>
              </p:cNvSpPr>
              <p:nvPr/>
            </p:nvSpPr>
            <p:spPr bwMode="auto">
              <a:xfrm>
                <a:off x="5980113" y="2711450"/>
                <a:ext cx="514350" cy="601663"/>
              </a:xfrm>
              <a:custGeom>
                <a:avLst/>
                <a:gdLst>
                  <a:gd name="T0" fmla="*/ 15 w 136"/>
                  <a:gd name="T1" fmla="*/ 103 h 159"/>
                  <a:gd name="T2" fmla="*/ 69 w 136"/>
                  <a:gd name="T3" fmla="*/ 159 h 159"/>
                  <a:gd name="T4" fmla="*/ 123 w 136"/>
                  <a:gd name="T5" fmla="*/ 103 h 159"/>
                  <a:gd name="T6" fmla="*/ 135 w 136"/>
                  <a:gd name="T7" fmla="*/ 77 h 159"/>
                  <a:gd name="T8" fmla="*/ 127 w 136"/>
                  <a:gd name="T9" fmla="*/ 66 h 159"/>
                  <a:gd name="T10" fmla="*/ 69 w 136"/>
                  <a:gd name="T11" fmla="*/ 0 h 159"/>
                  <a:gd name="T12" fmla="*/ 11 w 136"/>
                  <a:gd name="T13" fmla="*/ 65 h 159"/>
                  <a:gd name="T14" fmla="*/ 1 w 136"/>
                  <a:gd name="T15" fmla="*/ 77 h 159"/>
                  <a:gd name="T16" fmla="*/ 15 w 136"/>
                  <a:gd name="T17" fmla="*/ 10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59">
                    <a:moveTo>
                      <a:pt x="15" y="103"/>
                    </a:moveTo>
                    <a:cubicBezTo>
                      <a:pt x="22" y="133"/>
                      <a:pt x="40" y="159"/>
                      <a:pt x="69" y="159"/>
                    </a:cubicBezTo>
                    <a:cubicBezTo>
                      <a:pt x="98" y="159"/>
                      <a:pt x="115" y="132"/>
                      <a:pt x="123" y="103"/>
                    </a:cubicBezTo>
                    <a:cubicBezTo>
                      <a:pt x="131" y="99"/>
                      <a:pt x="136" y="86"/>
                      <a:pt x="135" y="77"/>
                    </a:cubicBezTo>
                    <a:cubicBezTo>
                      <a:pt x="134" y="71"/>
                      <a:pt x="131" y="67"/>
                      <a:pt x="127" y="66"/>
                    </a:cubicBezTo>
                    <a:cubicBezTo>
                      <a:pt x="125" y="29"/>
                      <a:pt x="103" y="0"/>
                      <a:pt x="69" y="0"/>
                    </a:cubicBezTo>
                    <a:cubicBezTo>
                      <a:pt x="35" y="0"/>
                      <a:pt x="13" y="29"/>
                      <a:pt x="11" y="65"/>
                    </a:cubicBezTo>
                    <a:cubicBezTo>
                      <a:pt x="6" y="67"/>
                      <a:pt x="2" y="70"/>
                      <a:pt x="1" y="77"/>
                    </a:cubicBezTo>
                    <a:cubicBezTo>
                      <a:pt x="0" y="87"/>
                      <a:pt x="6" y="101"/>
                      <a:pt x="15"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47" name="Freeform 101"/>
              <p:cNvSpPr>
                <a:spLocks/>
              </p:cNvSpPr>
              <p:nvPr/>
            </p:nvSpPr>
            <p:spPr bwMode="auto">
              <a:xfrm>
                <a:off x="5734050" y="3471863"/>
                <a:ext cx="196850" cy="336550"/>
              </a:xfrm>
              <a:custGeom>
                <a:avLst/>
                <a:gdLst>
                  <a:gd name="T0" fmla="*/ 18 w 52"/>
                  <a:gd name="T1" fmla="*/ 0 h 89"/>
                  <a:gd name="T2" fmla="*/ 1 w 52"/>
                  <a:gd name="T3" fmla="*/ 53 h 89"/>
                  <a:gd name="T4" fmla="*/ 0 w 52"/>
                  <a:gd name="T5" fmla="*/ 89 h 89"/>
                  <a:gd name="T6" fmla="*/ 5 w 52"/>
                  <a:gd name="T7" fmla="*/ 89 h 89"/>
                  <a:gd name="T8" fmla="*/ 29 w 52"/>
                  <a:gd name="T9" fmla="*/ 82 h 89"/>
                  <a:gd name="T10" fmla="*/ 49 w 52"/>
                  <a:gd name="T11" fmla="*/ 53 h 89"/>
                  <a:gd name="T12" fmla="*/ 43 w 52"/>
                  <a:gd name="T13" fmla="*/ 19 h 89"/>
                  <a:gd name="T14" fmla="*/ 18 w 52"/>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89">
                    <a:moveTo>
                      <a:pt x="18" y="0"/>
                    </a:moveTo>
                    <a:cubicBezTo>
                      <a:pt x="11" y="7"/>
                      <a:pt x="3" y="22"/>
                      <a:pt x="1" y="53"/>
                    </a:cubicBezTo>
                    <a:cubicBezTo>
                      <a:pt x="1" y="55"/>
                      <a:pt x="0" y="71"/>
                      <a:pt x="0" y="89"/>
                    </a:cubicBezTo>
                    <a:cubicBezTo>
                      <a:pt x="2" y="89"/>
                      <a:pt x="3" y="89"/>
                      <a:pt x="5" y="89"/>
                    </a:cubicBezTo>
                    <a:cubicBezTo>
                      <a:pt x="13" y="89"/>
                      <a:pt x="22" y="87"/>
                      <a:pt x="29" y="82"/>
                    </a:cubicBezTo>
                    <a:cubicBezTo>
                      <a:pt x="39" y="75"/>
                      <a:pt x="46" y="65"/>
                      <a:pt x="49" y="53"/>
                    </a:cubicBezTo>
                    <a:cubicBezTo>
                      <a:pt x="52" y="41"/>
                      <a:pt x="50" y="29"/>
                      <a:pt x="43" y="19"/>
                    </a:cubicBezTo>
                    <a:cubicBezTo>
                      <a:pt x="37" y="9"/>
                      <a:pt x="28" y="3"/>
                      <a:pt x="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48" name="Freeform 102"/>
              <p:cNvSpPr>
                <a:spLocks/>
              </p:cNvSpPr>
              <p:nvPr/>
            </p:nvSpPr>
            <p:spPr bwMode="auto">
              <a:xfrm>
                <a:off x="5976938" y="3351213"/>
                <a:ext cx="763588" cy="593725"/>
              </a:xfrm>
              <a:custGeom>
                <a:avLst/>
                <a:gdLst>
                  <a:gd name="T0" fmla="*/ 201 w 202"/>
                  <a:gd name="T1" fmla="*/ 85 h 157"/>
                  <a:gd name="T2" fmla="*/ 179 w 202"/>
                  <a:gd name="T3" fmla="*/ 26 h 157"/>
                  <a:gd name="T4" fmla="*/ 112 w 202"/>
                  <a:gd name="T5" fmla="*/ 0 h 157"/>
                  <a:gd name="T6" fmla="*/ 111 w 202"/>
                  <a:gd name="T7" fmla="*/ 0 h 157"/>
                  <a:gd name="T8" fmla="*/ 110 w 202"/>
                  <a:gd name="T9" fmla="*/ 0 h 157"/>
                  <a:gd name="T10" fmla="*/ 89 w 202"/>
                  <a:gd name="T11" fmla="*/ 100 h 157"/>
                  <a:gd name="T12" fmla="*/ 77 w 202"/>
                  <a:gd name="T13" fmla="*/ 32 h 157"/>
                  <a:gd name="T14" fmla="*/ 84 w 202"/>
                  <a:gd name="T15" fmla="*/ 16 h 157"/>
                  <a:gd name="T16" fmla="*/ 73 w 202"/>
                  <a:gd name="T17" fmla="*/ 5 h 157"/>
                  <a:gd name="T18" fmla="*/ 70 w 202"/>
                  <a:gd name="T19" fmla="*/ 5 h 157"/>
                  <a:gd name="T20" fmla="*/ 69 w 202"/>
                  <a:gd name="T21" fmla="*/ 5 h 157"/>
                  <a:gd name="T22" fmla="*/ 65 w 202"/>
                  <a:gd name="T23" fmla="*/ 5 h 157"/>
                  <a:gd name="T24" fmla="*/ 54 w 202"/>
                  <a:gd name="T25" fmla="*/ 16 h 157"/>
                  <a:gd name="T26" fmla="*/ 61 w 202"/>
                  <a:gd name="T27" fmla="*/ 32 h 157"/>
                  <a:gd name="T28" fmla="*/ 49 w 202"/>
                  <a:gd name="T29" fmla="*/ 100 h 157"/>
                  <a:gd name="T30" fmla="*/ 28 w 202"/>
                  <a:gd name="T31" fmla="*/ 0 h 157"/>
                  <a:gd name="T32" fmla="*/ 28 w 202"/>
                  <a:gd name="T33" fmla="*/ 0 h 157"/>
                  <a:gd name="T34" fmla="*/ 26 w 202"/>
                  <a:gd name="T35" fmla="*/ 0 h 157"/>
                  <a:gd name="T36" fmla="*/ 0 w 202"/>
                  <a:gd name="T37" fmla="*/ 9 h 157"/>
                  <a:gd name="T38" fmla="*/ 16 w 202"/>
                  <a:gd name="T39" fmla="*/ 28 h 157"/>
                  <a:gd name="T40" fmla="*/ 28 w 202"/>
                  <a:gd name="T41" fmla="*/ 95 h 157"/>
                  <a:gd name="T42" fmla="*/ 6 w 202"/>
                  <a:gd name="T43" fmla="*/ 135 h 157"/>
                  <a:gd name="T44" fmla="*/ 20 w 202"/>
                  <a:gd name="T45" fmla="*/ 156 h 157"/>
                  <a:gd name="T46" fmla="*/ 69 w 202"/>
                  <a:gd name="T47" fmla="*/ 157 h 157"/>
                  <a:gd name="T48" fmla="*/ 148 w 202"/>
                  <a:gd name="T49" fmla="*/ 155 h 157"/>
                  <a:gd name="T50" fmla="*/ 148 w 202"/>
                  <a:gd name="T51" fmla="*/ 79 h 157"/>
                  <a:gd name="T52" fmla="*/ 153 w 202"/>
                  <a:gd name="T53" fmla="*/ 100 h 157"/>
                  <a:gd name="T54" fmla="*/ 154 w 202"/>
                  <a:gd name="T55" fmla="*/ 154 h 157"/>
                  <a:gd name="T56" fmla="*/ 202 w 202"/>
                  <a:gd name="T57" fmla="*/ 149 h 157"/>
                  <a:gd name="T58" fmla="*/ 201 w 202"/>
                  <a:gd name="T59"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02" h="157">
                    <a:moveTo>
                      <a:pt x="201" y="85"/>
                    </a:moveTo>
                    <a:cubicBezTo>
                      <a:pt x="198" y="45"/>
                      <a:pt x="186" y="33"/>
                      <a:pt x="179" y="26"/>
                    </a:cubicBezTo>
                    <a:cubicBezTo>
                      <a:pt x="161" y="16"/>
                      <a:pt x="125" y="5"/>
                      <a:pt x="112" y="0"/>
                    </a:cubicBezTo>
                    <a:cubicBezTo>
                      <a:pt x="111" y="0"/>
                      <a:pt x="111" y="0"/>
                      <a:pt x="111" y="0"/>
                    </a:cubicBezTo>
                    <a:cubicBezTo>
                      <a:pt x="110" y="0"/>
                      <a:pt x="110" y="0"/>
                      <a:pt x="110" y="0"/>
                    </a:cubicBezTo>
                    <a:cubicBezTo>
                      <a:pt x="109" y="14"/>
                      <a:pt x="89" y="100"/>
                      <a:pt x="89" y="100"/>
                    </a:cubicBezTo>
                    <a:cubicBezTo>
                      <a:pt x="77" y="32"/>
                      <a:pt x="77" y="32"/>
                      <a:pt x="77" y="32"/>
                    </a:cubicBezTo>
                    <a:cubicBezTo>
                      <a:pt x="84" y="16"/>
                      <a:pt x="84" y="16"/>
                      <a:pt x="84" y="16"/>
                    </a:cubicBezTo>
                    <a:cubicBezTo>
                      <a:pt x="73" y="5"/>
                      <a:pt x="73" y="5"/>
                      <a:pt x="73" y="5"/>
                    </a:cubicBezTo>
                    <a:cubicBezTo>
                      <a:pt x="70" y="5"/>
                      <a:pt x="70" y="5"/>
                      <a:pt x="70" y="5"/>
                    </a:cubicBezTo>
                    <a:cubicBezTo>
                      <a:pt x="69" y="5"/>
                      <a:pt x="69" y="5"/>
                      <a:pt x="69" y="5"/>
                    </a:cubicBezTo>
                    <a:cubicBezTo>
                      <a:pt x="65" y="5"/>
                      <a:pt x="65" y="5"/>
                      <a:pt x="65" y="5"/>
                    </a:cubicBezTo>
                    <a:cubicBezTo>
                      <a:pt x="54" y="16"/>
                      <a:pt x="54" y="16"/>
                      <a:pt x="54" y="16"/>
                    </a:cubicBezTo>
                    <a:cubicBezTo>
                      <a:pt x="61" y="32"/>
                      <a:pt x="61" y="32"/>
                      <a:pt x="61" y="32"/>
                    </a:cubicBezTo>
                    <a:cubicBezTo>
                      <a:pt x="49" y="100"/>
                      <a:pt x="49" y="100"/>
                      <a:pt x="49" y="100"/>
                    </a:cubicBezTo>
                    <a:cubicBezTo>
                      <a:pt x="49" y="100"/>
                      <a:pt x="29" y="14"/>
                      <a:pt x="28" y="0"/>
                    </a:cubicBezTo>
                    <a:cubicBezTo>
                      <a:pt x="28" y="0"/>
                      <a:pt x="28" y="0"/>
                      <a:pt x="28" y="0"/>
                    </a:cubicBezTo>
                    <a:cubicBezTo>
                      <a:pt x="27" y="0"/>
                      <a:pt x="27" y="0"/>
                      <a:pt x="26" y="0"/>
                    </a:cubicBezTo>
                    <a:cubicBezTo>
                      <a:pt x="21" y="2"/>
                      <a:pt x="11" y="5"/>
                      <a:pt x="0" y="9"/>
                    </a:cubicBezTo>
                    <a:cubicBezTo>
                      <a:pt x="6" y="14"/>
                      <a:pt x="12" y="21"/>
                      <a:pt x="16" y="28"/>
                    </a:cubicBezTo>
                    <a:cubicBezTo>
                      <a:pt x="29" y="48"/>
                      <a:pt x="33" y="72"/>
                      <a:pt x="28" y="95"/>
                    </a:cubicBezTo>
                    <a:cubicBezTo>
                      <a:pt x="24" y="110"/>
                      <a:pt x="17" y="124"/>
                      <a:pt x="6" y="135"/>
                    </a:cubicBezTo>
                    <a:cubicBezTo>
                      <a:pt x="20" y="156"/>
                      <a:pt x="20" y="156"/>
                      <a:pt x="20" y="156"/>
                    </a:cubicBezTo>
                    <a:cubicBezTo>
                      <a:pt x="36" y="157"/>
                      <a:pt x="53" y="157"/>
                      <a:pt x="69" y="157"/>
                    </a:cubicBezTo>
                    <a:cubicBezTo>
                      <a:pt x="95" y="157"/>
                      <a:pt x="124" y="156"/>
                      <a:pt x="148" y="155"/>
                    </a:cubicBezTo>
                    <a:cubicBezTo>
                      <a:pt x="148" y="79"/>
                      <a:pt x="148" y="79"/>
                      <a:pt x="148" y="79"/>
                    </a:cubicBezTo>
                    <a:cubicBezTo>
                      <a:pt x="151" y="84"/>
                      <a:pt x="153" y="91"/>
                      <a:pt x="153" y="100"/>
                    </a:cubicBezTo>
                    <a:cubicBezTo>
                      <a:pt x="153" y="106"/>
                      <a:pt x="153" y="135"/>
                      <a:pt x="154" y="154"/>
                    </a:cubicBezTo>
                    <a:cubicBezTo>
                      <a:pt x="171" y="152"/>
                      <a:pt x="186" y="151"/>
                      <a:pt x="202" y="149"/>
                    </a:cubicBezTo>
                    <a:cubicBezTo>
                      <a:pt x="202" y="123"/>
                      <a:pt x="202" y="89"/>
                      <a:pt x="201"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49" name="Freeform 103"/>
              <p:cNvSpPr>
                <a:spLocks noEditPoints="1"/>
              </p:cNvSpPr>
              <p:nvPr/>
            </p:nvSpPr>
            <p:spPr bwMode="auto">
              <a:xfrm>
                <a:off x="5443538" y="3328988"/>
                <a:ext cx="658813" cy="828675"/>
              </a:xfrm>
              <a:custGeom>
                <a:avLst/>
                <a:gdLst>
                  <a:gd name="T0" fmla="*/ 134 w 174"/>
                  <a:gd name="T1" fmla="*/ 140 h 219"/>
                  <a:gd name="T2" fmla="*/ 158 w 174"/>
                  <a:gd name="T3" fmla="*/ 99 h 219"/>
                  <a:gd name="T4" fmla="*/ 148 w 174"/>
                  <a:gd name="T5" fmla="*/ 39 h 219"/>
                  <a:gd name="T6" fmla="*/ 99 w 174"/>
                  <a:gd name="T7" fmla="*/ 5 h 219"/>
                  <a:gd name="T8" fmla="*/ 40 w 174"/>
                  <a:gd name="T9" fmla="*/ 15 h 219"/>
                  <a:gd name="T10" fmla="*/ 5 w 174"/>
                  <a:gd name="T11" fmla="*/ 64 h 219"/>
                  <a:gd name="T12" fmla="*/ 15 w 174"/>
                  <a:gd name="T13" fmla="*/ 123 h 219"/>
                  <a:gd name="T14" fmla="*/ 64 w 174"/>
                  <a:gd name="T15" fmla="*/ 158 h 219"/>
                  <a:gd name="T16" fmla="*/ 112 w 174"/>
                  <a:gd name="T17" fmla="*/ 154 h 219"/>
                  <a:gd name="T18" fmla="*/ 148 w 174"/>
                  <a:gd name="T19" fmla="*/ 211 h 219"/>
                  <a:gd name="T20" fmla="*/ 166 w 174"/>
                  <a:gd name="T21" fmla="*/ 215 h 219"/>
                  <a:gd name="T22" fmla="*/ 170 w 174"/>
                  <a:gd name="T23" fmla="*/ 197 h 219"/>
                  <a:gd name="T24" fmla="*/ 134 w 174"/>
                  <a:gd name="T25" fmla="*/ 140 h 219"/>
                  <a:gd name="T26" fmla="*/ 112 w 174"/>
                  <a:gd name="T27" fmla="*/ 129 h 219"/>
                  <a:gd name="T28" fmla="*/ 69 w 174"/>
                  <a:gd name="T29" fmla="*/ 136 h 219"/>
                  <a:gd name="T30" fmla="*/ 34 w 174"/>
                  <a:gd name="T31" fmla="*/ 111 h 219"/>
                  <a:gd name="T32" fmla="*/ 27 w 174"/>
                  <a:gd name="T33" fmla="*/ 69 h 219"/>
                  <a:gd name="T34" fmla="*/ 52 w 174"/>
                  <a:gd name="T35" fmla="*/ 34 h 219"/>
                  <a:gd name="T36" fmla="*/ 94 w 174"/>
                  <a:gd name="T37" fmla="*/ 26 h 219"/>
                  <a:gd name="T38" fmla="*/ 129 w 174"/>
                  <a:gd name="T39" fmla="*/ 51 h 219"/>
                  <a:gd name="T40" fmla="*/ 136 w 174"/>
                  <a:gd name="T41" fmla="*/ 94 h 219"/>
                  <a:gd name="T42" fmla="*/ 112 w 174"/>
                  <a:gd name="T43" fmla="*/ 12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4" h="219">
                    <a:moveTo>
                      <a:pt x="134" y="140"/>
                    </a:moveTo>
                    <a:cubicBezTo>
                      <a:pt x="147" y="129"/>
                      <a:pt x="155" y="114"/>
                      <a:pt x="158" y="99"/>
                    </a:cubicBezTo>
                    <a:cubicBezTo>
                      <a:pt x="163" y="79"/>
                      <a:pt x="160" y="58"/>
                      <a:pt x="148" y="39"/>
                    </a:cubicBezTo>
                    <a:cubicBezTo>
                      <a:pt x="137" y="21"/>
                      <a:pt x="119" y="9"/>
                      <a:pt x="99" y="5"/>
                    </a:cubicBezTo>
                    <a:cubicBezTo>
                      <a:pt x="79" y="0"/>
                      <a:pt x="58" y="3"/>
                      <a:pt x="40" y="15"/>
                    </a:cubicBezTo>
                    <a:cubicBezTo>
                      <a:pt x="21" y="26"/>
                      <a:pt x="9" y="44"/>
                      <a:pt x="5" y="64"/>
                    </a:cubicBezTo>
                    <a:cubicBezTo>
                      <a:pt x="0" y="84"/>
                      <a:pt x="4" y="105"/>
                      <a:pt x="15" y="123"/>
                    </a:cubicBezTo>
                    <a:cubicBezTo>
                      <a:pt x="27" y="142"/>
                      <a:pt x="45" y="154"/>
                      <a:pt x="64" y="158"/>
                    </a:cubicBezTo>
                    <a:cubicBezTo>
                      <a:pt x="80" y="162"/>
                      <a:pt x="97" y="160"/>
                      <a:pt x="112" y="154"/>
                    </a:cubicBezTo>
                    <a:cubicBezTo>
                      <a:pt x="148" y="211"/>
                      <a:pt x="148" y="211"/>
                      <a:pt x="148" y="211"/>
                    </a:cubicBezTo>
                    <a:cubicBezTo>
                      <a:pt x="152" y="217"/>
                      <a:pt x="160" y="219"/>
                      <a:pt x="166" y="215"/>
                    </a:cubicBezTo>
                    <a:cubicBezTo>
                      <a:pt x="172" y="211"/>
                      <a:pt x="174" y="203"/>
                      <a:pt x="170" y="197"/>
                    </a:cubicBezTo>
                    <a:lnTo>
                      <a:pt x="134" y="140"/>
                    </a:lnTo>
                    <a:close/>
                    <a:moveTo>
                      <a:pt x="112" y="129"/>
                    </a:moveTo>
                    <a:cubicBezTo>
                      <a:pt x="98" y="137"/>
                      <a:pt x="83" y="139"/>
                      <a:pt x="69" y="136"/>
                    </a:cubicBezTo>
                    <a:cubicBezTo>
                      <a:pt x="55" y="133"/>
                      <a:pt x="42" y="124"/>
                      <a:pt x="34" y="111"/>
                    </a:cubicBezTo>
                    <a:cubicBezTo>
                      <a:pt x="26" y="98"/>
                      <a:pt x="24" y="83"/>
                      <a:pt x="27" y="69"/>
                    </a:cubicBezTo>
                    <a:cubicBezTo>
                      <a:pt x="30" y="55"/>
                      <a:pt x="38" y="42"/>
                      <a:pt x="52" y="34"/>
                    </a:cubicBezTo>
                    <a:cubicBezTo>
                      <a:pt x="65" y="25"/>
                      <a:pt x="80" y="23"/>
                      <a:pt x="94" y="26"/>
                    </a:cubicBezTo>
                    <a:cubicBezTo>
                      <a:pt x="108" y="30"/>
                      <a:pt x="121" y="38"/>
                      <a:pt x="129" y="51"/>
                    </a:cubicBezTo>
                    <a:cubicBezTo>
                      <a:pt x="137" y="64"/>
                      <a:pt x="140" y="80"/>
                      <a:pt x="136" y="94"/>
                    </a:cubicBezTo>
                    <a:cubicBezTo>
                      <a:pt x="133" y="108"/>
                      <a:pt x="125" y="120"/>
                      <a:pt x="112"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sp>
            <p:nvSpPr>
              <p:cNvPr id="50" name="Freeform 104"/>
              <p:cNvSpPr>
                <a:spLocks/>
              </p:cNvSpPr>
              <p:nvPr/>
            </p:nvSpPr>
            <p:spPr bwMode="auto">
              <a:xfrm>
                <a:off x="5572125" y="3490913"/>
                <a:ext cx="117475" cy="231775"/>
              </a:xfrm>
              <a:custGeom>
                <a:avLst/>
                <a:gdLst>
                  <a:gd name="T0" fmla="*/ 20 w 31"/>
                  <a:gd name="T1" fmla="*/ 2 h 61"/>
                  <a:gd name="T2" fmla="*/ 4 w 31"/>
                  <a:gd name="T3" fmla="*/ 19 h 61"/>
                  <a:gd name="T4" fmla="*/ 0 w 31"/>
                  <a:gd name="T5" fmla="*/ 36 h 61"/>
                  <a:gd name="T6" fmla="*/ 4 w 31"/>
                  <a:gd name="T7" fmla="*/ 56 h 61"/>
                  <a:gd name="T8" fmla="*/ 13 w 31"/>
                  <a:gd name="T9" fmla="*/ 60 h 61"/>
                  <a:gd name="T10" fmla="*/ 16 w 31"/>
                  <a:gd name="T11" fmla="*/ 51 h 61"/>
                  <a:gd name="T12" fmla="*/ 16 w 31"/>
                  <a:gd name="T13" fmla="*/ 51 h 61"/>
                  <a:gd name="T14" fmla="*/ 13 w 31"/>
                  <a:gd name="T15" fmla="*/ 36 h 61"/>
                  <a:gd name="T16" fmla="*/ 16 w 31"/>
                  <a:gd name="T17" fmla="*/ 24 h 61"/>
                  <a:gd name="T18" fmla="*/ 27 w 31"/>
                  <a:gd name="T19" fmla="*/ 13 h 61"/>
                  <a:gd name="T20" fmla="*/ 29 w 31"/>
                  <a:gd name="T21" fmla="*/ 4 h 61"/>
                  <a:gd name="T22" fmla="*/ 20 w 31"/>
                  <a:gd name="T23" fmla="*/ 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61">
                    <a:moveTo>
                      <a:pt x="20" y="2"/>
                    </a:moveTo>
                    <a:cubicBezTo>
                      <a:pt x="13" y="7"/>
                      <a:pt x="7" y="12"/>
                      <a:pt x="4" y="19"/>
                    </a:cubicBezTo>
                    <a:cubicBezTo>
                      <a:pt x="1" y="25"/>
                      <a:pt x="0" y="31"/>
                      <a:pt x="0" y="36"/>
                    </a:cubicBezTo>
                    <a:cubicBezTo>
                      <a:pt x="0" y="48"/>
                      <a:pt x="4" y="56"/>
                      <a:pt x="4" y="56"/>
                    </a:cubicBezTo>
                    <a:cubicBezTo>
                      <a:pt x="6" y="60"/>
                      <a:pt x="10" y="61"/>
                      <a:pt x="13" y="60"/>
                    </a:cubicBezTo>
                    <a:cubicBezTo>
                      <a:pt x="16" y="58"/>
                      <a:pt x="18" y="54"/>
                      <a:pt x="16" y="51"/>
                    </a:cubicBezTo>
                    <a:cubicBezTo>
                      <a:pt x="16" y="51"/>
                      <a:pt x="16" y="51"/>
                      <a:pt x="16" y="51"/>
                    </a:cubicBezTo>
                    <a:cubicBezTo>
                      <a:pt x="16" y="51"/>
                      <a:pt x="13" y="44"/>
                      <a:pt x="13" y="36"/>
                    </a:cubicBezTo>
                    <a:cubicBezTo>
                      <a:pt x="13" y="32"/>
                      <a:pt x="14" y="28"/>
                      <a:pt x="16" y="24"/>
                    </a:cubicBezTo>
                    <a:cubicBezTo>
                      <a:pt x="18" y="20"/>
                      <a:pt x="21" y="16"/>
                      <a:pt x="27" y="13"/>
                    </a:cubicBezTo>
                    <a:cubicBezTo>
                      <a:pt x="30" y="11"/>
                      <a:pt x="31" y="7"/>
                      <a:pt x="29" y="4"/>
                    </a:cubicBezTo>
                    <a:cubicBezTo>
                      <a:pt x="27" y="1"/>
                      <a:pt x="23" y="0"/>
                      <a:pt x="2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bg1">
                      <a:lumMod val="95000"/>
                    </a:schemeClr>
                  </a:solidFill>
                </a:endParaRPr>
              </a:p>
            </p:txBody>
          </p:sp>
        </p:grpSp>
      </p:grpSp>
      <p:sp>
        <p:nvSpPr>
          <p:cNvPr id="51" name="TextBox 63"/>
          <p:cNvSpPr txBox="1"/>
          <p:nvPr/>
        </p:nvSpPr>
        <p:spPr>
          <a:xfrm>
            <a:off x="1374381" y="3780570"/>
            <a:ext cx="6654003" cy="867930"/>
          </a:xfrm>
          <a:prstGeom prst="rect">
            <a:avLst/>
          </a:prstGeom>
          <a:noFill/>
        </p:spPr>
        <p:txBody>
          <a:bodyPr wrap="square" rtlCol="0">
            <a:spAutoFit/>
          </a:bodyPr>
          <a:lstStyle/>
          <a:p>
            <a:pPr>
              <a:lnSpc>
                <a:spcPct val="120000"/>
              </a:lnSpc>
            </a:pPr>
            <a:r>
              <a:rPr lang="zh-CN" altLang="en-US" sz="1050" dirty="0">
                <a:solidFill>
                  <a:schemeClr val="tx1">
                    <a:lumMod val="75000"/>
                    <a:lumOff val="25000"/>
                  </a:schemeClr>
                </a:solidFill>
                <a:latin typeface="微软雅黑" pitchFamily="34" charset="-122"/>
                <a:ea typeface="微软雅黑" pitchFamily="34" charset="-122"/>
              </a:rPr>
              <a:t>输入内容，或复制内容后右键选择只保留文本粘贴内容。输入内容，或复制内容后右键选择只保留文本粘贴内容。输入内容，或复制内容后右键选择只保留文本粘贴内容。输入内容，或复制内容后右键选择只保留文本粘贴内容。</a:t>
            </a:r>
          </a:p>
          <a:p>
            <a:pPr>
              <a:lnSpc>
                <a:spcPct val="120000"/>
              </a:lnSpc>
            </a:pPr>
            <a:endParaRPr lang="zh-CN" altLang="en-US" sz="1050" dirty="0">
              <a:solidFill>
                <a:schemeClr val="accent2">
                  <a:lumMod val="50000"/>
                </a:schemeClr>
              </a:solidFill>
              <a:latin typeface="微软雅黑" pitchFamily="34" charset="-122"/>
              <a:ea typeface="微软雅黑" pitchFamily="34" charset="-122"/>
            </a:endParaRPr>
          </a:p>
        </p:txBody>
      </p:sp>
      <p:sp>
        <p:nvSpPr>
          <p:cNvPr id="52" name="MH_Text_1"/>
          <p:cNvSpPr txBox="1"/>
          <p:nvPr>
            <p:custDataLst>
              <p:tags r:id="rId1"/>
            </p:custDataLst>
          </p:nvPr>
        </p:nvSpPr>
        <p:spPr>
          <a:xfrm>
            <a:off x="1375498" y="3338299"/>
            <a:ext cx="1375077" cy="438380"/>
          </a:xfrm>
          <a:prstGeom prst="rect">
            <a:avLst/>
          </a:prstGeom>
          <a:noFill/>
        </p:spPr>
        <p:txBody>
          <a:bodyPr anchor="ctr"/>
          <a:lstStyle/>
          <a:p>
            <a:pPr algn="ctr" eaLnBrk="1" hangingPunct="1">
              <a:defRPr/>
            </a:pPr>
            <a:r>
              <a:rPr lang="zh-CN" altLang="en-US" sz="1200" b="1" dirty="0">
                <a:solidFill>
                  <a:schemeClr val="bg1">
                    <a:lumMod val="95000"/>
                  </a:schemeClr>
                </a:solidFill>
                <a:latin typeface="Impact" panose="020B0806030902050204" pitchFamily="34" charset="0"/>
                <a:ea typeface="微软雅黑" panose="020B0503020204020204" pitchFamily="34" charset="-122"/>
              </a:rPr>
              <a:t>添加你的段落标题</a:t>
            </a:r>
          </a:p>
        </p:txBody>
      </p:sp>
    </p:spTree>
    <p:extLst>
      <p:ext uri="{BB962C8B-B14F-4D97-AF65-F5344CB8AC3E}">
        <p14:creationId xmlns:p14="http://schemas.microsoft.com/office/powerpoint/2010/main" val="3010946555"/>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5"/>
                                            </p:tgtEl>
                                          </p:cBhvr>
                                        </p:animEffect>
                                      </p:childTnLst>
                                    </p:cTn>
                                  </p:par>
                                </p:childTnLst>
                              </p:cTn>
                            </p:par>
                            <p:par>
                              <p:cTn id="19" fill="hold">
                                <p:stCondLst>
                                  <p:cond delay="1500"/>
                                </p:stCondLst>
                                <p:childTnLst>
                                  <p:par>
                                    <p:cTn id="20" presetID="2" presetClass="entr" presetSubtype="4" accel="45000" fill="hold" nodeType="afterEffect" p14:presetBounceEnd="58000">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14:bounceEnd="58000">
                                          <p:cBhvr additive="base">
                                            <p:cTn id="22" dur="1500" fill="hold"/>
                                            <p:tgtEl>
                                              <p:spTgt spid="7"/>
                                            </p:tgtEl>
                                            <p:attrNameLst>
                                              <p:attrName>ppt_x</p:attrName>
                                            </p:attrNameLst>
                                          </p:cBhvr>
                                          <p:tavLst>
                                            <p:tav tm="0">
                                              <p:val>
                                                <p:strVal val="#ppt_x"/>
                                              </p:val>
                                            </p:tav>
                                            <p:tav tm="100000">
                                              <p:val>
                                                <p:strVal val="#ppt_x"/>
                                              </p:val>
                                            </p:tav>
                                          </p:tavLst>
                                        </p:anim>
                                        <p:anim calcmode="lin" valueType="num" p14:bounceEnd="58000">
                                          <p:cBhvr additive="base">
                                            <p:cTn id="23" dur="15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4" accel="45000" fill="hold" nodeType="withEffect" p14:presetBounceEnd="58000">
                                      <p:stCondLst>
                                        <p:cond delay="250"/>
                                      </p:stCondLst>
                                      <p:childTnLst>
                                        <p:set>
                                          <p:cBhvr>
                                            <p:cTn id="25" dur="1" fill="hold">
                                              <p:stCondLst>
                                                <p:cond delay="0"/>
                                              </p:stCondLst>
                                            </p:cTn>
                                            <p:tgtEl>
                                              <p:spTgt spid="13"/>
                                            </p:tgtEl>
                                            <p:attrNameLst>
                                              <p:attrName>style.visibility</p:attrName>
                                            </p:attrNameLst>
                                          </p:cBhvr>
                                          <p:to>
                                            <p:strVal val="visible"/>
                                          </p:to>
                                        </p:set>
                                        <p:anim calcmode="lin" valueType="num" p14:bounceEnd="58000">
                                          <p:cBhvr additive="base">
                                            <p:cTn id="26" dur="1500" fill="hold"/>
                                            <p:tgtEl>
                                              <p:spTgt spid="13"/>
                                            </p:tgtEl>
                                            <p:attrNameLst>
                                              <p:attrName>ppt_x</p:attrName>
                                            </p:attrNameLst>
                                          </p:cBhvr>
                                          <p:tavLst>
                                            <p:tav tm="0">
                                              <p:val>
                                                <p:strVal val="#ppt_x"/>
                                              </p:val>
                                            </p:tav>
                                            <p:tav tm="100000">
                                              <p:val>
                                                <p:strVal val="#ppt_x"/>
                                              </p:val>
                                            </p:tav>
                                          </p:tavLst>
                                        </p:anim>
                                        <p:anim calcmode="lin" valueType="num" p14:bounceEnd="58000">
                                          <p:cBhvr additive="base">
                                            <p:cTn id="27" dur="1500" fill="hold"/>
                                            <p:tgtEl>
                                              <p:spTgt spid="13"/>
                                            </p:tgtEl>
                                            <p:attrNameLst>
                                              <p:attrName>ppt_y</p:attrName>
                                            </p:attrNameLst>
                                          </p:cBhvr>
                                          <p:tavLst>
                                            <p:tav tm="0">
                                              <p:val>
                                                <p:strVal val="1+#ppt_h/2"/>
                                              </p:val>
                                            </p:tav>
                                            <p:tav tm="100000">
                                              <p:val>
                                                <p:strVal val="#ppt_y"/>
                                              </p:val>
                                            </p:tav>
                                          </p:tavLst>
                                        </p:anim>
                                      </p:childTnLst>
                                    </p:cTn>
                                  </p:par>
                                  <p:par>
                                    <p:cTn id="28" presetID="2" presetClass="entr" presetSubtype="4" accel="45000" fill="hold" nodeType="withEffect" p14:presetBounceEnd="58000">
                                      <p:stCondLst>
                                        <p:cond delay="500"/>
                                      </p:stCondLst>
                                      <p:childTnLst>
                                        <p:set>
                                          <p:cBhvr>
                                            <p:cTn id="29" dur="1" fill="hold">
                                              <p:stCondLst>
                                                <p:cond delay="0"/>
                                              </p:stCondLst>
                                            </p:cTn>
                                            <p:tgtEl>
                                              <p:spTgt spid="42"/>
                                            </p:tgtEl>
                                            <p:attrNameLst>
                                              <p:attrName>style.visibility</p:attrName>
                                            </p:attrNameLst>
                                          </p:cBhvr>
                                          <p:to>
                                            <p:strVal val="visible"/>
                                          </p:to>
                                        </p:set>
                                        <p:anim calcmode="lin" valueType="num" p14:bounceEnd="58000">
                                          <p:cBhvr additive="base">
                                            <p:cTn id="30" dur="1500" fill="hold"/>
                                            <p:tgtEl>
                                              <p:spTgt spid="42"/>
                                            </p:tgtEl>
                                            <p:attrNameLst>
                                              <p:attrName>ppt_x</p:attrName>
                                            </p:attrNameLst>
                                          </p:cBhvr>
                                          <p:tavLst>
                                            <p:tav tm="0">
                                              <p:val>
                                                <p:strVal val="#ppt_x"/>
                                              </p:val>
                                            </p:tav>
                                            <p:tav tm="100000">
                                              <p:val>
                                                <p:strVal val="#ppt_x"/>
                                              </p:val>
                                            </p:tav>
                                          </p:tavLst>
                                        </p:anim>
                                        <p:anim calcmode="lin" valueType="num" p14:bounceEnd="58000">
                                          <p:cBhvr additive="base">
                                            <p:cTn id="31" dur="1500" fill="hold"/>
                                            <p:tgtEl>
                                              <p:spTgt spid="42"/>
                                            </p:tgtEl>
                                            <p:attrNameLst>
                                              <p:attrName>ppt_y</p:attrName>
                                            </p:attrNameLst>
                                          </p:cBhvr>
                                          <p:tavLst>
                                            <p:tav tm="0">
                                              <p:val>
                                                <p:strVal val="1+#ppt_h/2"/>
                                              </p:val>
                                            </p:tav>
                                            <p:tav tm="100000">
                                              <p:val>
                                                <p:strVal val="#ppt_y"/>
                                              </p:val>
                                            </p:tav>
                                          </p:tavLst>
                                        </p:anim>
                                      </p:childTnLst>
                                    </p:cTn>
                                  </p:par>
                                  <p:par>
                                    <p:cTn id="32" presetID="2" presetClass="entr" presetSubtype="4" accel="45000" fill="hold" nodeType="withEffect" p14:presetBounceEnd="58000">
                                      <p:stCondLst>
                                        <p:cond delay="750"/>
                                      </p:stCondLst>
                                      <p:childTnLst>
                                        <p:set>
                                          <p:cBhvr>
                                            <p:cTn id="33" dur="1" fill="hold">
                                              <p:stCondLst>
                                                <p:cond delay="0"/>
                                              </p:stCondLst>
                                            </p:cTn>
                                            <p:tgtEl>
                                              <p:spTgt spid="25"/>
                                            </p:tgtEl>
                                            <p:attrNameLst>
                                              <p:attrName>style.visibility</p:attrName>
                                            </p:attrNameLst>
                                          </p:cBhvr>
                                          <p:to>
                                            <p:strVal val="visible"/>
                                          </p:to>
                                        </p:set>
                                        <p:anim calcmode="lin" valueType="num" p14:bounceEnd="58000">
                                          <p:cBhvr additive="base">
                                            <p:cTn id="34" dur="1500" fill="hold"/>
                                            <p:tgtEl>
                                              <p:spTgt spid="25"/>
                                            </p:tgtEl>
                                            <p:attrNameLst>
                                              <p:attrName>ppt_x</p:attrName>
                                            </p:attrNameLst>
                                          </p:cBhvr>
                                          <p:tavLst>
                                            <p:tav tm="0">
                                              <p:val>
                                                <p:strVal val="#ppt_x"/>
                                              </p:val>
                                            </p:tav>
                                            <p:tav tm="100000">
                                              <p:val>
                                                <p:strVal val="#ppt_x"/>
                                              </p:val>
                                            </p:tav>
                                          </p:tavLst>
                                        </p:anim>
                                        <p:anim calcmode="lin" valueType="num" p14:bounceEnd="58000">
                                          <p:cBhvr additive="base">
                                            <p:cTn id="35" dur="1500" fill="hold"/>
                                            <p:tgtEl>
                                              <p:spTgt spid="25"/>
                                            </p:tgtEl>
                                            <p:attrNameLst>
                                              <p:attrName>ppt_y</p:attrName>
                                            </p:attrNameLst>
                                          </p:cBhvr>
                                          <p:tavLst>
                                            <p:tav tm="0">
                                              <p:val>
                                                <p:strVal val="1+#ppt_h/2"/>
                                              </p:val>
                                            </p:tav>
                                            <p:tav tm="100000">
                                              <p:val>
                                                <p:strVal val="#ppt_y"/>
                                              </p:val>
                                            </p:tav>
                                          </p:tavLst>
                                        </p:anim>
                                      </p:childTnLst>
                                    </p:cTn>
                                  </p:par>
                                  <p:par>
                                    <p:cTn id="36" presetID="2" presetClass="entr" presetSubtype="4" accel="45000" fill="hold" nodeType="withEffect" p14:presetBounceEnd="58000">
                                      <p:stCondLst>
                                        <p:cond delay="1000"/>
                                      </p:stCondLst>
                                      <p:childTnLst>
                                        <p:set>
                                          <p:cBhvr>
                                            <p:cTn id="37" dur="1" fill="hold">
                                              <p:stCondLst>
                                                <p:cond delay="0"/>
                                              </p:stCondLst>
                                            </p:cTn>
                                            <p:tgtEl>
                                              <p:spTgt spid="34"/>
                                            </p:tgtEl>
                                            <p:attrNameLst>
                                              <p:attrName>style.visibility</p:attrName>
                                            </p:attrNameLst>
                                          </p:cBhvr>
                                          <p:to>
                                            <p:strVal val="visible"/>
                                          </p:to>
                                        </p:set>
                                        <p:anim calcmode="lin" valueType="num" p14:bounceEnd="58000">
                                          <p:cBhvr additive="base">
                                            <p:cTn id="38" dur="1500" fill="hold"/>
                                            <p:tgtEl>
                                              <p:spTgt spid="34"/>
                                            </p:tgtEl>
                                            <p:attrNameLst>
                                              <p:attrName>ppt_x</p:attrName>
                                            </p:attrNameLst>
                                          </p:cBhvr>
                                          <p:tavLst>
                                            <p:tav tm="0">
                                              <p:val>
                                                <p:strVal val="#ppt_x"/>
                                              </p:val>
                                            </p:tav>
                                            <p:tav tm="100000">
                                              <p:val>
                                                <p:strVal val="#ppt_x"/>
                                              </p:val>
                                            </p:tav>
                                          </p:tavLst>
                                        </p:anim>
                                        <p:anim calcmode="lin" valueType="num" p14:bounceEnd="58000">
                                          <p:cBhvr additive="base">
                                            <p:cTn id="39" dur="1500" fill="hold"/>
                                            <p:tgtEl>
                                              <p:spTgt spid="34"/>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4"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wipe(left)">
                                          <p:cBhvr>
                                            <p:cTn id="48" dur="500"/>
                                            <p:tgtEl>
                                              <p:spTgt spid="52"/>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left)">
                                          <p:cBhvr>
                                            <p:cTn id="5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51" grpId="0"/>
          <p:bldP spid="5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5"/>
                                            </p:tgtEl>
                                          </p:cBhvr>
                                        </p:animEffect>
                                      </p:childTnLst>
                                    </p:cTn>
                                  </p:par>
                                </p:childTnLst>
                              </p:cTn>
                            </p:par>
                            <p:par>
                              <p:cTn id="19" fill="hold">
                                <p:stCondLst>
                                  <p:cond delay="1500"/>
                                </p:stCondLst>
                                <p:childTnLst>
                                  <p:par>
                                    <p:cTn id="20" presetID="2" presetClass="entr" presetSubtype="4" accel="4500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500" fill="hold"/>
                                            <p:tgtEl>
                                              <p:spTgt spid="7"/>
                                            </p:tgtEl>
                                            <p:attrNameLst>
                                              <p:attrName>ppt_x</p:attrName>
                                            </p:attrNameLst>
                                          </p:cBhvr>
                                          <p:tavLst>
                                            <p:tav tm="0">
                                              <p:val>
                                                <p:strVal val="#ppt_x"/>
                                              </p:val>
                                            </p:tav>
                                            <p:tav tm="100000">
                                              <p:val>
                                                <p:strVal val="#ppt_x"/>
                                              </p:val>
                                            </p:tav>
                                          </p:tavLst>
                                        </p:anim>
                                        <p:anim calcmode="lin" valueType="num">
                                          <p:cBhvr additive="base">
                                            <p:cTn id="23" dur="15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4" accel="45000" fill="hold" nodeType="withEffect">
                                      <p:stCondLst>
                                        <p:cond delay="25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500" fill="hold"/>
                                            <p:tgtEl>
                                              <p:spTgt spid="13"/>
                                            </p:tgtEl>
                                            <p:attrNameLst>
                                              <p:attrName>ppt_x</p:attrName>
                                            </p:attrNameLst>
                                          </p:cBhvr>
                                          <p:tavLst>
                                            <p:tav tm="0">
                                              <p:val>
                                                <p:strVal val="#ppt_x"/>
                                              </p:val>
                                            </p:tav>
                                            <p:tav tm="100000">
                                              <p:val>
                                                <p:strVal val="#ppt_x"/>
                                              </p:val>
                                            </p:tav>
                                          </p:tavLst>
                                        </p:anim>
                                        <p:anim calcmode="lin" valueType="num">
                                          <p:cBhvr additive="base">
                                            <p:cTn id="27" dur="1500" fill="hold"/>
                                            <p:tgtEl>
                                              <p:spTgt spid="13"/>
                                            </p:tgtEl>
                                            <p:attrNameLst>
                                              <p:attrName>ppt_y</p:attrName>
                                            </p:attrNameLst>
                                          </p:cBhvr>
                                          <p:tavLst>
                                            <p:tav tm="0">
                                              <p:val>
                                                <p:strVal val="1+#ppt_h/2"/>
                                              </p:val>
                                            </p:tav>
                                            <p:tav tm="100000">
                                              <p:val>
                                                <p:strVal val="#ppt_y"/>
                                              </p:val>
                                            </p:tav>
                                          </p:tavLst>
                                        </p:anim>
                                      </p:childTnLst>
                                    </p:cTn>
                                  </p:par>
                                  <p:par>
                                    <p:cTn id="28" presetID="2" presetClass="entr" presetSubtype="4" accel="45000" fill="hold" nodeType="withEffect">
                                      <p:stCondLst>
                                        <p:cond delay="500"/>
                                      </p:stCondLst>
                                      <p:childTnLst>
                                        <p:set>
                                          <p:cBhvr>
                                            <p:cTn id="29" dur="1" fill="hold">
                                              <p:stCondLst>
                                                <p:cond delay="0"/>
                                              </p:stCondLst>
                                            </p:cTn>
                                            <p:tgtEl>
                                              <p:spTgt spid="42"/>
                                            </p:tgtEl>
                                            <p:attrNameLst>
                                              <p:attrName>style.visibility</p:attrName>
                                            </p:attrNameLst>
                                          </p:cBhvr>
                                          <p:to>
                                            <p:strVal val="visible"/>
                                          </p:to>
                                        </p:set>
                                        <p:anim calcmode="lin" valueType="num">
                                          <p:cBhvr additive="base">
                                            <p:cTn id="30" dur="1500" fill="hold"/>
                                            <p:tgtEl>
                                              <p:spTgt spid="42"/>
                                            </p:tgtEl>
                                            <p:attrNameLst>
                                              <p:attrName>ppt_x</p:attrName>
                                            </p:attrNameLst>
                                          </p:cBhvr>
                                          <p:tavLst>
                                            <p:tav tm="0">
                                              <p:val>
                                                <p:strVal val="#ppt_x"/>
                                              </p:val>
                                            </p:tav>
                                            <p:tav tm="100000">
                                              <p:val>
                                                <p:strVal val="#ppt_x"/>
                                              </p:val>
                                            </p:tav>
                                          </p:tavLst>
                                        </p:anim>
                                        <p:anim calcmode="lin" valueType="num">
                                          <p:cBhvr additive="base">
                                            <p:cTn id="31" dur="1500" fill="hold"/>
                                            <p:tgtEl>
                                              <p:spTgt spid="42"/>
                                            </p:tgtEl>
                                            <p:attrNameLst>
                                              <p:attrName>ppt_y</p:attrName>
                                            </p:attrNameLst>
                                          </p:cBhvr>
                                          <p:tavLst>
                                            <p:tav tm="0">
                                              <p:val>
                                                <p:strVal val="1+#ppt_h/2"/>
                                              </p:val>
                                            </p:tav>
                                            <p:tav tm="100000">
                                              <p:val>
                                                <p:strVal val="#ppt_y"/>
                                              </p:val>
                                            </p:tav>
                                          </p:tavLst>
                                        </p:anim>
                                      </p:childTnLst>
                                    </p:cTn>
                                  </p:par>
                                  <p:par>
                                    <p:cTn id="32" presetID="2" presetClass="entr" presetSubtype="4" accel="45000" fill="hold" nodeType="withEffect">
                                      <p:stCondLst>
                                        <p:cond delay="75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1500" fill="hold"/>
                                            <p:tgtEl>
                                              <p:spTgt spid="25"/>
                                            </p:tgtEl>
                                            <p:attrNameLst>
                                              <p:attrName>ppt_x</p:attrName>
                                            </p:attrNameLst>
                                          </p:cBhvr>
                                          <p:tavLst>
                                            <p:tav tm="0">
                                              <p:val>
                                                <p:strVal val="#ppt_x"/>
                                              </p:val>
                                            </p:tav>
                                            <p:tav tm="100000">
                                              <p:val>
                                                <p:strVal val="#ppt_x"/>
                                              </p:val>
                                            </p:tav>
                                          </p:tavLst>
                                        </p:anim>
                                        <p:anim calcmode="lin" valueType="num">
                                          <p:cBhvr additive="base">
                                            <p:cTn id="35" dur="1500" fill="hold"/>
                                            <p:tgtEl>
                                              <p:spTgt spid="25"/>
                                            </p:tgtEl>
                                            <p:attrNameLst>
                                              <p:attrName>ppt_y</p:attrName>
                                            </p:attrNameLst>
                                          </p:cBhvr>
                                          <p:tavLst>
                                            <p:tav tm="0">
                                              <p:val>
                                                <p:strVal val="1+#ppt_h/2"/>
                                              </p:val>
                                            </p:tav>
                                            <p:tav tm="100000">
                                              <p:val>
                                                <p:strVal val="#ppt_y"/>
                                              </p:val>
                                            </p:tav>
                                          </p:tavLst>
                                        </p:anim>
                                      </p:childTnLst>
                                    </p:cTn>
                                  </p:par>
                                  <p:par>
                                    <p:cTn id="36" presetID="2" presetClass="entr" presetSubtype="4" accel="45000" fill="hold" nodeType="withEffect">
                                      <p:stCondLst>
                                        <p:cond delay="100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1500" fill="hold"/>
                                            <p:tgtEl>
                                              <p:spTgt spid="34"/>
                                            </p:tgtEl>
                                            <p:attrNameLst>
                                              <p:attrName>ppt_x</p:attrName>
                                            </p:attrNameLst>
                                          </p:cBhvr>
                                          <p:tavLst>
                                            <p:tav tm="0">
                                              <p:val>
                                                <p:strVal val="#ppt_x"/>
                                              </p:val>
                                            </p:tav>
                                            <p:tav tm="100000">
                                              <p:val>
                                                <p:strVal val="#ppt_x"/>
                                              </p:val>
                                            </p:tav>
                                          </p:tavLst>
                                        </p:anim>
                                        <p:anim calcmode="lin" valueType="num">
                                          <p:cBhvr additive="base">
                                            <p:cTn id="39" dur="1500" fill="hold"/>
                                            <p:tgtEl>
                                              <p:spTgt spid="34"/>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4"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wipe(left)">
                                          <p:cBhvr>
                                            <p:cTn id="48" dur="500"/>
                                            <p:tgtEl>
                                              <p:spTgt spid="52"/>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left)">
                                          <p:cBhvr>
                                            <p:cTn id="5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51" grpId="0"/>
          <p:bldP spid="52"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室内装修\91b4OOOPICff_10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96" y="-17153"/>
            <a:ext cx="9171701" cy="5160653"/>
          </a:xfrm>
          <a:prstGeom prst="rect">
            <a:avLst/>
          </a:prstGeom>
          <a:noFill/>
          <a:extLst>
            <a:ext uri="{909E8E84-426E-40DD-AFC4-6F175D3DCCD1}">
              <a14:hiddenFill xmlns:a14="http://schemas.microsoft.com/office/drawing/2010/main">
                <a:solidFill>
                  <a:srgbClr val="FFFFFF"/>
                </a:solidFill>
              </a14:hiddenFill>
            </a:ext>
          </a:extLst>
        </p:spPr>
      </p:pic>
      <p:sp>
        <p:nvSpPr>
          <p:cNvPr id="5" name="剪去单角的矩形 4"/>
          <p:cNvSpPr/>
          <p:nvPr/>
        </p:nvSpPr>
        <p:spPr>
          <a:xfrm>
            <a:off x="3225682" y="874998"/>
            <a:ext cx="2663744" cy="968722"/>
          </a:xfrm>
          <a:prstGeom prst="snip1Rect">
            <a:avLst>
              <a:gd name="adj" fmla="val 40888"/>
            </a:avLst>
          </a:prstGeom>
          <a:solidFill>
            <a:srgbClr val="DA5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950" dirty="0"/>
          </a:p>
        </p:txBody>
      </p:sp>
      <p:sp>
        <p:nvSpPr>
          <p:cNvPr id="6" name="剪去单角的矩形 5"/>
          <p:cNvSpPr/>
          <p:nvPr/>
        </p:nvSpPr>
        <p:spPr>
          <a:xfrm flipH="1" flipV="1">
            <a:off x="3225681" y="1845432"/>
            <a:ext cx="2663744" cy="510295"/>
          </a:xfrm>
          <a:prstGeom prst="snip1Rect">
            <a:avLst>
              <a:gd name="adj" fmla="val 50000"/>
            </a:avLst>
          </a:prstGeom>
          <a:solidFill>
            <a:srgbClr val="E0E0E0"/>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flatTx/>
          </a:bodyPr>
          <a:lstStyle/>
          <a:p>
            <a:pPr algn="ctr"/>
            <a:endParaRPr lang="zh-CN" altLang="en-US" sz="1500" b="1" dirty="0">
              <a:solidFill>
                <a:srgbClr val="404040"/>
              </a:solidFill>
              <a:latin typeface="方正铁筋隶书简体" pitchFamily="65" charset="-122"/>
              <a:ea typeface="方正铁筋隶书简体" pitchFamily="65" charset="-122"/>
            </a:endParaRPr>
          </a:p>
        </p:txBody>
      </p:sp>
      <p:sp>
        <p:nvSpPr>
          <p:cNvPr id="7" name="TextBox 4"/>
          <p:cNvSpPr txBox="1"/>
          <p:nvPr/>
        </p:nvSpPr>
        <p:spPr>
          <a:xfrm>
            <a:off x="4072797" y="1267606"/>
            <a:ext cx="1816627" cy="553998"/>
          </a:xfrm>
          <a:prstGeom prst="rect">
            <a:avLst/>
          </a:prstGeom>
          <a:noFill/>
        </p:spPr>
        <p:txBody>
          <a:bodyPr wrap="square" rtlCol="0">
            <a:spAutoFit/>
          </a:bodyPr>
          <a:lstStyle/>
          <a:p>
            <a:r>
              <a:rPr lang="zh-CN" altLang="en-US" sz="3000" b="1" dirty="0" smtClean="0">
                <a:solidFill>
                  <a:schemeClr val="bg1">
                    <a:lumMod val="95000"/>
                  </a:schemeClr>
                </a:solidFill>
                <a:latin typeface="锐字荣光黑简1.0" pitchFamily="2" charset="-122"/>
                <a:ea typeface="锐字荣光黑简1.0" pitchFamily="2" charset="-122"/>
              </a:rPr>
              <a:t>添加标题</a:t>
            </a:r>
            <a:endParaRPr lang="zh-CN" altLang="en-US" sz="3000" b="1" dirty="0">
              <a:solidFill>
                <a:schemeClr val="bg1">
                  <a:lumMod val="95000"/>
                </a:schemeClr>
              </a:solidFill>
              <a:latin typeface="锐字荣光黑简1.0" pitchFamily="2" charset="-122"/>
              <a:ea typeface="锐字荣光黑简1.0" pitchFamily="2" charset="-122"/>
            </a:endParaRPr>
          </a:p>
        </p:txBody>
      </p:sp>
      <p:sp>
        <p:nvSpPr>
          <p:cNvPr id="8" name="KSO_Shape"/>
          <p:cNvSpPr>
            <a:spLocks/>
          </p:cNvSpPr>
          <p:nvPr/>
        </p:nvSpPr>
        <p:spPr bwMode="auto">
          <a:xfrm>
            <a:off x="3312087" y="950467"/>
            <a:ext cx="979420" cy="888007"/>
          </a:xfrm>
          <a:custGeom>
            <a:avLst/>
            <a:gdLst>
              <a:gd name="T0" fmla="*/ 726341 w 2395538"/>
              <a:gd name="T1" fmla="*/ 2170112 h 2170112"/>
              <a:gd name="T2" fmla="*/ 1441768 w 2395538"/>
              <a:gd name="T3" fmla="*/ 728510 h 2170112"/>
              <a:gd name="T4" fmla="*/ 1885633 w 2395538"/>
              <a:gd name="T5" fmla="*/ 1143658 h 2170112"/>
              <a:gd name="T6" fmla="*/ 1870393 w 2395538"/>
              <a:gd name="T7" fmla="*/ 1187775 h 2170112"/>
              <a:gd name="T8" fmla="*/ 1824038 w 2395538"/>
              <a:gd name="T9" fmla="*/ 1209358 h 2170112"/>
              <a:gd name="T10" fmla="*/ 1774825 w 2395538"/>
              <a:gd name="T11" fmla="*/ 1196345 h 2170112"/>
              <a:gd name="T12" fmla="*/ 87630 w 2395538"/>
              <a:gd name="T13" fmla="*/ 1207136 h 2170112"/>
              <a:gd name="T14" fmla="*/ 36195 w 2395538"/>
              <a:gd name="T15" fmla="*/ 1203010 h 2170112"/>
              <a:gd name="T16" fmla="*/ 2540 w 2395538"/>
              <a:gd name="T17" fmla="*/ 1166510 h 2170112"/>
              <a:gd name="T18" fmla="*/ 7937 w 2395538"/>
              <a:gd name="T19" fmla="*/ 1121123 h 2170112"/>
              <a:gd name="T20" fmla="*/ 1968140 w 2395538"/>
              <a:gd name="T21" fmla="*/ 219388 h 2170112"/>
              <a:gd name="T22" fmla="*/ 2114413 w 2395538"/>
              <a:gd name="T23" fmla="*/ 243789 h 2170112"/>
              <a:gd name="T24" fmla="*/ 2240697 w 2395538"/>
              <a:gd name="T25" fmla="*/ 284667 h 2170112"/>
              <a:gd name="T26" fmla="*/ 2388557 w 2395538"/>
              <a:gd name="T27" fmla="*/ 355016 h 2170112"/>
              <a:gd name="T28" fmla="*/ 2336521 w 2395538"/>
              <a:gd name="T29" fmla="*/ 373079 h 2170112"/>
              <a:gd name="T30" fmla="*/ 2250533 w 2395538"/>
              <a:gd name="T31" fmla="*/ 415225 h 2170112"/>
              <a:gd name="T32" fmla="*/ 2138845 w 2395538"/>
              <a:gd name="T33" fmla="*/ 508390 h 2170112"/>
              <a:gd name="T34" fmla="*/ 2044926 w 2395538"/>
              <a:gd name="T35" fmla="*/ 621519 h 2170112"/>
              <a:gd name="T36" fmla="*/ 1960525 w 2395538"/>
              <a:gd name="T37" fmla="*/ 747006 h 2170112"/>
              <a:gd name="T38" fmla="*/ 1902777 w 2395538"/>
              <a:gd name="T39" fmla="*/ 803412 h 2170112"/>
              <a:gd name="T40" fmla="*/ 1832020 w 2395538"/>
              <a:gd name="T41" fmla="*/ 843974 h 2170112"/>
              <a:gd name="T42" fmla="*/ 1753013 w 2395538"/>
              <a:gd name="T43" fmla="*/ 868374 h 2170112"/>
              <a:gd name="T44" fmla="*/ 1568664 w 2395538"/>
              <a:gd name="T45" fmla="*/ 707079 h 2170112"/>
              <a:gd name="T46" fmla="*/ 1657507 w 2395538"/>
              <a:gd name="T47" fmla="*/ 590147 h 2170112"/>
              <a:gd name="T48" fmla="*/ 1736514 w 2395538"/>
              <a:gd name="T49" fmla="*/ 513143 h 2170112"/>
              <a:gd name="T50" fmla="*/ 1825674 w 2395538"/>
              <a:gd name="T51" fmla="*/ 448498 h 2170112"/>
              <a:gd name="T52" fmla="*/ 1925622 w 2395538"/>
              <a:gd name="T53" fmla="*/ 399381 h 2170112"/>
              <a:gd name="T54" fmla="*/ 2033820 w 2395538"/>
              <a:gd name="T55" fmla="*/ 369910 h 2170112"/>
              <a:gd name="T56" fmla="*/ 2147095 w 2395538"/>
              <a:gd name="T57" fmla="*/ 361671 h 2170112"/>
              <a:gd name="T58" fmla="*/ 2032234 w 2395538"/>
              <a:gd name="T59" fmla="*/ 356601 h 2170112"/>
              <a:gd name="T60" fmla="*/ 1917373 w 2395538"/>
              <a:gd name="T61" fmla="*/ 373713 h 2170112"/>
              <a:gd name="T62" fmla="*/ 1806953 w 2395538"/>
              <a:gd name="T63" fmla="*/ 412690 h 2170112"/>
              <a:gd name="T64" fmla="*/ 1703832 w 2395538"/>
              <a:gd name="T65" fmla="*/ 469730 h 2170112"/>
              <a:gd name="T66" fmla="*/ 1610230 w 2395538"/>
              <a:gd name="T67" fmla="*/ 542297 h 2170112"/>
              <a:gd name="T68" fmla="*/ 1526146 w 2395538"/>
              <a:gd name="T69" fmla="*/ 625638 h 2170112"/>
              <a:gd name="T70" fmla="*/ 1409381 w 2395538"/>
              <a:gd name="T71" fmla="*/ 589196 h 2170112"/>
              <a:gd name="T72" fmla="*/ 1430322 w 2395538"/>
              <a:gd name="T73" fmla="*/ 523601 h 2170112"/>
              <a:gd name="T74" fmla="*/ 1476648 w 2395538"/>
              <a:gd name="T75" fmla="*/ 444696 h 2170112"/>
              <a:gd name="T76" fmla="*/ 1541376 w 2395538"/>
              <a:gd name="T77" fmla="*/ 367375 h 2170112"/>
              <a:gd name="T78" fmla="*/ 1611816 w 2395538"/>
              <a:gd name="T79" fmla="*/ 308117 h 2170112"/>
              <a:gd name="T80" fmla="*/ 1686381 w 2395538"/>
              <a:gd name="T81" fmla="*/ 265337 h 2170112"/>
              <a:gd name="T82" fmla="*/ 1763166 w 2395538"/>
              <a:gd name="T83" fmla="*/ 237134 h 2170112"/>
              <a:gd name="T84" fmla="*/ 1910075 w 2395538"/>
              <a:gd name="T85" fmla="*/ 217487 h 2170112"/>
              <a:gd name="T86" fmla="*/ 1198124 w 2395538"/>
              <a:gd name="T87" fmla="*/ 20298 h 2170112"/>
              <a:gd name="T88" fmla="*/ 1336237 w 2395538"/>
              <a:gd name="T89" fmla="*/ 78653 h 2170112"/>
              <a:gd name="T90" fmla="*/ 1406886 w 2395538"/>
              <a:gd name="T91" fmla="*/ 127177 h 2170112"/>
              <a:gd name="T92" fmla="*/ 1468305 w 2395538"/>
              <a:gd name="T93" fmla="*/ 191241 h 2170112"/>
              <a:gd name="T94" fmla="*/ 1512540 w 2395538"/>
              <a:gd name="T95" fmla="*/ 273066 h 2170112"/>
              <a:gd name="T96" fmla="*/ 1474351 w 2395538"/>
              <a:gd name="T97" fmla="*/ 374554 h 2170112"/>
              <a:gd name="T98" fmla="*/ 1420252 w 2395538"/>
              <a:gd name="T99" fmla="*/ 385654 h 2170112"/>
              <a:gd name="T100" fmla="*/ 1384927 w 2395538"/>
              <a:gd name="T101" fmla="*/ 273700 h 2170112"/>
              <a:gd name="T102" fmla="*/ 1348012 w 2395538"/>
              <a:gd name="T103" fmla="*/ 208050 h 2170112"/>
              <a:gd name="T104" fmla="*/ 1299640 w 2395538"/>
              <a:gd name="T105" fmla="*/ 150963 h 2170112"/>
              <a:gd name="T106" fmla="*/ 1242040 w 2395538"/>
              <a:gd name="T107" fmla="*/ 104659 h 2170112"/>
              <a:gd name="T108" fmla="*/ 1280546 w 2395538"/>
              <a:gd name="T109" fmla="*/ 143986 h 2170112"/>
              <a:gd name="T110" fmla="*/ 1323508 w 2395538"/>
              <a:gd name="T111" fmla="*/ 202024 h 2170112"/>
              <a:gd name="T112" fmla="*/ 1356923 w 2395538"/>
              <a:gd name="T113" fmla="*/ 274969 h 2170112"/>
              <a:gd name="T114" fmla="*/ 1381108 w 2395538"/>
              <a:gd name="T115" fmla="*/ 413880 h 2170112"/>
              <a:gd name="T116" fmla="*/ 1369652 w 2395538"/>
              <a:gd name="T117" fmla="*/ 554378 h 2170112"/>
              <a:gd name="T118" fmla="*/ 1166937 w 2395538"/>
              <a:gd name="T119" fmla="*/ 363136 h 2170112"/>
              <a:gd name="T120" fmla="*/ 1178711 w 2395538"/>
              <a:gd name="T121" fmla="*/ 227079 h 2170112"/>
              <a:gd name="T122" fmla="*/ 1172028 w 2395538"/>
              <a:gd name="T123" fmla="*/ 132568 h 2170112"/>
              <a:gd name="T124" fmla="*/ 1144342 w 2395538"/>
              <a:gd name="T125" fmla="*/ 45670 h 2170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chemeClr val="bg1">
              <a:lumMod val="95000"/>
            </a:schemeClr>
          </a:solidFill>
          <a:ln>
            <a:noFill/>
          </a:ln>
          <a:extLst/>
        </p:spPr>
        <p:txBody>
          <a:bodyPr anchor="ctr">
            <a:scene3d>
              <a:camera prst="orthographicFront"/>
              <a:lightRig rig="threePt" dir="t"/>
            </a:scene3d>
            <a:sp3d>
              <a:contourClr>
                <a:srgbClr val="FFFFFF"/>
              </a:contourClr>
            </a:sp3d>
          </a:bodyPr>
          <a:lstStyle/>
          <a:p>
            <a:pPr algn="ctr">
              <a:defRPr/>
            </a:pPr>
            <a:endParaRPr lang="zh-CN" altLang="en-US" sz="1013">
              <a:solidFill>
                <a:srgbClr val="FFFFFF"/>
              </a:solidFill>
              <a:ea typeface="宋体" panose="02010600030101010101" pitchFamily="2" charset="-122"/>
            </a:endParaRPr>
          </a:p>
        </p:txBody>
      </p:sp>
      <p:sp>
        <p:nvSpPr>
          <p:cNvPr id="9" name="TextBox 9"/>
          <p:cNvSpPr txBox="1"/>
          <p:nvPr/>
        </p:nvSpPr>
        <p:spPr>
          <a:xfrm>
            <a:off x="3319398" y="1901465"/>
            <a:ext cx="2873499" cy="369332"/>
          </a:xfrm>
          <a:prstGeom prst="rect">
            <a:avLst/>
          </a:prstGeom>
          <a:noFill/>
        </p:spPr>
        <p:txBody>
          <a:bodyPr wrap="square" rtlCol="0">
            <a:spAutoFit/>
          </a:bodyPr>
          <a:lstStyle/>
          <a:p>
            <a:r>
              <a:rPr lang="en-US" altLang="zh-CN" sz="1800" b="1" spc="1875" dirty="0">
                <a:solidFill>
                  <a:srgbClr val="404040"/>
                </a:solidFill>
                <a:latin typeface="方正兰亭超细黑简体" pitchFamily="2" charset="-122"/>
                <a:ea typeface="方正兰亭超细黑简体" pitchFamily="2" charset="-122"/>
              </a:rPr>
              <a:t>Part </a:t>
            </a:r>
            <a:r>
              <a:rPr lang="en-US" altLang="zh-CN" sz="1800" b="1" spc="1875" dirty="0" smtClean="0">
                <a:solidFill>
                  <a:srgbClr val="404040"/>
                </a:solidFill>
                <a:latin typeface="方正兰亭超细黑简体" pitchFamily="2" charset="-122"/>
                <a:ea typeface="方正兰亭超细黑简体" pitchFamily="2" charset="-122"/>
              </a:rPr>
              <a:t>02</a:t>
            </a:r>
            <a:endParaRPr lang="zh-CN" altLang="en-US" sz="1800" b="1" spc="1875" dirty="0">
              <a:solidFill>
                <a:srgbClr val="404040"/>
              </a:solidFill>
              <a:latin typeface="方正兰亭超细黑简体" pitchFamily="2" charset="-122"/>
              <a:ea typeface="方正兰亭超细黑简体" pitchFamily="2" charset="-122"/>
            </a:endParaRPr>
          </a:p>
        </p:txBody>
      </p:sp>
    </p:spTree>
    <p:extLst>
      <p:ext uri="{BB962C8B-B14F-4D97-AF65-F5344CB8AC3E}">
        <p14:creationId xmlns:p14="http://schemas.microsoft.com/office/powerpoint/2010/main" val="237584410"/>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par>
                                <p:cTn id="8" presetID="27" presetClass="emph" presetSubtype="0" repeatCount="2000" fill="remove" grpId="1" nodeType="withEffect">
                                  <p:stCondLst>
                                    <p:cond delay="0"/>
                                  </p:stCondLst>
                                  <p:childTnLst>
                                    <p:animClr clrSpc="rgb" dir="cw">
                                      <p:cBhvr override="childStyle">
                                        <p:cTn id="9" dur="250" autoRev="1" fill="remove"/>
                                        <p:tgtEl>
                                          <p:spTgt spid="5"/>
                                        </p:tgtEl>
                                        <p:attrNameLst>
                                          <p:attrName>style.color</p:attrName>
                                        </p:attrNameLst>
                                      </p:cBhvr>
                                      <p:to>
                                        <a:schemeClr val="bg1"/>
                                      </p:to>
                                    </p:animClr>
                                    <p:animClr clrSpc="rgb" dir="cw">
                                      <p:cBhvr>
                                        <p:cTn id="10" dur="250" autoRev="1" fill="remove"/>
                                        <p:tgtEl>
                                          <p:spTgt spid="5"/>
                                        </p:tgtEl>
                                        <p:attrNameLst>
                                          <p:attrName>fillcolor</p:attrName>
                                        </p:attrNameLst>
                                      </p:cBhvr>
                                      <p:to>
                                        <a:schemeClr val="bg1"/>
                                      </p:to>
                                    </p:animClr>
                                    <p:set>
                                      <p:cBhvr>
                                        <p:cTn id="11" dur="250" autoRev="1" fill="remove"/>
                                        <p:tgtEl>
                                          <p:spTgt spid="5"/>
                                        </p:tgtEl>
                                        <p:attrNameLst>
                                          <p:attrName>fill.type</p:attrName>
                                        </p:attrNameLst>
                                      </p:cBhvr>
                                      <p:to>
                                        <p:strVal val="solid"/>
                                      </p:to>
                                    </p:set>
                                    <p:set>
                                      <p:cBhvr>
                                        <p:cTn id="12" dur="250" autoRev="1" fill="remove"/>
                                        <p:tgtEl>
                                          <p:spTgt spid="5"/>
                                        </p:tgtEl>
                                        <p:attrNameLst>
                                          <p:attrName>fill.on</p:attrName>
                                        </p:attrNameLst>
                                      </p:cBhvr>
                                      <p:to>
                                        <p:strVal val="true"/>
                                      </p:to>
                                    </p:set>
                                  </p:childTnLst>
                                </p:cTn>
                              </p:par>
                            </p:childTnLst>
                          </p:cTn>
                        </p:par>
                        <p:par>
                          <p:cTn id="13" fill="hold">
                            <p:stCondLst>
                              <p:cond delay="1000"/>
                            </p:stCondLst>
                            <p:childTnLst>
                              <p:par>
                                <p:cTn id="14" presetID="12" presetClass="entr" presetSubtype="2"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p:tgtEl>
                                          <p:spTgt spid="8"/>
                                        </p:tgtEl>
                                        <p:attrNameLst>
                                          <p:attrName>ppt_x</p:attrName>
                                        </p:attrNameLst>
                                      </p:cBhvr>
                                      <p:tavLst>
                                        <p:tav tm="0">
                                          <p:val>
                                            <p:strVal val="#ppt_x+#ppt_w*1.125000"/>
                                          </p:val>
                                        </p:tav>
                                        <p:tav tm="100000">
                                          <p:val>
                                            <p:strVal val="#ppt_x"/>
                                          </p:val>
                                        </p:tav>
                                      </p:tavLst>
                                    </p:anim>
                                    <p:animEffect transition="in" filter="wipe(left)">
                                      <p:cBhvr>
                                        <p:cTn id="17" dur="500"/>
                                        <p:tgtEl>
                                          <p:spTgt spid="8"/>
                                        </p:tgtEl>
                                      </p:cBhvr>
                                    </p:animEffect>
                                  </p:childTnLst>
                                </p:cTn>
                              </p:par>
                            </p:childTnLst>
                          </p:cTn>
                        </p:par>
                        <p:par>
                          <p:cTn id="18" fill="hold">
                            <p:stCondLst>
                              <p:cond delay="1500"/>
                            </p:stCondLst>
                            <p:childTnLst>
                              <p:par>
                                <p:cTn id="19" presetID="49" presetClass="entr" presetSubtype="0" decel="100000" fill="hold" grpId="0" nodeType="after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 calcmode="lin" valueType="num">
                                      <p:cBhvr>
                                        <p:cTn id="23" dur="500" fill="hold"/>
                                        <p:tgtEl>
                                          <p:spTgt spid="7"/>
                                        </p:tgtEl>
                                        <p:attrNameLst>
                                          <p:attrName>style.rotation</p:attrName>
                                        </p:attrNameLst>
                                      </p:cBhvr>
                                      <p:tavLst>
                                        <p:tav tm="0">
                                          <p:val>
                                            <p:fltVal val="360"/>
                                          </p:val>
                                        </p:tav>
                                        <p:tav tm="100000">
                                          <p:val>
                                            <p:fltVal val="0"/>
                                          </p:val>
                                        </p:tav>
                                      </p:tavLst>
                                    </p:anim>
                                    <p:animEffect transition="in" filter="fade">
                                      <p:cBhvr>
                                        <p:cTn id="24" dur="500"/>
                                        <p:tgtEl>
                                          <p:spTgt spid="7"/>
                                        </p:tgtEl>
                                      </p:cBhvr>
                                    </p:animEffect>
                                  </p:childTnLst>
                                </p:cTn>
                              </p:par>
                            </p:childTnLst>
                          </p:cTn>
                        </p:par>
                        <p:par>
                          <p:cTn id="25" fill="hold">
                            <p:stCondLst>
                              <p:cond delay="2150"/>
                            </p:stCondLst>
                            <p:childTnLst>
                              <p:par>
                                <p:cTn id="26" presetID="16" presetClass="entr" presetSubtype="37"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outVertical)">
                                      <p:cBhvr>
                                        <p:cTn id="28" dur="500"/>
                                        <p:tgtEl>
                                          <p:spTgt spid="6"/>
                                        </p:tgtEl>
                                      </p:cBhvr>
                                    </p:animEffect>
                                  </p:childTnLst>
                                </p:cTn>
                              </p:par>
                            </p:childTnLst>
                          </p:cTn>
                        </p:par>
                        <p:par>
                          <p:cTn id="29" fill="hold">
                            <p:stCondLst>
                              <p:cond delay="2650"/>
                            </p:stCondLst>
                            <p:childTnLst>
                              <p:par>
                                <p:cTn id="30" presetID="27" presetClass="emph" presetSubtype="0" repeatCount="2000" fill="remove" grpId="1" nodeType="afterEffect">
                                  <p:stCondLst>
                                    <p:cond delay="0"/>
                                  </p:stCondLst>
                                  <p:childTnLst>
                                    <p:animClr clrSpc="rgb" dir="cw">
                                      <p:cBhvr override="childStyle">
                                        <p:cTn id="31" dur="250" autoRev="1" fill="remove"/>
                                        <p:tgtEl>
                                          <p:spTgt spid="6"/>
                                        </p:tgtEl>
                                        <p:attrNameLst>
                                          <p:attrName>style.color</p:attrName>
                                        </p:attrNameLst>
                                      </p:cBhvr>
                                      <p:to>
                                        <a:schemeClr val="bg1"/>
                                      </p:to>
                                    </p:animClr>
                                    <p:animClr clrSpc="rgb" dir="cw">
                                      <p:cBhvr>
                                        <p:cTn id="32" dur="250" autoRev="1" fill="remove"/>
                                        <p:tgtEl>
                                          <p:spTgt spid="6"/>
                                        </p:tgtEl>
                                        <p:attrNameLst>
                                          <p:attrName>fillcolor</p:attrName>
                                        </p:attrNameLst>
                                      </p:cBhvr>
                                      <p:to>
                                        <a:schemeClr val="bg1"/>
                                      </p:to>
                                    </p:animClr>
                                    <p:set>
                                      <p:cBhvr>
                                        <p:cTn id="33" dur="250" autoRev="1" fill="remove"/>
                                        <p:tgtEl>
                                          <p:spTgt spid="6"/>
                                        </p:tgtEl>
                                        <p:attrNameLst>
                                          <p:attrName>fill.type</p:attrName>
                                        </p:attrNameLst>
                                      </p:cBhvr>
                                      <p:to>
                                        <p:strVal val="solid"/>
                                      </p:to>
                                    </p:set>
                                    <p:set>
                                      <p:cBhvr>
                                        <p:cTn id="34" dur="250" autoRev="1" fill="remove"/>
                                        <p:tgtEl>
                                          <p:spTgt spid="6"/>
                                        </p:tgtEl>
                                        <p:attrNameLst>
                                          <p:attrName>fill.on</p:attrName>
                                        </p:attrNameLst>
                                      </p:cBhvr>
                                      <p:to>
                                        <p:strVal val="true"/>
                                      </p:to>
                                    </p:set>
                                  </p:childTnLst>
                                </p:cTn>
                              </p:par>
                            </p:childTnLst>
                          </p:cTn>
                        </p:par>
                        <p:par>
                          <p:cTn id="35" fill="hold">
                            <p:stCondLst>
                              <p:cond delay="3650"/>
                            </p:stCondLst>
                            <p:childTnLst>
                              <p:par>
                                <p:cTn id="36" presetID="12" presetClass="entr" presetSubtype="4" fill="hold" grpId="0" nodeType="afterEffect">
                                  <p:stCondLst>
                                    <p:cond delay="0"/>
                                  </p:stCondLst>
                                  <p:iterate type="lt">
                                    <p:tmPct val="10000"/>
                                  </p:iterate>
                                  <p:childTnLst>
                                    <p:set>
                                      <p:cBhvr>
                                        <p:cTn id="37" dur="1" fill="hold">
                                          <p:stCondLst>
                                            <p:cond delay="0"/>
                                          </p:stCondLst>
                                        </p:cTn>
                                        <p:tgtEl>
                                          <p:spTgt spid="9"/>
                                        </p:tgtEl>
                                        <p:attrNameLst>
                                          <p:attrName>style.visibility</p:attrName>
                                        </p:attrNameLst>
                                      </p:cBhvr>
                                      <p:to>
                                        <p:strVal val="visible"/>
                                      </p:to>
                                    </p:set>
                                    <p:anim calcmode="lin" valueType="num">
                                      <p:cBhvr additive="base">
                                        <p:cTn id="38" dur="1000"/>
                                        <p:tgtEl>
                                          <p:spTgt spid="9"/>
                                        </p:tgtEl>
                                        <p:attrNameLst>
                                          <p:attrName>ppt_y</p:attrName>
                                        </p:attrNameLst>
                                      </p:cBhvr>
                                      <p:tavLst>
                                        <p:tav tm="0">
                                          <p:val>
                                            <p:strVal val="#ppt_y+#ppt_h*1.125000"/>
                                          </p:val>
                                        </p:tav>
                                        <p:tav tm="100000">
                                          <p:val>
                                            <p:strVal val="#ppt_y"/>
                                          </p:val>
                                        </p:tav>
                                      </p:tavLst>
                                    </p:anim>
                                    <p:animEffect transition="in" filter="wipe(up)">
                                      <p:cBhvr>
                                        <p:cTn id="3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p:bldP spid="8"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521" y="123478"/>
            <a:ext cx="179512" cy="432048"/>
          </a:xfrm>
          <a:prstGeom prst="rect">
            <a:avLst/>
          </a:prstGeom>
          <a:solidFill>
            <a:srgbClr val="D83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9"/>
          <p:cNvSpPr txBox="1"/>
          <p:nvPr/>
        </p:nvSpPr>
        <p:spPr>
          <a:xfrm>
            <a:off x="460380" y="155415"/>
            <a:ext cx="1210588" cy="400110"/>
          </a:xfrm>
          <a:prstGeom prst="rect">
            <a:avLst/>
          </a:prstGeom>
          <a:noFill/>
        </p:spPr>
        <p:txBody>
          <a:bodyPr wrap="none" rtlCol="0">
            <a:spAutoFit/>
          </a:bodyPr>
          <a:lstStyle/>
          <a:p>
            <a:r>
              <a:rPr lang="zh-CN" altLang="en-US" sz="2000" b="1" dirty="0" smtClean="0">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791580" y="1430194"/>
            <a:ext cx="540060" cy="598463"/>
            <a:chOff x="657722" y="5348452"/>
            <a:chExt cx="720080" cy="797950"/>
          </a:xfrm>
        </p:grpSpPr>
        <p:sp>
          <p:nvSpPr>
            <p:cNvPr id="7" name="Freeform 5"/>
            <p:cNvSpPr>
              <a:spLocks/>
            </p:cNvSpPr>
            <p:nvPr/>
          </p:nvSpPr>
          <p:spPr bwMode="auto">
            <a:xfrm rot="5400000">
              <a:off x="618787" y="5387387"/>
              <a:ext cx="797950" cy="720080"/>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A5F66"/>
            </a:solidFill>
            <a:ln>
              <a:noFill/>
            </a:ln>
            <a:effectLst>
              <a:outerShdw blurRad="152400" dist="152400" dir="5400000" sx="90000" sy="-19000" rotWithShape="0">
                <a:prstClr val="black">
                  <a:alpha val="15000"/>
                </a:prstClr>
              </a:outerShdw>
            </a:effectLst>
          </p:spPr>
          <p:txBody>
            <a:bodyPr/>
            <a:lstStyle/>
            <a:p>
              <a:endParaRPr lang="zh-CN" altLang="en-US" sz="1500">
                <a:solidFill>
                  <a:schemeClr val="tx1">
                    <a:lumMod val="75000"/>
                    <a:lumOff val="25000"/>
                  </a:schemeClr>
                </a:solidFill>
              </a:endParaRPr>
            </a:p>
          </p:txBody>
        </p:sp>
        <p:grpSp>
          <p:nvGrpSpPr>
            <p:cNvPr id="8" name="组合 7"/>
            <p:cNvGrpSpPr/>
            <p:nvPr/>
          </p:nvGrpSpPr>
          <p:grpSpPr>
            <a:xfrm>
              <a:off x="745183" y="5564895"/>
              <a:ext cx="522165" cy="378279"/>
              <a:chOff x="5381625" y="2911475"/>
              <a:chExt cx="1428751" cy="1035050"/>
            </a:xfrm>
            <a:solidFill>
              <a:srgbClr val="ECBA88"/>
            </a:solidFill>
          </p:grpSpPr>
          <p:sp>
            <p:nvSpPr>
              <p:cNvPr id="9" name="Freeform 66"/>
              <p:cNvSpPr>
                <a:spLocks/>
              </p:cNvSpPr>
              <p:nvPr/>
            </p:nvSpPr>
            <p:spPr bwMode="auto">
              <a:xfrm>
                <a:off x="5427663" y="3017838"/>
                <a:ext cx="195263" cy="265113"/>
              </a:xfrm>
              <a:custGeom>
                <a:avLst/>
                <a:gdLst>
                  <a:gd name="T0" fmla="*/ 35 w 52"/>
                  <a:gd name="T1" fmla="*/ 67 h 70"/>
                  <a:gd name="T2" fmla="*/ 51 w 52"/>
                  <a:gd name="T3" fmla="*/ 27 h 70"/>
                  <a:gd name="T4" fmla="*/ 26 w 52"/>
                  <a:gd name="T5" fmla="*/ 0 h 70"/>
                  <a:gd name="T6" fmla="*/ 0 w 52"/>
                  <a:gd name="T7" fmla="*/ 31 h 70"/>
                  <a:gd name="T8" fmla="*/ 35 w 52"/>
                  <a:gd name="T9" fmla="*/ 67 h 70"/>
                </a:gdLst>
                <a:ahLst/>
                <a:cxnLst>
                  <a:cxn ang="0">
                    <a:pos x="T0" y="T1"/>
                  </a:cxn>
                  <a:cxn ang="0">
                    <a:pos x="T2" y="T3"/>
                  </a:cxn>
                  <a:cxn ang="0">
                    <a:pos x="T4" y="T5"/>
                  </a:cxn>
                  <a:cxn ang="0">
                    <a:pos x="T6" y="T7"/>
                  </a:cxn>
                  <a:cxn ang="0">
                    <a:pos x="T8" y="T9"/>
                  </a:cxn>
                </a:cxnLst>
                <a:rect l="0" t="0" r="r" b="b"/>
                <a:pathLst>
                  <a:path w="52" h="70">
                    <a:moveTo>
                      <a:pt x="35" y="67"/>
                    </a:moveTo>
                    <a:cubicBezTo>
                      <a:pt x="50" y="64"/>
                      <a:pt x="52" y="43"/>
                      <a:pt x="51" y="27"/>
                    </a:cubicBezTo>
                    <a:cubicBezTo>
                      <a:pt x="50" y="10"/>
                      <a:pt x="37" y="0"/>
                      <a:pt x="26" y="0"/>
                    </a:cubicBezTo>
                    <a:cubicBezTo>
                      <a:pt x="10" y="1"/>
                      <a:pt x="0" y="14"/>
                      <a:pt x="0" y="31"/>
                    </a:cubicBezTo>
                    <a:cubicBezTo>
                      <a:pt x="4" y="57"/>
                      <a:pt x="24" y="70"/>
                      <a:pt x="35" y="67"/>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10" name="Freeform 67"/>
              <p:cNvSpPr>
                <a:spLocks/>
              </p:cNvSpPr>
              <p:nvPr/>
            </p:nvSpPr>
            <p:spPr bwMode="auto">
              <a:xfrm>
                <a:off x="5381625" y="3313113"/>
                <a:ext cx="290513" cy="515938"/>
              </a:xfrm>
              <a:custGeom>
                <a:avLst/>
                <a:gdLst>
                  <a:gd name="T0" fmla="*/ 66 w 77"/>
                  <a:gd name="T1" fmla="*/ 28 h 136"/>
                  <a:gd name="T2" fmla="*/ 55 w 77"/>
                  <a:gd name="T3" fmla="*/ 10 h 136"/>
                  <a:gd name="T4" fmla="*/ 62 w 77"/>
                  <a:gd name="T5" fmla="*/ 48 h 136"/>
                  <a:gd name="T6" fmla="*/ 33 w 77"/>
                  <a:gd name="T7" fmla="*/ 4 h 136"/>
                  <a:gd name="T8" fmla="*/ 20 w 77"/>
                  <a:gd name="T9" fmla="*/ 0 h 136"/>
                  <a:gd name="T10" fmla="*/ 2 w 77"/>
                  <a:gd name="T11" fmla="*/ 29 h 136"/>
                  <a:gd name="T12" fmla="*/ 0 w 77"/>
                  <a:gd name="T13" fmla="*/ 136 h 136"/>
                  <a:gd name="T14" fmla="*/ 36 w 77"/>
                  <a:gd name="T15" fmla="*/ 136 h 136"/>
                  <a:gd name="T16" fmla="*/ 77 w 77"/>
                  <a:gd name="T17" fmla="*/ 73 h 136"/>
                  <a:gd name="T18" fmla="*/ 66 w 77"/>
                  <a:gd name="T19"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136">
                    <a:moveTo>
                      <a:pt x="66" y="28"/>
                    </a:moveTo>
                    <a:cubicBezTo>
                      <a:pt x="66" y="28"/>
                      <a:pt x="62" y="17"/>
                      <a:pt x="55" y="10"/>
                    </a:cubicBezTo>
                    <a:cubicBezTo>
                      <a:pt x="54" y="8"/>
                      <a:pt x="63" y="50"/>
                      <a:pt x="62" y="48"/>
                    </a:cubicBezTo>
                    <a:cubicBezTo>
                      <a:pt x="52" y="28"/>
                      <a:pt x="38" y="7"/>
                      <a:pt x="33" y="4"/>
                    </a:cubicBezTo>
                    <a:cubicBezTo>
                      <a:pt x="29" y="2"/>
                      <a:pt x="24" y="0"/>
                      <a:pt x="20" y="0"/>
                    </a:cubicBezTo>
                    <a:cubicBezTo>
                      <a:pt x="13" y="3"/>
                      <a:pt x="4" y="12"/>
                      <a:pt x="2" y="29"/>
                    </a:cubicBezTo>
                    <a:cubicBezTo>
                      <a:pt x="1" y="55"/>
                      <a:pt x="0" y="82"/>
                      <a:pt x="0" y="136"/>
                    </a:cubicBezTo>
                    <a:cubicBezTo>
                      <a:pt x="36" y="136"/>
                      <a:pt x="36" y="136"/>
                      <a:pt x="36" y="136"/>
                    </a:cubicBezTo>
                    <a:cubicBezTo>
                      <a:pt x="77" y="73"/>
                      <a:pt x="77" y="73"/>
                      <a:pt x="77" y="73"/>
                    </a:cubicBezTo>
                    <a:cubicBezTo>
                      <a:pt x="72" y="44"/>
                      <a:pt x="70" y="44"/>
                      <a:pt x="66" y="28"/>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11" name="Freeform 68"/>
              <p:cNvSpPr>
                <a:spLocks/>
              </p:cNvSpPr>
              <p:nvPr/>
            </p:nvSpPr>
            <p:spPr bwMode="auto">
              <a:xfrm>
                <a:off x="6572250" y="3017838"/>
                <a:ext cx="196850" cy="265113"/>
              </a:xfrm>
              <a:custGeom>
                <a:avLst/>
                <a:gdLst>
                  <a:gd name="T0" fmla="*/ 16 w 52"/>
                  <a:gd name="T1" fmla="*/ 67 h 70"/>
                  <a:gd name="T2" fmla="*/ 51 w 52"/>
                  <a:gd name="T3" fmla="*/ 31 h 70"/>
                  <a:gd name="T4" fmla="*/ 26 w 52"/>
                  <a:gd name="T5" fmla="*/ 0 h 70"/>
                  <a:gd name="T6" fmla="*/ 0 w 52"/>
                  <a:gd name="T7" fmla="*/ 27 h 70"/>
                  <a:gd name="T8" fmla="*/ 16 w 52"/>
                  <a:gd name="T9" fmla="*/ 67 h 70"/>
                </a:gdLst>
                <a:ahLst/>
                <a:cxnLst>
                  <a:cxn ang="0">
                    <a:pos x="T0" y="T1"/>
                  </a:cxn>
                  <a:cxn ang="0">
                    <a:pos x="T2" y="T3"/>
                  </a:cxn>
                  <a:cxn ang="0">
                    <a:pos x="T4" y="T5"/>
                  </a:cxn>
                  <a:cxn ang="0">
                    <a:pos x="T6" y="T7"/>
                  </a:cxn>
                  <a:cxn ang="0">
                    <a:pos x="T8" y="T9"/>
                  </a:cxn>
                </a:cxnLst>
                <a:rect l="0" t="0" r="r" b="b"/>
                <a:pathLst>
                  <a:path w="52" h="70">
                    <a:moveTo>
                      <a:pt x="16" y="67"/>
                    </a:moveTo>
                    <a:cubicBezTo>
                      <a:pt x="27" y="70"/>
                      <a:pt x="47" y="57"/>
                      <a:pt x="51" y="31"/>
                    </a:cubicBezTo>
                    <a:cubicBezTo>
                      <a:pt x="52" y="14"/>
                      <a:pt x="42" y="1"/>
                      <a:pt x="26" y="0"/>
                    </a:cubicBezTo>
                    <a:cubicBezTo>
                      <a:pt x="14" y="0"/>
                      <a:pt x="1" y="10"/>
                      <a:pt x="0" y="27"/>
                    </a:cubicBezTo>
                    <a:cubicBezTo>
                      <a:pt x="0" y="43"/>
                      <a:pt x="2" y="64"/>
                      <a:pt x="16" y="67"/>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12" name="Freeform 69"/>
              <p:cNvSpPr>
                <a:spLocks/>
              </p:cNvSpPr>
              <p:nvPr/>
            </p:nvSpPr>
            <p:spPr bwMode="auto">
              <a:xfrm>
                <a:off x="6519863" y="3313113"/>
                <a:ext cx="290513" cy="515938"/>
              </a:xfrm>
              <a:custGeom>
                <a:avLst/>
                <a:gdLst>
                  <a:gd name="T0" fmla="*/ 76 w 77"/>
                  <a:gd name="T1" fmla="*/ 29 h 136"/>
                  <a:gd name="T2" fmla="*/ 58 w 77"/>
                  <a:gd name="T3" fmla="*/ 0 h 136"/>
                  <a:gd name="T4" fmla="*/ 44 w 77"/>
                  <a:gd name="T5" fmla="*/ 4 h 136"/>
                  <a:gd name="T6" fmla="*/ 15 w 77"/>
                  <a:gd name="T7" fmla="*/ 48 h 136"/>
                  <a:gd name="T8" fmla="*/ 22 w 77"/>
                  <a:gd name="T9" fmla="*/ 10 h 136"/>
                  <a:gd name="T10" fmla="*/ 12 w 77"/>
                  <a:gd name="T11" fmla="*/ 28 h 136"/>
                  <a:gd name="T12" fmla="*/ 0 w 77"/>
                  <a:gd name="T13" fmla="*/ 73 h 136"/>
                  <a:gd name="T14" fmla="*/ 41 w 77"/>
                  <a:gd name="T15" fmla="*/ 136 h 136"/>
                  <a:gd name="T16" fmla="*/ 77 w 77"/>
                  <a:gd name="T17" fmla="*/ 136 h 136"/>
                  <a:gd name="T18" fmla="*/ 76 w 77"/>
                  <a:gd name="T19" fmla="*/ 2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136">
                    <a:moveTo>
                      <a:pt x="76" y="29"/>
                    </a:moveTo>
                    <a:cubicBezTo>
                      <a:pt x="73" y="12"/>
                      <a:pt x="64" y="3"/>
                      <a:pt x="58" y="0"/>
                    </a:cubicBezTo>
                    <a:cubicBezTo>
                      <a:pt x="53" y="0"/>
                      <a:pt x="48" y="2"/>
                      <a:pt x="44" y="4"/>
                    </a:cubicBezTo>
                    <a:cubicBezTo>
                      <a:pt x="40" y="7"/>
                      <a:pt x="25" y="28"/>
                      <a:pt x="15" y="48"/>
                    </a:cubicBezTo>
                    <a:cubicBezTo>
                      <a:pt x="15" y="50"/>
                      <a:pt x="24" y="8"/>
                      <a:pt x="22" y="10"/>
                    </a:cubicBezTo>
                    <a:cubicBezTo>
                      <a:pt x="16" y="17"/>
                      <a:pt x="12" y="28"/>
                      <a:pt x="12" y="28"/>
                    </a:cubicBezTo>
                    <a:cubicBezTo>
                      <a:pt x="8" y="44"/>
                      <a:pt x="6" y="44"/>
                      <a:pt x="0" y="73"/>
                    </a:cubicBezTo>
                    <a:cubicBezTo>
                      <a:pt x="41" y="136"/>
                      <a:pt x="41" y="136"/>
                      <a:pt x="41" y="136"/>
                    </a:cubicBezTo>
                    <a:cubicBezTo>
                      <a:pt x="77" y="136"/>
                      <a:pt x="77" y="136"/>
                      <a:pt x="77" y="136"/>
                    </a:cubicBezTo>
                    <a:cubicBezTo>
                      <a:pt x="77" y="82"/>
                      <a:pt x="77" y="55"/>
                      <a:pt x="76" y="29"/>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13" name="Freeform 70"/>
              <p:cNvSpPr>
                <a:spLocks/>
              </p:cNvSpPr>
              <p:nvPr/>
            </p:nvSpPr>
            <p:spPr bwMode="auto">
              <a:xfrm>
                <a:off x="5854700" y="3195638"/>
                <a:ext cx="641350" cy="319088"/>
              </a:xfrm>
              <a:custGeom>
                <a:avLst/>
                <a:gdLst>
                  <a:gd name="T0" fmla="*/ 22 w 170"/>
                  <a:gd name="T1" fmla="*/ 76 h 84"/>
                  <a:gd name="T2" fmla="*/ 30 w 170"/>
                  <a:gd name="T3" fmla="*/ 38 h 84"/>
                  <a:gd name="T4" fmla="*/ 30 w 170"/>
                  <a:gd name="T5" fmla="*/ 38 h 84"/>
                  <a:gd name="T6" fmla="*/ 30 w 170"/>
                  <a:gd name="T7" fmla="*/ 84 h 84"/>
                  <a:gd name="T8" fmla="*/ 101 w 170"/>
                  <a:gd name="T9" fmla="*/ 84 h 84"/>
                  <a:gd name="T10" fmla="*/ 101 w 170"/>
                  <a:gd name="T11" fmla="*/ 42 h 84"/>
                  <a:gd name="T12" fmla="*/ 102 w 170"/>
                  <a:gd name="T13" fmla="*/ 43 h 84"/>
                  <a:gd name="T14" fmla="*/ 111 w 170"/>
                  <a:gd name="T15" fmla="*/ 57 h 84"/>
                  <a:gd name="T16" fmla="*/ 116 w 170"/>
                  <a:gd name="T17" fmla="*/ 62 h 84"/>
                  <a:gd name="T18" fmla="*/ 118 w 170"/>
                  <a:gd name="T19" fmla="*/ 65 h 84"/>
                  <a:gd name="T20" fmla="*/ 120 w 170"/>
                  <a:gd name="T21" fmla="*/ 66 h 84"/>
                  <a:gd name="T22" fmla="*/ 124 w 170"/>
                  <a:gd name="T23" fmla="*/ 68 h 84"/>
                  <a:gd name="T24" fmla="*/ 127 w 170"/>
                  <a:gd name="T25" fmla="*/ 68 h 84"/>
                  <a:gd name="T26" fmla="*/ 133 w 170"/>
                  <a:gd name="T27" fmla="*/ 67 h 84"/>
                  <a:gd name="T28" fmla="*/ 136 w 170"/>
                  <a:gd name="T29" fmla="*/ 65 h 84"/>
                  <a:gd name="T30" fmla="*/ 141 w 170"/>
                  <a:gd name="T31" fmla="*/ 62 h 84"/>
                  <a:gd name="T32" fmla="*/ 149 w 170"/>
                  <a:gd name="T33" fmla="*/ 54 h 84"/>
                  <a:gd name="T34" fmla="*/ 165 w 170"/>
                  <a:gd name="T35" fmla="*/ 37 h 84"/>
                  <a:gd name="T36" fmla="*/ 164 w 170"/>
                  <a:gd name="T37" fmla="*/ 20 h 84"/>
                  <a:gd name="T38" fmla="*/ 147 w 170"/>
                  <a:gd name="T39" fmla="*/ 21 h 84"/>
                  <a:gd name="T40" fmla="*/ 147 w 170"/>
                  <a:gd name="T41" fmla="*/ 21 h 84"/>
                  <a:gd name="T42" fmla="*/ 134 w 170"/>
                  <a:gd name="T43" fmla="*/ 35 h 84"/>
                  <a:gd name="T44" fmla="*/ 129 w 170"/>
                  <a:gd name="T45" fmla="*/ 40 h 84"/>
                  <a:gd name="T46" fmla="*/ 126 w 170"/>
                  <a:gd name="T47" fmla="*/ 35 h 84"/>
                  <a:gd name="T48" fmla="*/ 116 w 170"/>
                  <a:gd name="T49" fmla="*/ 20 h 84"/>
                  <a:gd name="T50" fmla="*/ 112 w 170"/>
                  <a:gd name="T51" fmla="*/ 14 h 84"/>
                  <a:gd name="T52" fmla="*/ 111 w 170"/>
                  <a:gd name="T53" fmla="*/ 13 h 84"/>
                  <a:gd name="T54" fmla="*/ 111 w 170"/>
                  <a:gd name="T55" fmla="*/ 12 h 84"/>
                  <a:gd name="T56" fmla="*/ 109 w 170"/>
                  <a:gd name="T57" fmla="*/ 9 h 84"/>
                  <a:gd name="T58" fmla="*/ 92 w 170"/>
                  <a:gd name="T59" fmla="*/ 2 h 84"/>
                  <a:gd name="T60" fmla="*/ 84 w 170"/>
                  <a:gd name="T61" fmla="*/ 0 h 84"/>
                  <a:gd name="T62" fmla="*/ 84 w 170"/>
                  <a:gd name="T63" fmla="*/ 0 h 84"/>
                  <a:gd name="T64" fmla="*/ 84 w 170"/>
                  <a:gd name="T65" fmla="*/ 0 h 84"/>
                  <a:gd name="T66" fmla="*/ 73 w 170"/>
                  <a:gd name="T67" fmla="*/ 37 h 84"/>
                  <a:gd name="T68" fmla="*/ 69 w 170"/>
                  <a:gd name="T69" fmla="*/ 14 h 84"/>
                  <a:gd name="T70" fmla="*/ 72 w 170"/>
                  <a:gd name="T71" fmla="*/ 7 h 84"/>
                  <a:gd name="T72" fmla="*/ 67 w 170"/>
                  <a:gd name="T73" fmla="*/ 2 h 84"/>
                  <a:gd name="T74" fmla="*/ 64 w 170"/>
                  <a:gd name="T75" fmla="*/ 2 h 84"/>
                  <a:gd name="T76" fmla="*/ 59 w 170"/>
                  <a:gd name="T77" fmla="*/ 7 h 84"/>
                  <a:gd name="T78" fmla="*/ 62 w 170"/>
                  <a:gd name="T79" fmla="*/ 14 h 84"/>
                  <a:gd name="T80" fmla="*/ 58 w 170"/>
                  <a:gd name="T81" fmla="*/ 37 h 84"/>
                  <a:gd name="T82" fmla="*/ 47 w 170"/>
                  <a:gd name="T83" fmla="*/ 0 h 84"/>
                  <a:gd name="T84" fmla="*/ 47 w 170"/>
                  <a:gd name="T85" fmla="*/ 0 h 84"/>
                  <a:gd name="T86" fmla="*/ 47 w 170"/>
                  <a:gd name="T87" fmla="*/ 0 h 84"/>
                  <a:gd name="T88" fmla="*/ 40 w 170"/>
                  <a:gd name="T89" fmla="*/ 2 h 84"/>
                  <a:gd name="T90" fmla="*/ 17 w 170"/>
                  <a:gd name="T91" fmla="*/ 11 h 84"/>
                  <a:gd name="T92" fmla="*/ 0 w 170"/>
                  <a:gd name="T93" fmla="*/ 75 h 84"/>
                  <a:gd name="T94" fmla="*/ 0 w 170"/>
                  <a:gd name="T95" fmla="*/ 84 h 84"/>
                  <a:gd name="T96" fmla="*/ 22 w 170"/>
                  <a:gd name="T97" fmla="*/ 84 h 84"/>
                  <a:gd name="T98" fmla="*/ 22 w 170"/>
                  <a:gd name="T99"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84">
                    <a:moveTo>
                      <a:pt x="22" y="76"/>
                    </a:moveTo>
                    <a:cubicBezTo>
                      <a:pt x="23" y="61"/>
                      <a:pt x="28" y="39"/>
                      <a:pt x="30" y="38"/>
                    </a:cubicBezTo>
                    <a:cubicBezTo>
                      <a:pt x="30" y="38"/>
                      <a:pt x="30" y="38"/>
                      <a:pt x="30" y="38"/>
                    </a:cubicBezTo>
                    <a:cubicBezTo>
                      <a:pt x="30" y="84"/>
                      <a:pt x="30" y="84"/>
                      <a:pt x="30" y="84"/>
                    </a:cubicBezTo>
                    <a:cubicBezTo>
                      <a:pt x="101" y="84"/>
                      <a:pt x="101" y="84"/>
                      <a:pt x="101" y="84"/>
                    </a:cubicBezTo>
                    <a:cubicBezTo>
                      <a:pt x="101" y="42"/>
                      <a:pt x="101" y="42"/>
                      <a:pt x="101" y="42"/>
                    </a:cubicBezTo>
                    <a:cubicBezTo>
                      <a:pt x="102" y="42"/>
                      <a:pt x="102" y="43"/>
                      <a:pt x="102" y="43"/>
                    </a:cubicBezTo>
                    <a:cubicBezTo>
                      <a:pt x="105" y="48"/>
                      <a:pt x="108" y="53"/>
                      <a:pt x="111" y="57"/>
                    </a:cubicBezTo>
                    <a:cubicBezTo>
                      <a:pt x="113" y="59"/>
                      <a:pt x="114" y="60"/>
                      <a:pt x="116" y="62"/>
                    </a:cubicBezTo>
                    <a:cubicBezTo>
                      <a:pt x="116" y="63"/>
                      <a:pt x="117" y="64"/>
                      <a:pt x="118" y="65"/>
                    </a:cubicBezTo>
                    <a:cubicBezTo>
                      <a:pt x="119" y="65"/>
                      <a:pt x="119" y="66"/>
                      <a:pt x="120" y="66"/>
                    </a:cubicBezTo>
                    <a:cubicBezTo>
                      <a:pt x="121" y="67"/>
                      <a:pt x="122" y="67"/>
                      <a:pt x="124" y="68"/>
                    </a:cubicBezTo>
                    <a:cubicBezTo>
                      <a:pt x="125" y="68"/>
                      <a:pt x="126" y="68"/>
                      <a:pt x="127" y="68"/>
                    </a:cubicBezTo>
                    <a:cubicBezTo>
                      <a:pt x="130" y="68"/>
                      <a:pt x="132" y="67"/>
                      <a:pt x="133" y="67"/>
                    </a:cubicBezTo>
                    <a:cubicBezTo>
                      <a:pt x="134" y="66"/>
                      <a:pt x="135" y="66"/>
                      <a:pt x="136" y="65"/>
                    </a:cubicBezTo>
                    <a:cubicBezTo>
                      <a:pt x="138" y="64"/>
                      <a:pt x="140" y="63"/>
                      <a:pt x="141" y="62"/>
                    </a:cubicBezTo>
                    <a:cubicBezTo>
                      <a:pt x="144" y="59"/>
                      <a:pt x="146" y="57"/>
                      <a:pt x="149" y="54"/>
                    </a:cubicBezTo>
                    <a:cubicBezTo>
                      <a:pt x="157" y="46"/>
                      <a:pt x="165" y="37"/>
                      <a:pt x="165" y="37"/>
                    </a:cubicBezTo>
                    <a:cubicBezTo>
                      <a:pt x="170" y="32"/>
                      <a:pt x="169" y="24"/>
                      <a:pt x="164" y="20"/>
                    </a:cubicBezTo>
                    <a:cubicBezTo>
                      <a:pt x="159" y="15"/>
                      <a:pt x="151" y="16"/>
                      <a:pt x="147" y="21"/>
                    </a:cubicBezTo>
                    <a:cubicBezTo>
                      <a:pt x="147" y="21"/>
                      <a:pt x="147" y="21"/>
                      <a:pt x="147" y="21"/>
                    </a:cubicBezTo>
                    <a:cubicBezTo>
                      <a:pt x="146" y="22"/>
                      <a:pt x="141" y="28"/>
                      <a:pt x="134" y="35"/>
                    </a:cubicBezTo>
                    <a:cubicBezTo>
                      <a:pt x="133" y="37"/>
                      <a:pt x="131" y="39"/>
                      <a:pt x="129" y="40"/>
                    </a:cubicBezTo>
                    <a:cubicBezTo>
                      <a:pt x="128" y="39"/>
                      <a:pt x="127" y="37"/>
                      <a:pt x="126" y="35"/>
                    </a:cubicBezTo>
                    <a:cubicBezTo>
                      <a:pt x="122" y="30"/>
                      <a:pt x="118" y="24"/>
                      <a:pt x="116" y="20"/>
                    </a:cubicBezTo>
                    <a:cubicBezTo>
                      <a:pt x="114" y="17"/>
                      <a:pt x="113" y="15"/>
                      <a:pt x="112" y="14"/>
                    </a:cubicBezTo>
                    <a:cubicBezTo>
                      <a:pt x="112" y="13"/>
                      <a:pt x="112" y="13"/>
                      <a:pt x="111" y="13"/>
                    </a:cubicBezTo>
                    <a:cubicBezTo>
                      <a:pt x="111" y="12"/>
                      <a:pt x="111" y="12"/>
                      <a:pt x="111" y="12"/>
                    </a:cubicBezTo>
                    <a:cubicBezTo>
                      <a:pt x="110" y="11"/>
                      <a:pt x="110" y="10"/>
                      <a:pt x="109" y="9"/>
                    </a:cubicBezTo>
                    <a:cubicBezTo>
                      <a:pt x="108" y="8"/>
                      <a:pt x="104" y="5"/>
                      <a:pt x="92" y="2"/>
                    </a:cubicBezTo>
                    <a:cubicBezTo>
                      <a:pt x="89" y="1"/>
                      <a:pt x="86" y="0"/>
                      <a:pt x="84" y="0"/>
                    </a:cubicBezTo>
                    <a:cubicBezTo>
                      <a:pt x="84" y="0"/>
                      <a:pt x="84" y="0"/>
                      <a:pt x="84" y="0"/>
                    </a:cubicBezTo>
                    <a:cubicBezTo>
                      <a:pt x="84" y="0"/>
                      <a:pt x="84" y="0"/>
                      <a:pt x="84" y="0"/>
                    </a:cubicBezTo>
                    <a:cubicBezTo>
                      <a:pt x="83" y="5"/>
                      <a:pt x="81" y="20"/>
                      <a:pt x="73" y="37"/>
                    </a:cubicBezTo>
                    <a:cubicBezTo>
                      <a:pt x="71" y="25"/>
                      <a:pt x="69" y="15"/>
                      <a:pt x="69" y="14"/>
                    </a:cubicBezTo>
                    <a:cubicBezTo>
                      <a:pt x="72" y="7"/>
                      <a:pt x="72" y="7"/>
                      <a:pt x="72" y="7"/>
                    </a:cubicBezTo>
                    <a:cubicBezTo>
                      <a:pt x="67" y="2"/>
                      <a:pt x="67" y="2"/>
                      <a:pt x="67" y="2"/>
                    </a:cubicBezTo>
                    <a:cubicBezTo>
                      <a:pt x="64" y="2"/>
                      <a:pt x="64" y="2"/>
                      <a:pt x="64" y="2"/>
                    </a:cubicBezTo>
                    <a:cubicBezTo>
                      <a:pt x="59" y="7"/>
                      <a:pt x="59" y="7"/>
                      <a:pt x="59" y="7"/>
                    </a:cubicBezTo>
                    <a:cubicBezTo>
                      <a:pt x="62" y="14"/>
                      <a:pt x="62" y="14"/>
                      <a:pt x="62" y="14"/>
                    </a:cubicBezTo>
                    <a:cubicBezTo>
                      <a:pt x="62" y="15"/>
                      <a:pt x="60" y="25"/>
                      <a:pt x="58" y="37"/>
                    </a:cubicBezTo>
                    <a:cubicBezTo>
                      <a:pt x="50" y="20"/>
                      <a:pt x="48" y="5"/>
                      <a:pt x="47" y="0"/>
                    </a:cubicBezTo>
                    <a:cubicBezTo>
                      <a:pt x="47" y="0"/>
                      <a:pt x="47" y="0"/>
                      <a:pt x="47" y="0"/>
                    </a:cubicBezTo>
                    <a:cubicBezTo>
                      <a:pt x="47" y="0"/>
                      <a:pt x="47" y="0"/>
                      <a:pt x="47" y="0"/>
                    </a:cubicBezTo>
                    <a:cubicBezTo>
                      <a:pt x="45" y="0"/>
                      <a:pt x="43" y="1"/>
                      <a:pt x="40" y="2"/>
                    </a:cubicBezTo>
                    <a:cubicBezTo>
                      <a:pt x="33" y="4"/>
                      <a:pt x="23" y="8"/>
                      <a:pt x="17" y="11"/>
                    </a:cubicBezTo>
                    <a:cubicBezTo>
                      <a:pt x="14" y="14"/>
                      <a:pt x="3" y="29"/>
                      <a:pt x="0" y="75"/>
                    </a:cubicBezTo>
                    <a:cubicBezTo>
                      <a:pt x="0" y="78"/>
                      <a:pt x="0" y="81"/>
                      <a:pt x="0" y="84"/>
                    </a:cubicBezTo>
                    <a:cubicBezTo>
                      <a:pt x="22" y="84"/>
                      <a:pt x="22" y="84"/>
                      <a:pt x="22" y="84"/>
                    </a:cubicBezTo>
                    <a:cubicBezTo>
                      <a:pt x="22" y="81"/>
                      <a:pt x="22" y="79"/>
                      <a:pt x="22" y="76"/>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14" name="Freeform 71"/>
              <p:cNvSpPr>
                <a:spLocks/>
              </p:cNvSpPr>
              <p:nvPr/>
            </p:nvSpPr>
            <p:spPr bwMode="auto">
              <a:xfrm>
                <a:off x="5978525" y="2911475"/>
                <a:ext cx="246063" cy="269875"/>
              </a:xfrm>
              <a:custGeom>
                <a:avLst/>
                <a:gdLst>
                  <a:gd name="T0" fmla="*/ 7 w 65"/>
                  <a:gd name="T1" fmla="*/ 46 h 71"/>
                  <a:gd name="T2" fmla="*/ 33 w 65"/>
                  <a:gd name="T3" fmla="*/ 71 h 71"/>
                  <a:gd name="T4" fmla="*/ 59 w 65"/>
                  <a:gd name="T5" fmla="*/ 46 h 71"/>
                  <a:gd name="T6" fmla="*/ 64 w 65"/>
                  <a:gd name="T7" fmla="*/ 34 h 71"/>
                  <a:gd name="T8" fmla="*/ 60 w 65"/>
                  <a:gd name="T9" fmla="*/ 29 h 71"/>
                  <a:gd name="T10" fmla="*/ 33 w 65"/>
                  <a:gd name="T11" fmla="*/ 0 h 71"/>
                  <a:gd name="T12" fmla="*/ 5 w 65"/>
                  <a:gd name="T13" fmla="*/ 29 h 71"/>
                  <a:gd name="T14" fmla="*/ 1 w 65"/>
                  <a:gd name="T15" fmla="*/ 34 h 71"/>
                  <a:gd name="T16" fmla="*/ 7 w 65"/>
                  <a:gd name="T17" fmla="*/ 4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71">
                    <a:moveTo>
                      <a:pt x="7" y="46"/>
                    </a:moveTo>
                    <a:cubicBezTo>
                      <a:pt x="11" y="59"/>
                      <a:pt x="19" y="71"/>
                      <a:pt x="33" y="71"/>
                    </a:cubicBezTo>
                    <a:cubicBezTo>
                      <a:pt x="47" y="71"/>
                      <a:pt x="55" y="59"/>
                      <a:pt x="59" y="46"/>
                    </a:cubicBezTo>
                    <a:cubicBezTo>
                      <a:pt x="62" y="44"/>
                      <a:pt x="65" y="38"/>
                      <a:pt x="64" y="34"/>
                    </a:cubicBezTo>
                    <a:cubicBezTo>
                      <a:pt x="64" y="31"/>
                      <a:pt x="63" y="30"/>
                      <a:pt x="60" y="29"/>
                    </a:cubicBezTo>
                    <a:cubicBezTo>
                      <a:pt x="60" y="13"/>
                      <a:pt x="49" y="0"/>
                      <a:pt x="33" y="0"/>
                    </a:cubicBezTo>
                    <a:cubicBezTo>
                      <a:pt x="17" y="0"/>
                      <a:pt x="6" y="13"/>
                      <a:pt x="5" y="29"/>
                    </a:cubicBezTo>
                    <a:cubicBezTo>
                      <a:pt x="3" y="30"/>
                      <a:pt x="1" y="31"/>
                      <a:pt x="1" y="34"/>
                    </a:cubicBezTo>
                    <a:cubicBezTo>
                      <a:pt x="0" y="39"/>
                      <a:pt x="3" y="45"/>
                      <a:pt x="7" y="46"/>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15" name="Freeform 72"/>
              <p:cNvSpPr>
                <a:spLocks/>
              </p:cNvSpPr>
              <p:nvPr/>
            </p:nvSpPr>
            <p:spPr bwMode="auto">
              <a:xfrm>
                <a:off x="5524500" y="3536950"/>
                <a:ext cx="1143000" cy="409575"/>
              </a:xfrm>
              <a:custGeom>
                <a:avLst/>
                <a:gdLst>
                  <a:gd name="T0" fmla="*/ 232 w 302"/>
                  <a:gd name="T1" fmla="*/ 0 h 108"/>
                  <a:gd name="T2" fmla="*/ 235 w 302"/>
                  <a:gd name="T3" fmla="*/ 3 h 108"/>
                  <a:gd name="T4" fmla="*/ 286 w 302"/>
                  <a:gd name="T5" fmla="*/ 88 h 108"/>
                  <a:gd name="T6" fmla="*/ 286 w 302"/>
                  <a:gd name="T7" fmla="*/ 90 h 108"/>
                  <a:gd name="T8" fmla="*/ 16 w 302"/>
                  <a:gd name="T9" fmla="*/ 89 h 108"/>
                  <a:gd name="T10" fmla="*/ 16 w 302"/>
                  <a:gd name="T11" fmla="*/ 88 h 108"/>
                  <a:gd name="T12" fmla="*/ 69 w 302"/>
                  <a:gd name="T13" fmla="*/ 2 h 108"/>
                  <a:gd name="T14" fmla="*/ 71 w 302"/>
                  <a:gd name="T15" fmla="*/ 0 h 108"/>
                  <a:gd name="T16" fmla="*/ 59 w 302"/>
                  <a:gd name="T17" fmla="*/ 0 h 108"/>
                  <a:gd name="T18" fmla="*/ 0 w 302"/>
                  <a:gd name="T19" fmla="*/ 92 h 108"/>
                  <a:gd name="T20" fmla="*/ 0 w 302"/>
                  <a:gd name="T21" fmla="*/ 108 h 108"/>
                  <a:gd name="T22" fmla="*/ 1 w 302"/>
                  <a:gd name="T23" fmla="*/ 108 h 108"/>
                  <a:gd name="T24" fmla="*/ 302 w 302"/>
                  <a:gd name="T25" fmla="*/ 108 h 108"/>
                  <a:gd name="T26" fmla="*/ 302 w 302"/>
                  <a:gd name="T27" fmla="*/ 108 h 108"/>
                  <a:gd name="T28" fmla="*/ 302 w 302"/>
                  <a:gd name="T29" fmla="*/ 91 h 108"/>
                  <a:gd name="T30" fmla="*/ 244 w 302"/>
                  <a:gd name="T31" fmla="*/ 0 h 108"/>
                  <a:gd name="T32" fmla="*/ 232 w 302"/>
                  <a:gd name="T3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 h="108">
                    <a:moveTo>
                      <a:pt x="232" y="0"/>
                    </a:moveTo>
                    <a:cubicBezTo>
                      <a:pt x="233" y="1"/>
                      <a:pt x="234" y="1"/>
                      <a:pt x="235" y="3"/>
                    </a:cubicBezTo>
                    <a:cubicBezTo>
                      <a:pt x="286" y="88"/>
                      <a:pt x="286" y="88"/>
                      <a:pt x="286" y="88"/>
                    </a:cubicBezTo>
                    <a:cubicBezTo>
                      <a:pt x="286" y="89"/>
                      <a:pt x="286" y="89"/>
                      <a:pt x="286" y="90"/>
                    </a:cubicBezTo>
                    <a:cubicBezTo>
                      <a:pt x="16" y="89"/>
                      <a:pt x="16" y="89"/>
                      <a:pt x="16" y="89"/>
                    </a:cubicBezTo>
                    <a:cubicBezTo>
                      <a:pt x="16" y="89"/>
                      <a:pt x="16" y="89"/>
                      <a:pt x="16" y="88"/>
                    </a:cubicBezTo>
                    <a:cubicBezTo>
                      <a:pt x="69" y="2"/>
                      <a:pt x="69" y="2"/>
                      <a:pt x="69" y="2"/>
                    </a:cubicBezTo>
                    <a:cubicBezTo>
                      <a:pt x="69" y="1"/>
                      <a:pt x="70" y="1"/>
                      <a:pt x="71" y="0"/>
                    </a:cubicBezTo>
                    <a:cubicBezTo>
                      <a:pt x="59" y="0"/>
                      <a:pt x="59" y="0"/>
                      <a:pt x="59" y="0"/>
                    </a:cubicBezTo>
                    <a:cubicBezTo>
                      <a:pt x="0" y="92"/>
                      <a:pt x="0" y="92"/>
                      <a:pt x="0" y="92"/>
                    </a:cubicBezTo>
                    <a:cubicBezTo>
                      <a:pt x="0" y="108"/>
                      <a:pt x="0" y="108"/>
                      <a:pt x="0" y="108"/>
                    </a:cubicBezTo>
                    <a:cubicBezTo>
                      <a:pt x="0" y="108"/>
                      <a:pt x="1" y="108"/>
                      <a:pt x="1" y="108"/>
                    </a:cubicBezTo>
                    <a:cubicBezTo>
                      <a:pt x="302" y="108"/>
                      <a:pt x="302" y="108"/>
                      <a:pt x="302" y="108"/>
                    </a:cubicBezTo>
                    <a:cubicBezTo>
                      <a:pt x="302" y="108"/>
                      <a:pt x="302" y="108"/>
                      <a:pt x="302" y="108"/>
                    </a:cubicBezTo>
                    <a:cubicBezTo>
                      <a:pt x="302" y="91"/>
                      <a:pt x="302" y="91"/>
                      <a:pt x="302" y="91"/>
                    </a:cubicBezTo>
                    <a:cubicBezTo>
                      <a:pt x="244" y="0"/>
                      <a:pt x="244" y="0"/>
                      <a:pt x="244" y="0"/>
                    </a:cubicBezTo>
                    <a:lnTo>
                      <a:pt x="232"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grpSp>
      </p:grpSp>
      <p:grpSp>
        <p:nvGrpSpPr>
          <p:cNvPr id="16" name="组合 15"/>
          <p:cNvGrpSpPr/>
          <p:nvPr/>
        </p:nvGrpSpPr>
        <p:grpSpPr>
          <a:xfrm>
            <a:off x="3725170" y="1445545"/>
            <a:ext cx="540060" cy="598463"/>
            <a:chOff x="5687735" y="5297652"/>
            <a:chExt cx="720080" cy="797950"/>
          </a:xfrm>
        </p:grpSpPr>
        <p:sp>
          <p:nvSpPr>
            <p:cNvPr id="17" name="Freeform 5"/>
            <p:cNvSpPr>
              <a:spLocks/>
            </p:cNvSpPr>
            <p:nvPr/>
          </p:nvSpPr>
          <p:spPr bwMode="auto">
            <a:xfrm rot="5400000">
              <a:off x="5648800" y="5336587"/>
              <a:ext cx="797950" cy="720080"/>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A5F66"/>
            </a:solidFill>
            <a:ln>
              <a:noFill/>
            </a:ln>
            <a:effectLst>
              <a:outerShdw blurRad="152400" dist="152400" dir="5400000" sx="90000" sy="-19000" rotWithShape="0">
                <a:prstClr val="black">
                  <a:alpha val="15000"/>
                </a:prstClr>
              </a:outerShdw>
            </a:effectLst>
          </p:spPr>
          <p:txBody>
            <a:bodyPr/>
            <a:lstStyle/>
            <a:p>
              <a:endParaRPr lang="zh-CN" altLang="en-US" sz="1500">
                <a:solidFill>
                  <a:schemeClr val="tx1">
                    <a:lumMod val="75000"/>
                    <a:lumOff val="25000"/>
                  </a:schemeClr>
                </a:solidFill>
              </a:endParaRPr>
            </a:p>
          </p:txBody>
        </p:sp>
        <p:grpSp>
          <p:nvGrpSpPr>
            <p:cNvPr id="18" name="组合 17"/>
            <p:cNvGrpSpPr/>
            <p:nvPr/>
          </p:nvGrpSpPr>
          <p:grpSpPr>
            <a:xfrm>
              <a:off x="5920829" y="5499202"/>
              <a:ext cx="292993" cy="420633"/>
              <a:chOff x="5691188" y="2855913"/>
              <a:chExt cx="801688" cy="1150938"/>
            </a:xfrm>
            <a:solidFill>
              <a:srgbClr val="ECBA88"/>
            </a:solidFill>
          </p:grpSpPr>
          <p:sp>
            <p:nvSpPr>
              <p:cNvPr id="19" name="Freeform 30"/>
              <p:cNvSpPr>
                <a:spLocks noEditPoints="1"/>
              </p:cNvSpPr>
              <p:nvPr/>
            </p:nvSpPr>
            <p:spPr bwMode="auto">
              <a:xfrm>
                <a:off x="5691188" y="2855913"/>
                <a:ext cx="801688" cy="1150938"/>
              </a:xfrm>
              <a:custGeom>
                <a:avLst/>
                <a:gdLst>
                  <a:gd name="T0" fmla="*/ 0 w 210"/>
                  <a:gd name="T1" fmla="*/ 9 h 304"/>
                  <a:gd name="T2" fmla="*/ 201 w 210"/>
                  <a:gd name="T3" fmla="*/ 304 h 304"/>
                  <a:gd name="T4" fmla="*/ 201 w 210"/>
                  <a:gd name="T5" fmla="*/ 0 h 304"/>
                  <a:gd name="T6" fmla="*/ 46 w 210"/>
                  <a:gd name="T7" fmla="*/ 132 h 304"/>
                  <a:gd name="T8" fmla="*/ 46 w 210"/>
                  <a:gd name="T9" fmla="*/ 165 h 304"/>
                  <a:gd name="T10" fmla="*/ 17 w 210"/>
                  <a:gd name="T11" fmla="*/ 139 h 304"/>
                  <a:gd name="T12" fmla="*/ 46 w 210"/>
                  <a:gd name="T13" fmla="*/ 171 h 304"/>
                  <a:gd name="T14" fmla="*/ 46 w 210"/>
                  <a:gd name="T15" fmla="*/ 203 h 304"/>
                  <a:gd name="T16" fmla="*/ 17 w 210"/>
                  <a:gd name="T17" fmla="*/ 178 h 304"/>
                  <a:gd name="T18" fmla="*/ 46 w 210"/>
                  <a:gd name="T19" fmla="*/ 210 h 304"/>
                  <a:gd name="T20" fmla="*/ 46 w 210"/>
                  <a:gd name="T21" fmla="*/ 242 h 304"/>
                  <a:gd name="T22" fmla="*/ 17 w 210"/>
                  <a:gd name="T23" fmla="*/ 217 h 304"/>
                  <a:gd name="T24" fmla="*/ 24 w 210"/>
                  <a:gd name="T25" fmla="*/ 281 h 304"/>
                  <a:gd name="T26" fmla="*/ 24 w 210"/>
                  <a:gd name="T27" fmla="*/ 249 h 304"/>
                  <a:gd name="T28" fmla="*/ 99 w 210"/>
                  <a:gd name="T29" fmla="*/ 274 h 304"/>
                  <a:gd name="T30" fmla="*/ 71 w 210"/>
                  <a:gd name="T31" fmla="*/ 242 h 304"/>
                  <a:gd name="T32" fmla="*/ 71 w 210"/>
                  <a:gd name="T33" fmla="*/ 210 h 304"/>
                  <a:gd name="T34" fmla="*/ 99 w 210"/>
                  <a:gd name="T35" fmla="*/ 235 h 304"/>
                  <a:gd name="T36" fmla="*/ 71 w 210"/>
                  <a:gd name="T37" fmla="*/ 203 h 304"/>
                  <a:gd name="T38" fmla="*/ 71 w 210"/>
                  <a:gd name="T39" fmla="*/ 171 h 304"/>
                  <a:gd name="T40" fmla="*/ 99 w 210"/>
                  <a:gd name="T41" fmla="*/ 197 h 304"/>
                  <a:gd name="T42" fmla="*/ 71 w 210"/>
                  <a:gd name="T43" fmla="*/ 165 h 304"/>
                  <a:gd name="T44" fmla="*/ 71 w 210"/>
                  <a:gd name="T45" fmla="*/ 132 h 304"/>
                  <a:gd name="T46" fmla="*/ 99 w 210"/>
                  <a:gd name="T47" fmla="*/ 158 h 304"/>
                  <a:gd name="T48" fmla="*/ 118 w 210"/>
                  <a:gd name="T49" fmla="*/ 281 h 304"/>
                  <a:gd name="T50" fmla="*/ 118 w 210"/>
                  <a:gd name="T51" fmla="*/ 249 h 304"/>
                  <a:gd name="T52" fmla="*/ 146 w 210"/>
                  <a:gd name="T53" fmla="*/ 274 h 304"/>
                  <a:gd name="T54" fmla="*/ 118 w 210"/>
                  <a:gd name="T55" fmla="*/ 242 h 304"/>
                  <a:gd name="T56" fmla="*/ 118 w 210"/>
                  <a:gd name="T57" fmla="*/ 210 h 304"/>
                  <a:gd name="T58" fmla="*/ 146 w 210"/>
                  <a:gd name="T59" fmla="*/ 235 h 304"/>
                  <a:gd name="T60" fmla="*/ 118 w 210"/>
                  <a:gd name="T61" fmla="*/ 203 h 304"/>
                  <a:gd name="T62" fmla="*/ 118 w 210"/>
                  <a:gd name="T63" fmla="*/ 171 h 304"/>
                  <a:gd name="T64" fmla="*/ 146 w 210"/>
                  <a:gd name="T65" fmla="*/ 197 h 304"/>
                  <a:gd name="T66" fmla="*/ 118 w 210"/>
                  <a:gd name="T67" fmla="*/ 165 h 304"/>
                  <a:gd name="T68" fmla="*/ 118 w 210"/>
                  <a:gd name="T69" fmla="*/ 132 h 304"/>
                  <a:gd name="T70" fmla="*/ 146 w 210"/>
                  <a:gd name="T71" fmla="*/ 158 h 304"/>
                  <a:gd name="T72" fmla="*/ 164 w 210"/>
                  <a:gd name="T73" fmla="*/ 281 h 304"/>
                  <a:gd name="T74" fmla="*/ 164 w 210"/>
                  <a:gd name="T75" fmla="*/ 210 h 304"/>
                  <a:gd name="T76" fmla="*/ 193 w 210"/>
                  <a:gd name="T77" fmla="*/ 274 h 304"/>
                  <a:gd name="T78" fmla="*/ 164 w 210"/>
                  <a:gd name="T79" fmla="*/ 203 h 304"/>
                  <a:gd name="T80" fmla="*/ 164 w 210"/>
                  <a:gd name="T81" fmla="*/ 171 h 304"/>
                  <a:gd name="T82" fmla="*/ 193 w 210"/>
                  <a:gd name="T83" fmla="*/ 197 h 304"/>
                  <a:gd name="T84" fmla="*/ 164 w 210"/>
                  <a:gd name="T85" fmla="*/ 165 h 304"/>
                  <a:gd name="T86" fmla="*/ 164 w 210"/>
                  <a:gd name="T87" fmla="*/ 132 h 304"/>
                  <a:gd name="T88" fmla="*/ 193 w 210"/>
                  <a:gd name="T89" fmla="*/ 158 h 304"/>
                  <a:gd name="T90" fmla="*/ 24 w 210"/>
                  <a:gd name="T91" fmla="*/ 111 h 304"/>
                  <a:gd name="T92" fmla="*/ 24 w 210"/>
                  <a:gd name="T93" fmla="*/ 20 h 304"/>
                  <a:gd name="T94" fmla="*/ 193 w 210"/>
                  <a:gd name="T95" fmla="*/ 1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0" h="304">
                    <a:moveTo>
                      <a:pt x="201" y="0"/>
                    </a:moveTo>
                    <a:cubicBezTo>
                      <a:pt x="9" y="0"/>
                      <a:pt x="9" y="0"/>
                      <a:pt x="9" y="0"/>
                    </a:cubicBezTo>
                    <a:cubicBezTo>
                      <a:pt x="4" y="0"/>
                      <a:pt x="0" y="4"/>
                      <a:pt x="0" y="9"/>
                    </a:cubicBezTo>
                    <a:cubicBezTo>
                      <a:pt x="0" y="295"/>
                      <a:pt x="0" y="295"/>
                      <a:pt x="0" y="295"/>
                    </a:cubicBezTo>
                    <a:cubicBezTo>
                      <a:pt x="0" y="300"/>
                      <a:pt x="4" y="304"/>
                      <a:pt x="9" y="304"/>
                    </a:cubicBezTo>
                    <a:cubicBezTo>
                      <a:pt x="201" y="304"/>
                      <a:pt x="201" y="304"/>
                      <a:pt x="201" y="304"/>
                    </a:cubicBezTo>
                    <a:cubicBezTo>
                      <a:pt x="206" y="304"/>
                      <a:pt x="210" y="300"/>
                      <a:pt x="210" y="295"/>
                    </a:cubicBezTo>
                    <a:cubicBezTo>
                      <a:pt x="210" y="9"/>
                      <a:pt x="210" y="9"/>
                      <a:pt x="210" y="9"/>
                    </a:cubicBezTo>
                    <a:cubicBezTo>
                      <a:pt x="210" y="4"/>
                      <a:pt x="206" y="0"/>
                      <a:pt x="201" y="0"/>
                    </a:cubicBezTo>
                    <a:close/>
                    <a:moveTo>
                      <a:pt x="17" y="139"/>
                    </a:moveTo>
                    <a:cubicBezTo>
                      <a:pt x="17" y="135"/>
                      <a:pt x="20" y="132"/>
                      <a:pt x="24" y="132"/>
                    </a:cubicBezTo>
                    <a:cubicBezTo>
                      <a:pt x="46" y="132"/>
                      <a:pt x="46" y="132"/>
                      <a:pt x="46" y="132"/>
                    </a:cubicBezTo>
                    <a:cubicBezTo>
                      <a:pt x="49" y="132"/>
                      <a:pt x="52" y="135"/>
                      <a:pt x="52" y="139"/>
                    </a:cubicBezTo>
                    <a:cubicBezTo>
                      <a:pt x="52" y="158"/>
                      <a:pt x="52" y="158"/>
                      <a:pt x="52" y="158"/>
                    </a:cubicBezTo>
                    <a:cubicBezTo>
                      <a:pt x="52" y="162"/>
                      <a:pt x="49" y="165"/>
                      <a:pt x="46" y="165"/>
                    </a:cubicBezTo>
                    <a:cubicBezTo>
                      <a:pt x="24" y="165"/>
                      <a:pt x="24" y="165"/>
                      <a:pt x="24" y="165"/>
                    </a:cubicBezTo>
                    <a:cubicBezTo>
                      <a:pt x="20" y="165"/>
                      <a:pt x="17" y="162"/>
                      <a:pt x="17" y="158"/>
                    </a:cubicBezTo>
                    <a:lnTo>
                      <a:pt x="17" y="139"/>
                    </a:lnTo>
                    <a:close/>
                    <a:moveTo>
                      <a:pt x="17" y="178"/>
                    </a:moveTo>
                    <a:cubicBezTo>
                      <a:pt x="17" y="174"/>
                      <a:pt x="20" y="171"/>
                      <a:pt x="24" y="171"/>
                    </a:cubicBezTo>
                    <a:cubicBezTo>
                      <a:pt x="46" y="171"/>
                      <a:pt x="46" y="171"/>
                      <a:pt x="46" y="171"/>
                    </a:cubicBezTo>
                    <a:cubicBezTo>
                      <a:pt x="49" y="171"/>
                      <a:pt x="52" y="174"/>
                      <a:pt x="52" y="178"/>
                    </a:cubicBezTo>
                    <a:cubicBezTo>
                      <a:pt x="52" y="197"/>
                      <a:pt x="52" y="197"/>
                      <a:pt x="52" y="197"/>
                    </a:cubicBezTo>
                    <a:cubicBezTo>
                      <a:pt x="52" y="200"/>
                      <a:pt x="49" y="203"/>
                      <a:pt x="46" y="203"/>
                    </a:cubicBezTo>
                    <a:cubicBezTo>
                      <a:pt x="24" y="203"/>
                      <a:pt x="24" y="203"/>
                      <a:pt x="24" y="203"/>
                    </a:cubicBezTo>
                    <a:cubicBezTo>
                      <a:pt x="20" y="203"/>
                      <a:pt x="17" y="200"/>
                      <a:pt x="17" y="197"/>
                    </a:cubicBezTo>
                    <a:lnTo>
                      <a:pt x="17" y="178"/>
                    </a:lnTo>
                    <a:close/>
                    <a:moveTo>
                      <a:pt x="17" y="217"/>
                    </a:moveTo>
                    <a:cubicBezTo>
                      <a:pt x="17" y="213"/>
                      <a:pt x="20" y="210"/>
                      <a:pt x="24" y="210"/>
                    </a:cubicBezTo>
                    <a:cubicBezTo>
                      <a:pt x="46" y="210"/>
                      <a:pt x="46" y="210"/>
                      <a:pt x="46" y="210"/>
                    </a:cubicBezTo>
                    <a:cubicBezTo>
                      <a:pt x="49" y="210"/>
                      <a:pt x="52" y="213"/>
                      <a:pt x="52" y="217"/>
                    </a:cubicBezTo>
                    <a:cubicBezTo>
                      <a:pt x="52" y="235"/>
                      <a:pt x="52" y="235"/>
                      <a:pt x="52" y="235"/>
                    </a:cubicBezTo>
                    <a:cubicBezTo>
                      <a:pt x="52" y="239"/>
                      <a:pt x="49" y="242"/>
                      <a:pt x="46" y="242"/>
                    </a:cubicBezTo>
                    <a:cubicBezTo>
                      <a:pt x="24" y="242"/>
                      <a:pt x="24" y="242"/>
                      <a:pt x="24" y="242"/>
                    </a:cubicBezTo>
                    <a:cubicBezTo>
                      <a:pt x="20" y="242"/>
                      <a:pt x="17" y="239"/>
                      <a:pt x="17" y="235"/>
                    </a:cubicBezTo>
                    <a:lnTo>
                      <a:pt x="17" y="217"/>
                    </a:lnTo>
                    <a:close/>
                    <a:moveTo>
                      <a:pt x="99" y="274"/>
                    </a:moveTo>
                    <a:cubicBezTo>
                      <a:pt x="99" y="278"/>
                      <a:pt x="96" y="281"/>
                      <a:pt x="93" y="281"/>
                    </a:cubicBezTo>
                    <a:cubicBezTo>
                      <a:pt x="24" y="281"/>
                      <a:pt x="24" y="281"/>
                      <a:pt x="24" y="281"/>
                    </a:cubicBezTo>
                    <a:cubicBezTo>
                      <a:pt x="20" y="281"/>
                      <a:pt x="17" y="278"/>
                      <a:pt x="17" y="274"/>
                    </a:cubicBezTo>
                    <a:cubicBezTo>
                      <a:pt x="17" y="255"/>
                      <a:pt x="17" y="255"/>
                      <a:pt x="17" y="255"/>
                    </a:cubicBezTo>
                    <a:cubicBezTo>
                      <a:pt x="17" y="252"/>
                      <a:pt x="20" y="249"/>
                      <a:pt x="24" y="249"/>
                    </a:cubicBezTo>
                    <a:cubicBezTo>
                      <a:pt x="93" y="249"/>
                      <a:pt x="93" y="249"/>
                      <a:pt x="93" y="249"/>
                    </a:cubicBezTo>
                    <a:cubicBezTo>
                      <a:pt x="96" y="249"/>
                      <a:pt x="99" y="252"/>
                      <a:pt x="99" y="255"/>
                    </a:cubicBezTo>
                    <a:lnTo>
                      <a:pt x="99" y="274"/>
                    </a:lnTo>
                    <a:close/>
                    <a:moveTo>
                      <a:pt x="99" y="235"/>
                    </a:moveTo>
                    <a:cubicBezTo>
                      <a:pt x="99" y="239"/>
                      <a:pt x="96" y="242"/>
                      <a:pt x="93" y="242"/>
                    </a:cubicBezTo>
                    <a:cubicBezTo>
                      <a:pt x="71" y="242"/>
                      <a:pt x="71" y="242"/>
                      <a:pt x="71" y="242"/>
                    </a:cubicBezTo>
                    <a:cubicBezTo>
                      <a:pt x="67" y="242"/>
                      <a:pt x="64" y="239"/>
                      <a:pt x="64" y="235"/>
                    </a:cubicBezTo>
                    <a:cubicBezTo>
                      <a:pt x="64" y="217"/>
                      <a:pt x="64" y="217"/>
                      <a:pt x="64" y="217"/>
                    </a:cubicBezTo>
                    <a:cubicBezTo>
                      <a:pt x="64" y="213"/>
                      <a:pt x="67" y="210"/>
                      <a:pt x="71" y="210"/>
                    </a:cubicBezTo>
                    <a:cubicBezTo>
                      <a:pt x="93" y="210"/>
                      <a:pt x="93" y="210"/>
                      <a:pt x="93" y="210"/>
                    </a:cubicBezTo>
                    <a:cubicBezTo>
                      <a:pt x="96" y="210"/>
                      <a:pt x="99" y="213"/>
                      <a:pt x="99" y="217"/>
                    </a:cubicBezTo>
                    <a:lnTo>
                      <a:pt x="99" y="235"/>
                    </a:lnTo>
                    <a:close/>
                    <a:moveTo>
                      <a:pt x="99" y="197"/>
                    </a:moveTo>
                    <a:cubicBezTo>
                      <a:pt x="99" y="200"/>
                      <a:pt x="96" y="203"/>
                      <a:pt x="93" y="203"/>
                    </a:cubicBezTo>
                    <a:cubicBezTo>
                      <a:pt x="71" y="203"/>
                      <a:pt x="71" y="203"/>
                      <a:pt x="71" y="203"/>
                    </a:cubicBezTo>
                    <a:cubicBezTo>
                      <a:pt x="67" y="203"/>
                      <a:pt x="64" y="200"/>
                      <a:pt x="64" y="197"/>
                    </a:cubicBezTo>
                    <a:cubicBezTo>
                      <a:pt x="64" y="178"/>
                      <a:pt x="64" y="178"/>
                      <a:pt x="64" y="178"/>
                    </a:cubicBezTo>
                    <a:cubicBezTo>
                      <a:pt x="64" y="174"/>
                      <a:pt x="67" y="171"/>
                      <a:pt x="71" y="171"/>
                    </a:cubicBezTo>
                    <a:cubicBezTo>
                      <a:pt x="93" y="171"/>
                      <a:pt x="93" y="171"/>
                      <a:pt x="93" y="171"/>
                    </a:cubicBezTo>
                    <a:cubicBezTo>
                      <a:pt x="96" y="171"/>
                      <a:pt x="99" y="174"/>
                      <a:pt x="99" y="178"/>
                    </a:cubicBezTo>
                    <a:lnTo>
                      <a:pt x="99" y="197"/>
                    </a:lnTo>
                    <a:close/>
                    <a:moveTo>
                      <a:pt x="99" y="158"/>
                    </a:moveTo>
                    <a:cubicBezTo>
                      <a:pt x="99" y="162"/>
                      <a:pt x="96" y="165"/>
                      <a:pt x="93" y="165"/>
                    </a:cubicBezTo>
                    <a:cubicBezTo>
                      <a:pt x="71" y="165"/>
                      <a:pt x="71" y="165"/>
                      <a:pt x="71" y="165"/>
                    </a:cubicBezTo>
                    <a:cubicBezTo>
                      <a:pt x="67" y="165"/>
                      <a:pt x="64" y="162"/>
                      <a:pt x="64" y="158"/>
                    </a:cubicBezTo>
                    <a:cubicBezTo>
                      <a:pt x="64" y="139"/>
                      <a:pt x="64" y="139"/>
                      <a:pt x="64" y="139"/>
                    </a:cubicBezTo>
                    <a:cubicBezTo>
                      <a:pt x="64" y="135"/>
                      <a:pt x="67" y="132"/>
                      <a:pt x="71" y="132"/>
                    </a:cubicBezTo>
                    <a:cubicBezTo>
                      <a:pt x="93" y="132"/>
                      <a:pt x="93" y="132"/>
                      <a:pt x="93" y="132"/>
                    </a:cubicBezTo>
                    <a:cubicBezTo>
                      <a:pt x="96" y="132"/>
                      <a:pt x="99" y="135"/>
                      <a:pt x="99" y="139"/>
                    </a:cubicBezTo>
                    <a:lnTo>
                      <a:pt x="99" y="158"/>
                    </a:lnTo>
                    <a:close/>
                    <a:moveTo>
                      <a:pt x="146" y="274"/>
                    </a:moveTo>
                    <a:cubicBezTo>
                      <a:pt x="146" y="278"/>
                      <a:pt x="143" y="281"/>
                      <a:pt x="139" y="281"/>
                    </a:cubicBezTo>
                    <a:cubicBezTo>
                      <a:pt x="118" y="281"/>
                      <a:pt x="118" y="281"/>
                      <a:pt x="118" y="281"/>
                    </a:cubicBezTo>
                    <a:cubicBezTo>
                      <a:pt x="114" y="281"/>
                      <a:pt x="111" y="278"/>
                      <a:pt x="111" y="274"/>
                    </a:cubicBezTo>
                    <a:cubicBezTo>
                      <a:pt x="111" y="255"/>
                      <a:pt x="111" y="255"/>
                      <a:pt x="111" y="255"/>
                    </a:cubicBezTo>
                    <a:cubicBezTo>
                      <a:pt x="111" y="252"/>
                      <a:pt x="114" y="249"/>
                      <a:pt x="118" y="249"/>
                    </a:cubicBezTo>
                    <a:cubicBezTo>
                      <a:pt x="139" y="249"/>
                      <a:pt x="139" y="249"/>
                      <a:pt x="139" y="249"/>
                    </a:cubicBezTo>
                    <a:cubicBezTo>
                      <a:pt x="143" y="249"/>
                      <a:pt x="146" y="252"/>
                      <a:pt x="146" y="255"/>
                    </a:cubicBezTo>
                    <a:lnTo>
                      <a:pt x="146" y="274"/>
                    </a:lnTo>
                    <a:close/>
                    <a:moveTo>
                      <a:pt x="146" y="235"/>
                    </a:moveTo>
                    <a:cubicBezTo>
                      <a:pt x="146" y="239"/>
                      <a:pt x="143" y="242"/>
                      <a:pt x="139" y="242"/>
                    </a:cubicBezTo>
                    <a:cubicBezTo>
                      <a:pt x="118" y="242"/>
                      <a:pt x="118" y="242"/>
                      <a:pt x="118" y="242"/>
                    </a:cubicBezTo>
                    <a:cubicBezTo>
                      <a:pt x="114" y="242"/>
                      <a:pt x="111" y="239"/>
                      <a:pt x="111" y="235"/>
                    </a:cubicBezTo>
                    <a:cubicBezTo>
                      <a:pt x="111" y="217"/>
                      <a:pt x="111" y="217"/>
                      <a:pt x="111" y="217"/>
                    </a:cubicBezTo>
                    <a:cubicBezTo>
                      <a:pt x="111" y="213"/>
                      <a:pt x="114" y="210"/>
                      <a:pt x="118" y="210"/>
                    </a:cubicBezTo>
                    <a:cubicBezTo>
                      <a:pt x="139" y="210"/>
                      <a:pt x="139" y="210"/>
                      <a:pt x="139" y="210"/>
                    </a:cubicBezTo>
                    <a:cubicBezTo>
                      <a:pt x="143" y="210"/>
                      <a:pt x="146" y="213"/>
                      <a:pt x="146" y="217"/>
                    </a:cubicBezTo>
                    <a:lnTo>
                      <a:pt x="146" y="235"/>
                    </a:lnTo>
                    <a:close/>
                    <a:moveTo>
                      <a:pt x="146" y="197"/>
                    </a:moveTo>
                    <a:cubicBezTo>
                      <a:pt x="146" y="200"/>
                      <a:pt x="143" y="203"/>
                      <a:pt x="139" y="203"/>
                    </a:cubicBezTo>
                    <a:cubicBezTo>
                      <a:pt x="118" y="203"/>
                      <a:pt x="118" y="203"/>
                      <a:pt x="118" y="203"/>
                    </a:cubicBezTo>
                    <a:cubicBezTo>
                      <a:pt x="114" y="203"/>
                      <a:pt x="111" y="200"/>
                      <a:pt x="111" y="197"/>
                    </a:cubicBezTo>
                    <a:cubicBezTo>
                      <a:pt x="111" y="178"/>
                      <a:pt x="111" y="178"/>
                      <a:pt x="111" y="178"/>
                    </a:cubicBezTo>
                    <a:cubicBezTo>
                      <a:pt x="111" y="174"/>
                      <a:pt x="114" y="171"/>
                      <a:pt x="118" y="171"/>
                    </a:cubicBezTo>
                    <a:cubicBezTo>
                      <a:pt x="139" y="171"/>
                      <a:pt x="139" y="171"/>
                      <a:pt x="139" y="171"/>
                    </a:cubicBezTo>
                    <a:cubicBezTo>
                      <a:pt x="143" y="171"/>
                      <a:pt x="146" y="174"/>
                      <a:pt x="146" y="178"/>
                    </a:cubicBezTo>
                    <a:lnTo>
                      <a:pt x="146" y="197"/>
                    </a:lnTo>
                    <a:close/>
                    <a:moveTo>
                      <a:pt x="146" y="158"/>
                    </a:moveTo>
                    <a:cubicBezTo>
                      <a:pt x="146" y="162"/>
                      <a:pt x="143" y="165"/>
                      <a:pt x="139" y="165"/>
                    </a:cubicBezTo>
                    <a:cubicBezTo>
                      <a:pt x="118" y="165"/>
                      <a:pt x="118" y="165"/>
                      <a:pt x="118" y="165"/>
                    </a:cubicBezTo>
                    <a:cubicBezTo>
                      <a:pt x="114" y="165"/>
                      <a:pt x="111" y="162"/>
                      <a:pt x="111" y="158"/>
                    </a:cubicBezTo>
                    <a:cubicBezTo>
                      <a:pt x="111" y="139"/>
                      <a:pt x="111" y="139"/>
                      <a:pt x="111" y="139"/>
                    </a:cubicBezTo>
                    <a:cubicBezTo>
                      <a:pt x="111" y="135"/>
                      <a:pt x="114" y="132"/>
                      <a:pt x="118" y="132"/>
                    </a:cubicBezTo>
                    <a:cubicBezTo>
                      <a:pt x="139" y="132"/>
                      <a:pt x="139" y="132"/>
                      <a:pt x="139" y="132"/>
                    </a:cubicBezTo>
                    <a:cubicBezTo>
                      <a:pt x="143" y="132"/>
                      <a:pt x="146" y="135"/>
                      <a:pt x="146" y="139"/>
                    </a:cubicBezTo>
                    <a:lnTo>
                      <a:pt x="146" y="158"/>
                    </a:lnTo>
                    <a:close/>
                    <a:moveTo>
                      <a:pt x="193" y="274"/>
                    </a:moveTo>
                    <a:cubicBezTo>
                      <a:pt x="193" y="278"/>
                      <a:pt x="190" y="281"/>
                      <a:pt x="186" y="281"/>
                    </a:cubicBezTo>
                    <a:cubicBezTo>
                      <a:pt x="164" y="281"/>
                      <a:pt x="164" y="281"/>
                      <a:pt x="164" y="281"/>
                    </a:cubicBezTo>
                    <a:cubicBezTo>
                      <a:pt x="161" y="281"/>
                      <a:pt x="158" y="278"/>
                      <a:pt x="158" y="274"/>
                    </a:cubicBezTo>
                    <a:cubicBezTo>
                      <a:pt x="158" y="217"/>
                      <a:pt x="158" y="217"/>
                      <a:pt x="158" y="217"/>
                    </a:cubicBezTo>
                    <a:cubicBezTo>
                      <a:pt x="158" y="213"/>
                      <a:pt x="161" y="210"/>
                      <a:pt x="164" y="210"/>
                    </a:cubicBezTo>
                    <a:cubicBezTo>
                      <a:pt x="186" y="210"/>
                      <a:pt x="186" y="210"/>
                      <a:pt x="186" y="210"/>
                    </a:cubicBezTo>
                    <a:cubicBezTo>
                      <a:pt x="190" y="210"/>
                      <a:pt x="193" y="213"/>
                      <a:pt x="193" y="217"/>
                    </a:cubicBezTo>
                    <a:lnTo>
                      <a:pt x="193" y="274"/>
                    </a:lnTo>
                    <a:close/>
                    <a:moveTo>
                      <a:pt x="193" y="197"/>
                    </a:moveTo>
                    <a:cubicBezTo>
                      <a:pt x="193" y="200"/>
                      <a:pt x="190" y="203"/>
                      <a:pt x="186" y="203"/>
                    </a:cubicBezTo>
                    <a:cubicBezTo>
                      <a:pt x="164" y="203"/>
                      <a:pt x="164" y="203"/>
                      <a:pt x="164" y="203"/>
                    </a:cubicBezTo>
                    <a:cubicBezTo>
                      <a:pt x="161" y="203"/>
                      <a:pt x="158" y="200"/>
                      <a:pt x="158" y="197"/>
                    </a:cubicBezTo>
                    <a:cubicBezTo>
                      <a:pt x="158" y="178"/>
                      <a:pt x="158" y="178"/>
                      <a:pt x="158" y="178"/>
                    </a:cubicBezTo>
                    <a:cubicBezTo>
                      <a:pt x="158" y="174"/>
                      <a:pt x="161" y="171"/>
                      <a:pt x="164" y="171"/>
                    </a:cubicBezTo>
                    <a:cubicBezTo>
                      <a:pt x="186" y="171"/>
                      <a:pt x="186" y="171"/>
                      <a:pt x="186" y="171"/>
                    </a:cubicBezTo>
                    <a:cubicBezTo>
                      <a:pt x="190" y="171"/>
                      <a:pt x="193" y="174"/>
                      <a:pt x="193" y="178"/>
                    </a:cubicBezTo>
                    <a:lnTo>
                      <a:pt x="193" y="197"/>
                    </a:lnTo>
                    <a:close/>
                    <a:moveTo>
                      <a:pt x="193" y="158"/>
                    </a:moveTo>
                    <a:cubicBezTo>
                      <a:pt x="193" y="162"/>
                      <a:pt x="190" y="165"/>
                      <a:pt x="186" y="165"/>
                    </a:cubicBezTo>
                    <a:cubicBezTo>
                      <a:pt x="164" y="165"/>
                      <a:pt x="164" y="165"/>
                      <a:pt x="164" y="165"/>
                    </a:cubicBezTo>
                    <a:cubicBezTo>
                      <a:pt x="161" y="165"/>
                      <a:pt x="158" y="162"/>
                      <a:pt x="158" y="158"/>
                    </a:cubicBezTo>
                    <a:cubicBezTo>
                      <a:pt x="158" y="139"/>
                      <a:pt x="158" y="139"/>
                      <a:pt x="158" y="139"/>
                    </a:cubicBezTo>
                    <a:cubicBezTo>
                      <a:pt x="158" y="135"/>
                      <a:pt x="161" y="132"/>
                      <a:pt x="164" y="132"/>
                    </a:cubicBezTo>
                    <a:cubicBezTo>
                      <a:pt x="186" y="132"/>
                      <a:pt x="186" y="132"/>
                      <a:pt x="186" y="132"/>
                    </a:cubicBezTo>
                    <a:cubicBezTo>
                      <a:pt x="190" y="132"/>
                      <a:pt x="193" y="135"/>
                      <a:pt x="193" y="139"/>
                    </a:cubicBezTo>
                    <a:lnTo>
                      <a:pt x="193" y="158"/>
                    </a:lnTo>
                    <a:close/>
                    <a:moveTo>
                      <a:pt x="193" y="104"/>
                    </a:moveTo>
                    <a:cubicBezTo>
                      <a:pt x="193" y="108"/>
                      <a:pt x="190" y="111"/>
                      <a:pt x="186" y="111"/>
                    </a:cubicBezTo>
                    <a:cubicBezTo>
                      <a:pt x="24" y="111"/>
                      <a:pt x="24" y="111"/>
                      <a:pt x="24" y="111"/>
                    </a:cubicBezTo>
                    <a:cubicBezTo>
                      <a:pt x="20" y="111"/>
                      <a:pt x="17" y="108"/>
                      <a:pt x="17" y="104"/>
                    </a:cubicBezTo>
                    <a:cubicBezTo>
                      <a:pt x="17" y="27"/>
                      <a:pt x="17" y="27"/>
                      <a:pt x="17" y="27"/>
                    </a:cubicBezTo>
                    <a:cubicBezTo>
                      <a:pt x="17" y="23"/>
                      <a:pt x="20" y="20"/>
                      <a:pt x="24" y="20"/>
                    </a:cubicBezTo>
                    <a:cubicBezTo>
                      <a:pt x="186" y="20"/>
                      <a:pt x="186" y="20"/>
                      <a:pt x="186" y="20"/>
                    </a:cubicBezTo>
                    <a:cubicBezTo>
                      <a:pt x="190" y="20"/>
                      <a:pt x="193" y="23"/>
                      <a:pt x="193" y="27"/>
                    </a:cubicBezTo>
                    <a:lnTo>
                      <a:pt x="193" y="104"/>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20" name="Freeform 31"/>
              <p:cNvSpPr>
                <a:spLocks noEditPoints="1"/>
              </p:cNvSpPr>
              <p:nvPr/>
            </p:nvSpPr>
            <p:spPr bwMode="auto">
              <a:xfrm>
                <a:off x="6267450" y="3109913"/>
                <a:ext cx="111125" cy="131763"/>
              </a:xfrm>
              <a:custGeom>
                <a:avLst/>
                <a:gdLst>
                  <a:gd name="T0" fmla="*/ 24 w 29"/>
                  <a:gd name="T1" fmla="*/ 3 h 35"/>
                  <a:gd name="T2" fmla="*/ 20 w 29"/>
                  <a:gd name="T3" fmla="*/ 1 h 35"/>
                  <a:gd name="T4" fmla="*/ 15 w 29"/>
                  <a:gd name="T5" fmla="*/ 0 h 35"/>
                  <a:gd name="T6" fmla="*/ 4 w 29"/>
                  <a:gd name="T7" fmla="*/ 4 h 35"/>
                  <a:gd name="T8" fmla="*/ 0 w 29"/>
                  <a:gd name="T9" fmla="*/ 15 h 35"/>
                  <a:gd name="T10" fmla="*/ 0 w 29"/>
                  <a:gd name="T11" fmla="*/ 23 h 35"/>
                  <a:gd name="T12" fmla="*/ 4 w 29"/>
                  <a:gd name="T13" fmla="*/ 32 h 35"/>
                  <a:gd name="T14" fmla="*/ 15 w 29"/>
                  <a:gd name="T15" fmla="*/ 35 h 35"/>
                  <a:gd name="T16" fmla="*/ 20 w 29"/>
                  <a:gd name="T17" fmla="*/ 35 h 35"/>
                  <a:gd name="T18" fmla="*/ 24 w 29"/>
                  <a:gd name="T19" fmla="*/ 33 h 35"/>
                  <a:gd name="T20" fmla="*/ 28 w 29"/>
                  <a:gd name="T21" fmla="*/ 29 h 35"/>
                  <a:gd name="T22" fmla="*/ 29 w 29"/>
                  <a:gd name="T23" fmla="*/ 23 h 35"/>
                  <a:gd name="T24" fmla="*/ 29 w 29"/>
                  <a:gd name="T25" fmla="*/ 14 h 35"/>
                  <a:gd name="T26" fmla="*/ 28 w 29"/>
                  <a:gd name="T27" fmla="*/ 7 h 35"/>
                  <a:gd name="T28" fmla="*/ 24 w 29"/>
                  <a:gd name="T29" fmla="*/ 3 h 35"/>
                  <a:gd name="T30" fmla="*/ 21 w 29"/>
                  <a:gd name="T31" fmla="*/ 22 h 35"/>
                  <a:gd name="T32" fmla="*/ 19 w 29"/>
                  <a:gd name="T33" fmla="*/ 26 h 35"/>
                  <a:gd name="T34" fmla="*/ 15 w 29"/>
                  <a:gd name="T35" fmla="*/ 28 h 35"/>
                  <a:gd name="T36" fmla="*/ 10 w 29"/>
                  <a:gd name="T37" fmla="*/ 26 h 35"/>
                  <a:gd name="T38" fmla="*/ 8 w 29"/>
                  <a:gd name="T39" fmla="*/ 22 h 35"/>
                  <a:gd name="T40" fmla="*/ 8 w 29"/>
                  <a:gd name="T41" fmla="*/ 16 h 35"/>
                  <a:gd name="T42" fmla="*/ 10 w 29"/>
                  <a:gd name="T43" fmla="*/ 10 h 35"/>
                  <a:gd name="T44" fmla="*/ 15 w 29"/>
                  <a:gd name="T45" fmla="*/ 8 h 35"/>
                  <a:gd name="T46" fmla="*/ 19 w 29"/>
                  <a:gd name="T47" fmla="*/ 10 h 35"/>
                  <a:gd name="T48" fmla="*/ 21 w 29"/>
                  <a:gd name="T49" fmla="*/ 16 h 35"/>
                  <a:gd name="T50" fmla="*/ 21 w 29"/>
                  <a:gd name="T51"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35">
                    <a:moveTo>
                      <a:pt x="24" y="3"/>
                    </a:moveTo>
                    <a:cubicBezTo>
                      <a:pt x="23" y="2"/>
                      <a:pt x="21" y="1"/>
                      <a:pt x="20" y="1"/>
                    </a:cubicBezTo>
                    <a:cubicBezTo>
                      <a:pt x="18" y="0"/>
                      <a:pt x="17" y="0"/>
                      <a:pt x="15" y="0"/>
                    </a:cubicBezTo>
                    <a:cubicBezTo>
                      <a:pt x="10" y="0"/>
                      <a:pt x="7" y="1"/>
                      <a:pt x="4" y="4"/>
                    </a:cubicBezTo>
                    <a:cubicBezTo>
                      <a:pt x="2" y="6"/>
                      <a:pt x="0" y="10"/>
                      <a:pt x="0" y="15"/>
                    </a:cubicBezTo>
                    <a:cubicBezTo>
                      <a:pt x="0" y="23"/>
                      <a:pt x="0" y="23"/>
                      <a:pt x="0" y="23"/>
                    </a:cubicBezTo>
                    <a:cubicBezTo>
                      <a:pt x="0" y="27"/>
                      <a:pt x="2" y="30"/>
                      <a:pt x="4" y="32"/>
                    </a:cubicBezTo>
                    <a:cubicBezTo>
                      <a:pt x="7" y="34"/>
                      <a:pt x="10" y="35"/>
                      <a:pt x="15" y="35"/>
                    </a:cubicBezTo>
                    <a:cubicBezTo>
                      <a:pt x="17" y="35"/>
                      <a:pt x="18" y="35"/>
                      <a:pt x="20" y="35"/>
                    </a:cubicBezTo>
                    <a:cubicBezTo>
                      <a:pt x="22" y="34"/>
                      <a:pt x="23" y="33"/>
                      <a:pt x="24" y="33"/>
                    </a:cubicBezTo>
                    <a:cubicBezTo>
                      <a:pt x="26" y="32"/>
                      <a:pt x="27" y="30"/>
                      <a:pt x="28" y="29"/>
                    </a:cubicBezTo>
                    <a:cubicBezTo>
                      <a:pt x="28" y="27"/>
                      <a:pt x="29" y="25"/>
                      <a:pt x="29" y="23"/>
                    </a:cubicBezTo>
                    <a:cubicBezTo>
                      <a:pt x="29" y="14"/>
                      <a:pt x="29" y="14"/>
                      <a:pt x="29" y="14"/>
                    </a:cubicBezTo>
                    <a:cubicBezTo>
                      <a:pt x="29" y="11"/>
                      <a:pt x="28" y="9"/>
                      <a:pt x="28" y="7"/>
                    </a:cubicBezTo>
                    <a:cubicBezTo>
                      <a:pt x="27" y="6"/>
                      <a:pt x="26" y="4"/>
                      <a:pt x="24" y="3"/>
                    </a:cubicBezTo>
                    <a:close/>
                    <a:moveTo>
                      <a:pt x="21" y="22"/>
                    </a:moveTo>
                    <a:cubicBezTo>
                      <a:pt x="21" y="23"/>
                      <a:pt x="20" y="25"/>
                      <a:pt x="19" y="26"/>
                    </a:cubicBezTo>
                    <a:cubicBezTo>
                      <a:pt x="19" y="27"/>
                      <a:pt x="17" y="28"/>
                      <a:pt x="15" y="28"/>
                    </a:cubicBezTo>
                    <a:cubicBezTo>
                      <a:pt x="13" y="28"/>
                      <a:pt x="11" y="27"/>
                      <a:pt x="10" y="26"/>
                    </a:cubicBezTo>
                    <a:cubicBezTo>
                      <a:pt x="9" y="25"/>
                      <a:pt x="8" y="23"/>
                      <a:pt x="8" y="22"/>
                    </a:cubicBezTo>
                    <a:cubicBezTo>
                      <a:pt x="8" y="16"/>
                      <a:pt x="8" y="16"/>
                      <a:pt x="8" y="16"/>
                    </a:cubicBezTo>
                    <a:cubicBezTo>
                      <a:pt x="8" y="14"/>
                      <a:pt x="9" y="12"/>
                      <a:pt x="10" y="10"/>
                    </a:cubicBezTo>
                    <a:cubicBezTo>
                      <a:pt x="11" y="9"/>
                      <a:pt x="12" y="8"/>
                      <a:pt x="15" y="8"/>
                    </a:cubicBezTo>
                    <a:cubicBezTo>
                      <a:pt x="17" y="8"/>
                      <a:pt x="19" y="9"/>
                      <a:pt x="19" y="10"/>
                    </a:cubicBezTo>
                    <a:cubicBezTo>
                      <a:pt x="20" y="12"/>
                      <a:pt x="21" y="14"/>
                      <a:pt x="21" y="16"/>
                    </a:cubicBezTo>
                    <a:lnTo>
                      <a:pt x="21"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21" name="Freeform 32"/>
              <p:cNvSpPr>
                <a:spLocks noEditPoints="1"/>
              </p:cNvSpPr>
              <p:nvPr/>
            </p:nvSpPr>
            <p:spPr bwMode="auto">
              <a:xfrm>
                <a:off x="6111875" y="2962276"/>
                <a:ext cx="106363" cy="131763"/>
              </a:xfrm>
              <a:custGeom>
                <a:avLst/>
                <a:gdLst>
                  <a:gd name="T0" fmla="*/ 20 w 28"/>
                  <a:gd name="T1" fmla="*/ 34 h 35"/>
                  <a:gd name="T2" fmla="*/ 24 w 28"/>
                  <a:gd name="T3" fmla="*/ 32 h 35"/>
                  <a:gd name="T4" fmla="*/ 27 w 28"/>
                  <a:gd name="T5" fmla="*/ 28 h 35"/>
                  <a:gd name="T6" fmla="*/ 28 w 28"/>
                  <a:gd name="T7" fmla="*/ 22 h 35"/>
                  <a:gd name="T8" fmla="*/ 28 w 28"/>
                  <a:gd name="T9" fmla="*/ 13 h 35"/>
                  <a:gd name="T10" fmla="*/ 27 w 28"/>
                  <a:gd name="T11" fmla="*/ 7 h 35"/>
                  <a:gd name="T12" fmla="*/ 24 w 28"/>
                  <a:gd name="T13" fmla="*/ 3 h 35"/>
                  <a:gd name="T14" fmla="*/ 19 w 28"/>
                  <a:gd name="T15" fmla="*/ 1 h 35"/>
                  <a:gd name="T16" fmla="*/ 15 w 28"/>
                  <a:gd name="T17" fmla="*/ 0 h 35"/>
                  <a:gd name="T18" fmla="*/ 4 w 28"/>
                  <a:gd name="T19" fmla="*/ 3 h 35"/>
                  <a:gd name="T20" fmla="*/ 0 w 28"/>
                  <a:gd name="T21" fmla="*/ 14 h 35"/>
                  <a:gd name="T22" fmla="*/ 0 w 28"/>
                  <a:gd name="T23" fmla="*/ 22 h 35"/>
                  <a:gd name="T24" fmla="*/ 4 w 28"/>
                  <a:gd name="T25" fmla="*/ 32 h 35"/>
                  <a:gd name="T26" fmla="*/ 15 w 28"/>
                  <a:gd name="T27" fmla="*/ 35 h 35"/>
                  <a:gd name="T28" fmla="*/ 20 w 28"/>
                  <a:gd name="T29" fmla="*/ 34 h 35"/>
                  <a:gd name="T30" fmla="*/ 8 w 28"/>
                  <a:gd name="T31" fmla="*/ 21 h 35"/>
                  <a:gd name="T32" fmla="*/ 8 w 28"/>
                  <a:gd name="T33" fmla="*/ 16 h 35"/>
                  <a:gd name="T34" fmla="*/ 9 w 28"/>
                  <a:gd name="T35" fmla="*/ 10 h 35"/>
                  <a:gd name="T36" fmla="*/ 15 w 28"/>
                  <a:gd name="T37" fmla="*/ 8 h 35"/>
                  <a:gd name="T38" fmla="*/ 19 w 28"/>
                  <a:gd name="T39" fmla="*/ 10 h 35"/>
                  <a:gd name="T40" fmla="*/ 20 w 28"/>
                  <a:gd name="T41" fmla="*/ 15 h 35"/>
                  <a:gd name="T42" fmla="*/ 20 w 28"/>
                  <a:gd name="T43" fmla="*/ 22 h 35"/>
                  <a:gd name="T44" fmla="*/ 19 w 28"/>
                  <a:gd name="T45" fmla="*/ 26 h 35"/>
                  <a:gd name="T46" fmla="*/ 15 w 28"/>
                  <a:gd name="T47" fmla="*/ 27 h 35"/>
                  <a:gd name="T48" fmla="*/ 10 w 28"/>
                  <a:gd name="T49" fmla="*/ 26 h 35"/>
                  <a:gd name="T50" fmla="*/ 8 w 28"/>
                  <a:gd name="T51"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35">
                    <a:moveTo>
                      <a:pt x="20" y="34"/>
                    </a:moveTo>
                    <a:cubicBezTo>
                      <a:pt x="21" y="34"/>
                      <a:pt x="23" y="33"/>
                      <a:pt x="24" y="32"/>
                    </a:cubicBezTo>
                    <a:cubicBezTo>
                      <a:pt x="25" y="31"/>
                      <a:pt x="26" y="30"/>
                      <a:pt x="27" y="28"/>
                    </a:cubicBezTo>
                    <a:cubicBezTo>
                      <a:pt x="28" y="27"/>
                      <a:pt x="28" y="25"/>
                      <a:pt x="28" y="22"/>
                    </a:cubicBezTo>
                    <a:cubicBezTo>
                      <a:pt x="28" y="13"/>
                      <a:pt x="28" y="13"/>
                      <a:pt x="28" y="13"/>
                    </a:cubicBezTo>
                    <a:cubicBezTo>
                      <a:pt x="28" y="11"/>
                      <a:pt x="28" y="9"/>
                      <a:pt x="27" y="7"/>
                    </a:cubicBezTo>
                    <a:cubicBezTo>
                      <a:pt x="26" y="5"/>
                      <a:pt x="25" y="4"/>
                      <a:pt x="24" y="3"/>
                    </a:cubicBezTo>
                    <a:cubicBezTo>
                      <a:pt x="23" y="2"/>
                      <a:pt x="21" y="1"/>
                      <a:pt x="19" y="1"/>
                    </a:cubicBezTo>
                    <a:cubicBezTo>
                      <a:pt x="18" y="0"/>
                      <a:pt x="16" y="0"/>
                      <a:pt x="15" y="0"/>
                    </a:cubicBezTo>
                    <a:cubicBezTo>
                      <a:pt x="10" y="0"/>
                      <a:pt x="7" y="1"/>
                      <a:pt x="4" y="3"/>
                    </a:cubicBezTo>
                    <a:cubicBezTo>
                      <a:pt x="1" y="6"/>
                      <a:pt x="0" y="9"/>
                      <a:pt x="0" y="14"/>
                    </a:cubicBezTo>
                    <a:cubicBezTo>
                      <a:pt x="0" y="22"/>
                      <a:pt x="0" y="22"/>
                      <a:pt x="0" y="22"/>
                    </a:cubicBezTo>
                    <a:cubicBezTo>
                      <a:pt x="0" y="27"/>
                      <a:pt x="1" y="30"/>
                      <a:pt x="4" y="32"/>
                    </a:cubicBezTo>
                    <a:cubicBezTo>
                      <a:pt x="7" y="34"/>
                      <a:pt x="10" y="35"/>
                      <a:pt x="15" y="35"/>
                    </a:cubicBezTo>
                    <a:cubicBezTo>
                      <a:pt x="16" y="35"/>
                      <a:pt x="18" y="35"/>
                      <a:pt x="20" y="34"/>
                    </a:cubicBezTo>
                    <a:close/>
                    <a:moveTo>
                      <a:pt x="8" y="21"/>
                    </a:moveTo>
                    <a:cubicBezTo>
                      <a:pt x="8" y="16"/>
                      <a:pt x="8" y="16"/>
                      <a:pt x="8" y="16"/>
                    </a:cubicBezTo>
                    <a:cubicBezTo>
                      <a:pt x="8" y="13"/>
                      <a:pt x="9" y="11"/>
                      <a:pt x="9" y="10"/>
                    </a:cubicBezTo>
                    <a:cubicBezTo>
                      <a:pt x="10" y="8"/>
                      <a:pt x="12" y="8"/>
                      <a:pt x="15" y="8"/>
                    </a:cubicBezTo>
                    <a:cubicBezTo>
                      <a:pt x="17" y="8"/>
                      <a:pt x="18" y="8"/>
                      <a:pt x="19" y="10"/>
                    </a:cubicBezTo>
                    <a:cubicBezTo>
                      <a:pt x="20" y="11"/>
                      <a:pt x="20" y="13"/>
                      <a:pt x="20" y="15"/>
                    </a:cubicBezTo>
                    <a:cubicBezTo>
                      <a:pt x="20" y="22"/>
                      <a:pt x="20" y="22"/>
                      <a:pt x="20" y="22"/>
                    </a:cubicBezTo>
                    <a:cubicBezTo>
                      <a:pt x="20" y="23"/>
                      <a:pt x="20" y="24"/>
                      <a:pt x="19" y="26"/>
                    </a:cubicBezTo>
                    <a:cubicBezTo>
                      <a:pt x="18" y="27"/>
                      <a:pt x="17" y="27"/>
                      <a:pt x="15" y="27"/>
                    </a:cubicBezTo>
                    <a:cubicBezTo>
                      <a:pt x="12" y="27"/>
                      <a:pt x="11" y="27"/>
                      <a:pt x="10" y="26"/>
                    </a:cubicBezTo>
                    <a:cubicBezTo>
                      <a:pt x="9" y="25"/>
                      <a:pt x="8" y="23"/>
                      <a:pt x="8"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22" name="Freeform 33"/>
              <p:cNvSpPr>
                <a:spLocks/>
              </p:cNvSpPr>
              <p:nvPr/>
            </p:nvSpPr>
            <p:spPr bwMode="auto">
              <a:xfrm>
                <a:off x="6153150" y="2957513"/>
                <a:ext cx="182563" cy="284163"/>
              </a:xfrm>
              <a:custGeom>
                <a:avLst/>
                <a:gdLst>
                  <a:gd name="T0" fmla="*/ 48 w 48"/>
                  <a:gd name="T1" fmla="*/ 1 h 75"/>
                  <a:gd name="T2" fmla="*/ 47 w 48"/>
                  <a:gd name="T3" fmla="*/ 0 h 75"/>
                  <a:gd name="T4" fmla="*/ 41 w 48"/>
                  <a:gd name="T5" fmla="*/ 0 h 75"/>
                  <a:gd name="T6" fmla="*/ 38 w 48"/>
                  <a:gd name="T7" fmla="*/ 1 h 75"/>
                  <a:gd name="T8" fmla="*/ 37 w 48"/>
                  <a:gd name="T9" fmla="*/ 3 h 75"/>
                  <a:gd name="T10" fmla="*/ 1 w 48"/>
                  <a:gd name="T11" fmla="*/ 72 h 75"/>
                  <a:gd name="T12" fmla="*/ 1 w 48"/>
                  <a:gd name="T13" fmla="*/ 75 h 75"/>
                  <a:gd name="T14" fmla="*/ 3 w 48"/>
                  <a:gd name="T15" fmla="*/ 75 h 75"/>
                  <a:gd name="T16" fmla="*/ 8 w 48"/>
                  <a:gd name="T17" fmla="*/ 75 h 75"/>
                  <a:gd name="T18" fmla="*/ 10 w 48"/>
                  <a:gd name="T19" fmla="*/ 75 h 75"/>
                  <a:gd name="T20" fmla="*/ 12 w 48"/>
                  <a:gd name="T21" fmla="*/ 72 h 75"/>
                  <a:gd name="T22" fmla="*/ 47 w 48"/>
                  <a:gd name="T23" fmla="*/ 3 h 75"/>
                  <a:gd name="T24" fmla="*/ 48 w 48"/>
                  <a:gd name="T25" fmla="*/ 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75">
                    <a:moveTo>
                      <a:pt x="48" y="1"/>
                    </a:moveTo>
                    <a:cubicBezTo>
                      <a:pt x="48" y="1"/>
                      <a:pt x="47" y="0"/>
                      <a:pt x="47" y="0"/>
                    </a:cubicBezTo>
                    <a:cubicBezTo>
                      <a:pt x="41" y="0"/>
                      <a:pt x="41" y="0"/>
                      <a:pt x="41" y="0"/>
                    </a:cubicBezTo>
                    <a:cubicBezTo>
                      <a:pt x="39" y="0"/>
                      <a:pt x="39" y="1"/>
                      <a:pt x="38" y="1"/>
                    </a:cubicBezTo>
                    <a:cubicBezTo>
                      <a:pt x="38" y="1"/>
                      <a:pt x="37" y="2"/>
                      <a:pt x="37" y="3"/>
                    </a:cubicBezTo>
                    <a:cubicBezTo>
                      <a:pt x="1" y="72"/>
                      <a:pt x="1" y="72"/>
                      <a:pt x="1" y="72"/>
                    </a:cubicBezTo>
                    <a:cubicBezTo>
                      <a:pt x="1" y="73"/>
                      <a:pt x="0" y="74"/>
                      <a:pt x="1" y="75"/>
                    </a:cubicBezTo>
                    <a:cubicBezTo>
                      <a:pt x="1" y="75"/>
                      <a:pt x="2" y="75"/>
                      <a:pt x="3" y="75"/>
                    </a:cubicBezTo>
                    <a:cubicBezTo>
                      <a:pt x="8" y="75"/>
                      <a:pt x="8" y="75"/>
                      <a:pt x="8" y="75"/>
                    </a:cubicBezTo>
                    <a:cubicBezTo>
                      <a:pt x="9" y="75"/>
                      <a:pt x="10" y="75"/>
                      <a:pt x="10" y="75"/>
                    </a:cubicBezTo>
                    <a:cubicBezTo>
                      <a:pt x="11" y="74"/>
                      <a:pt x="11" y="74"/>
                      <a:pt x="12" y="72"/>
                    </a:cubicBezTo>
                    <a:cubicBezTo>
                      <a:pt x="47" y="3"/>
                      <a:pt x="47" y="3"/>
                      <a:pt x="47" y="3"/>
                    </a:cubicBezTo>
                    <a:cubicBezTo>
                      <a:pt x="48" y="2"/>
                      <a:pt x="48" y="1"/>
                      <a:pt x="48" y="1"/>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grpSp>
      </p:grpSp>
      <p:grpSp>
        <p:nvGrpSpPr>
          <p:cNvPr id="23" name="组合 22"/>
          <p:cNvGrpSpPr/>
          <p:nvPr/>
        </p:nvGrpSpPr>
        <p:grpSpPr>
          <a:xfrm>
            <a:off x="6489873" y="1446566"/>
            <a:ext cx="540060" cy="598463"/>
            <a:chOff x="10631710" y="5370281"/>
            <a:chExt cx="720080" cy="797950"/>
          </a:xfrm>
        </p:grpSpPr>
        <p:sp>
          <p:nvSpPr>
            <p:cNvPr id="24" name="Freeform 5"/>
            <p:cNvSpPr>
              <a:spLocks/>
            </p:cNvSpPr>
            <p:nvPr/>
          </p:nvSpPr>
          <p:spPr bwMode="auto">
            <a:xfrm rot="5400000">
              <a:off x="10592775" y="5409216"/>
              <a:ext cx="797950" cy="720080"/>
            </a:xfrm>
            <a:custGeom>
              <a:avLst/>
              <a:gdLst>
                <a:gd name="T0" fmla="*/ 1136760 w 2740"/>
                <a:gd name="T1" fmla="*/ 1235640 h 2446"/>
                <a:gd name="T2" fmla="*/ 1086026 w 2740"/>
                <a:gd name="T3" fmla="*/ 1286347 h 2446"/>
                <a:gd name="T4" fmla="*/ 1013624 w 2740"/>
                <a:gd name="T5" fmla="*/ 1305028 h 2446"/>
                <a:gd name="T6" fmla="*/ 431239 w 2740"/>
                <a:gd name="T7" fmla="*/ 1305028 h 2446"/>
                <a:gd name="T8" fmla="*/ 362009 w 2740"/>
                <a:gd name="T9" fmla="*/ 1286347 h 2446"/>
                <a:gd name="T10" fmla="*/ 311274 w 2740"/>
                <a:gd name="T11" fmla="*/ 1235107 h 2446"/>
                <a:gd name="T12" fmla="*/ 19025 w 2740"/>
                <a:gd name="T13" fmla="*/ 723770 h 2446"/>
                <a:gd name="T14" fmla="*/ 0 w 2740"/>
                <a:gd name="T15" fmla="*/ 652781 h 2446"/>
                <a:gd name="T16" fmla="*/ 19025 w 2740"/>
                <a:gd name="T17" fmla="*/ 581258 h 2446"/>
                <a:gd name="T18" fmla="*/ 310218 w 2740"/>
                <a:gd name="T19" fmla="*/ 72057 h 2446"/>
                <a:gd name="T20" fmla="*/ 362009 w 2740"/>
                <a:gd name="T21" fmla="*/ 19749 h 2446"/>
                <a:gd name="T22" fmla="*/ 428068 w 2740"/>
                <a:gd name="T23" fmla="*/ 534 h 2446"/>
                <a:gd name="T24" fmla="*/ 1012567 w 2740"/>
                <a:gd name="T25" fmla="*/ 534 h 2446"/>
                <a:gd name="T26" fmla="*/ 1086026 w 2740"/>
                <a:gd name="T27" fmla="*/ 19749 h 2446"/>
                <a:gd name="T28" fmla="*/ 1136760 w 2740"/>
                <a:gd name="T29" fmla="*/ 70456 h 2446"/>
                <a:gd name="T30" fmla="*/ 1427952 w 2740"/>
                <a:gd name="T31" fmla="*/ 579657 h 2446"/>
                <a:gd name="T32" fmla="*/ 1448034 w 2740"/>
                <a:gd name="T33" fmla="*/ 652781 h 2446"/>
                <a:gd name="T34" fmla="*/ 1427423 w 2740"/>
                <a:gd name="T35" fmla="*/ 726439 h 2446"/>
                <a:gd name="T36" fmla="*/ 1136760 w 2740"/>
                <a:gd name="T37" fmla="*/ 1235640 h 24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40"/>
                <a:gd name="T58" fmla="*/ 0 h 2446"/>
                <a:gd name="T59" fmla="*/ 2740 w 2740"/>
                <a:gd name="T60" fmla="*/ 2446 h 24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A5F66"/>
            </a:solidFill>
            <a:ln>
              <a:noFill/>
            </a:ln>
            <a:effectLst>
              <a:outerShdw blurRad="152400" dist="152400" dir="5400000" sx="90000" sy="-19000" rotWithShape="0">
                <a:prstClr val="black">
                  <a:alpha val="15000"/>
                </a:prstClr>
              </a:outerShdw>
            </a:effectLst>
          </p:spPr>
          <p:txBody>
            <a:bodyPr/>
            <a:lstStyle/>
            <a:p>
              <a:endParaRPr lang="zh-CN" altLang="en-US" sz="1500">
                <a:solidFill>
                  <a:schemeClr val="tx1">
                    <a:lumMod val="75000"/>
                    <a:lumOff val="25000"/>
                  </a:schemeClr>
                </a:solidFill>
              </a:endParaRPr>
            </a:p>
          </p:txBody>
        </p:sp>
        <p:grpSp>
          <p:nvGrpSpPr>
            <p:cNvPr id="25" name="组合 24"/>
            <p:cNvGrpSpPr/>
            <p:nvPr/>
          </p:nvGrpSpPr>
          <p:grpSpPr>
            <a:xfrm>
              <a:off x="10772636" y="5497186"/>
              <a:ext cx="435138" cy="522165"/>
              <a:chOff x="5502275" y="2714625"/>
              <a:chExt cx="1190625" cy="1428750"/>
            </a:xfrm>
            <a:solidFill>
              <a:srgbClr val="ECBA88"/>
            </a:solidFill>
          </p:grpSpPr>
          <p:sp>
            <p:nvSpPr>
              <p:cNvPr id="26" name="Freeform 37"/>
              <p:cNvSpPr>
                <a:spLocks/>
              </p:cNvSpPr>
              <p:nvPr/>
            </p:nvSpPr>
            <p:spPr bwMode="auto">
              <a:xfrm>
                <a:off x="5802313" y="2714625"/>
                <a:ext cx="590550" cy="692150"/>
              </a:xfrm>
              <a:custGeom>
                <a:avLst/>
                <a:gdLst>
                  <a:gd name="T0" fmla="*/ 17 w 156"/>
                  <a:gd name="T1" fmla="*/ 118 h 183"/>
                  <a:gd name="T2" fmla="*/ 79 w 156"/>
                  <a:gd name="T3" fmla="*/ 183 h 183"/>
                  <a:gd name="T4" fmla="*/ 141 w 156"/>
                  <a:gd name="T5" fmla="*/ 118 h 183"/>
                  <a:gd name="T6" fmla="*/ 155 w 156"/>
                  <a:gd name="T7" fmla="*/ 88 h 183"/>
                  <a:gd name="T8" fmla="*/ 145 w 156"/>
                  <a:gd name="T9" fmla="*/ 76 h 183"/>
                  <a:gd name="T10" fmla="*/ 79 w 156"/>
                  <a:gd name="T11" fmla="*/ 0 h 183"/>
                  <a:gd name="T12" fmla="*/ 12 w 156"/>
                  <a:gd name="T13" fmla="*/ 75 h 183"/>
                  <a:gd name="T14" fmla="*/ 1 w 156"/>
                  <a:gd name="T15" fmla="*/ 88 h 183"/>
                  <a:gd name="T16" fmla="*/ 17 w 156"/>
                  <a:gd name="T17" fmla="*/ 11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183">
                    <a:moveTo>
                      <a:pt x="17" y="118"/>
                    </a:moveTo>
                    <a:cubicBezTo>
                      <a:pt x="26" y="152"/>
                      <a:pt x="46" y="183"/>
                      <a:pt x="79" y="183"/>
                    </a:cubicBezTo>
                    <a:cubicBezTo>
                      <a:pt x="112" y="183"/>
                      <a:pt x="132" y="152"/>
                      <a:pt x="141" y="118"/>
                    </a:cubicBezTo>
                    <a:cubicBezTo>
                      <a:pt x="150" y="114"/>
                      <a:pt x="156" y="99"/>
                      <a:pt x="155" y="88"/>
                    </a:cubicBezTo>
                    <a:cubicBezTo>
                      <a:pt x="154" y="81"/>
                      <a:pt x="150" y="77"/>
                      <a:pt x="145" y="76"/>
                    </a:cubicBezTo>
                    <a:cubicBezTo>
                      <a:pt x="143" y="34"/>
                      <a:pt x="118" y="0"/>
                      <a:pt x="79" y="0"/>
                    </a:cubicBezTo>
                    <a:cubicBezTo>
                      <a:pt x="40" y="0"/>
                      <a:pt x="15" y="33"/>
                      <a:pt x="12" y="75"/>
                    </a:cubicBezTo>
                    <a:cubicBezTo>
                      <a:pt x="6" y="76"/>
                      <a:pt x="2" y="80"/>
                      <a:pt x="1" y="88"/>
                    </a:cubicBezTo>
                    <a:cubicBezTo>
                      <a:pt x="0" y="100"/>
                      <a:pt x="7" y="116"/>
                      <a:pt x="17" y="118"/>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sp>
            <p:nvSpPr>
              <p:cNvPr id="27" name="Freeform 38"/>
              <p:cNvSpPr>
                <a:spLocks noEditPoints="1"/>
              </p:cNvSpPr>
              <p:nvPr/>
            </p:nvSpPr>
            <p:spPr bwMode="auto">
              <a:xfrm>
                <a:off x="5502275" y="3387725"/>
                <a:ext cx="1190625" cy="755650"/>
              </a:xfrm>
              <a:custGeom>
                <a:avLst/>
                <a:gdLst>
                  <a:gd name="T0" fmla="*/ 313 w 314"/>
                  <a:gd name="T1" fmla="*/ 123 h 200"/>
                  <a:gd name="T2" fmla="*/ 313 w 314"/>
                  <a:gd name="T3" fmla="*/ 113 h 200"/>
                  <a:gd name="T4" fmla="*/ 301 w 314"/>
                  <a:gd name="T5" fmla="*/ 64 h 200"/>
                  <a:gd name="T6" fmla="*/ 286 w 314"/>
                  <a:gd name="T7" fmla="*/ 43 h 200"/>
                  <a:gd name="T8" fmla="*/ 218 w 314"/>
                  <a:gd name="T9" fmla="*/ 15 h 200"/>
                  <a:gd name="T10" fmla="*/ 200 w 314"/>
                  <a:gd name="T11" fmla="*/ 1 h 200"/>
                  <a:gd name="T12" fmla="*/ 198 w 314"/>
                  <a:gd name="T13" fmla="*/ 3 h 200"/>
                  <a:gd name="T14" fmla="*/ 161 w 314"/>
                  <a:gd name="T15" fmla="*/ 39 h 200"/>
                  <a:gd name="T16" fmla="*/ 123 w 314"/>
                  <a:gd name="T17" fmla="*/ 16 h 200"/>
                  <a:gd name="T18" fmla="*/ 117 w 314"/>
                  <a:gd name="T19" fmla="*/ 4 h 200"/>
                  <a:gd name="T20" fmla="*/ 116 w 314"/>
                  <a:gd name="T21" fmla="*/ 3 h 200"/>
                  <a:gd name="T22" fmla="*/ 114 w 314"/>
                  <a:gd name="T23" fmla="*/ 1 h 200"/>
                  <a:gd name="T24" fmla="*/ 96 w 314"/>
                  <a:gd name="T25" fmla="*/ 15 h 200"/>
                  <a:gd name="T26" fmla="*/ 28 w 314"/>
                  <a:gd name="T27" fmla="*/ 43 h 200"/>
                  <a:gd name="T28" fmla="*/ 13 w 314"/>
                  <a:gd name="T29" fmla="*/ 64 h 200"/>
                  <a:gd name="T30" fmla="*/ 1 w 314"/>
                  <a:gd name="T31" fmla="*/ 117 h 200"/>
                  <a:gd name="T32" fmla="*/ 3 w 314"/>
                  <a:gd name="T33" fmla="*/ 190 h 200"/>
                  <a:gd name="T34" fmla="*/ 156 w 314"/>
                  <a:gd name="T35" fmla="*/ 200 h 200"/>
                  <a:gd name="T36" fmla="*/ 158 w 314"/>
                  <a:gd name="T37" fmla="*/ 200 h 200"/>
                  <a:gd name="T38" fmla="*/ 311 w 314"/>
                  <a:gd name="T39" fmla="*/ 190 h 200"/>
                  <a:gd name="T40" fmla="*/ 314 w 314"/>
                  <a:gd name="T41" fmla="*/ 141 h 200"/>
                  <a:gd name="T42" fmla="*/ 119 w 314"/>
                  <a:gd name="T43" fmla="*/ 23 h 200"/>
                  <a:gd name="T44" fmla="*/ 125 w 314"/>
                  <a:gd name="T45" fmla="*/ 73 h 200"/>
                  <a:gd name="T46" fmla="*/ 113 w 314"/>
                  <a:gd name="T47" fmla="*/ 13 h 200"/>
                  <a:gd name="T48" fmla="*/ 68 w 314"/>
                  <a:gd name="T49" fmla="*/ 188 h 200"/>
                  <a:gd name="T50" fmla="*/ 66 w 314"/>
                  <a:gd name="T51" fmla="*/ 104 h 200"/>
                  <a:gd name="T52" fmla="*/ 61 w 314"/>
                  <a:gd name="T53" fmla="*/ 187 h 200"/>
                  <a:gd name="T54" fmla="*/ 12 w 314"/>
                  <a:gd name="T55" fmla="*/ 140 h 200"/>
                  <a:gd name="T56" fmla="*/ 12 w 314"/>
                  <a:gd name="T57" fmla="*/ 117 h 200"/>
                  <a:gd name="T58" fmla="*/ 23 w 314"/>
                  <a:gd name="T59" fmla="*/ 68 h 200"/>
                  <a:gd name="T60" fmla="*/ 93 w 314"/>
                  <a:gd name="T61" fmla="*/ 29 h 200"/>
                  <a:gd name="T62" fmla="*/ 124 w 314"/>
                  <a:gd name="T63" fmla="*/ 86 h 200"/>
                  <a:gd name="T64" fmla="*/ 148 w 314"/>
                  <a:gd name="T65" fmla="*/ 74 h 200"/>
                  <a:gd name="T66" fmla="*/ 195 w 314"/>
                  <a:gd name="T67" fmla="*/ 23 h 200"/>
                  <a:gd name="T68" fmla="*/ 212 w 314"/>
                  <a:gd name="T69" fmla="*/ 23 h 200"/>
                  <a:gd name="T70" fmla="*/ 169 w 314"/>
                  <a:gd name="T71" fmla="*/ 44 h 200"/>
                  <a:gd name="T72" fmla="*/ 249 w 314"/>
                  <a:gd name="T73" fmla="*/ 187 h 200"/>
                  <a:gd name="T74" fmla="*/ 244 w 314"/>
                  <a:gd name="T75" fmla="*/ 104 h 200"/>
                  <a:gd name="T76" fmla="*/ 242 w 314"/>
                  <a:gd name="T77" fmla="*/ 188 h 200"/>
                  <a:gd name="T78" fmla="*/ 166 w 314"/>
                  <a:gd name="T79" fmla="*/ 74 h 200"/>
                  <a:gd name="T80" fmla="*/ 189 w 314"/>
                  <a:gd name="T81" fmla="*/ 85 h 200"/>
                  <a:gd name="T82" fmla="*/ 221 w 314"/>
                  <a:gd name="T83" fmla="*/ 26 h 200"/>
                  <a:gd name="T84" fmla="*/ 291 w 314"/>
                  <a:gd name="T85" fmla="*/ 68 h 200"/>
                  <a:gd name="T86" fmla="*/ 302 w 314"/>
                  <a:gd name="T87" fmla="*/ 114 h 200"/>
                  <a:gd name="T88" fmla="*/ 302 w 314"/>
                  <a:gd name="T89" fmla="*/ 18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4" h="200">
                    <a:moveTo>
                      <a:pt x="314" y="141"/>
                    </a:moveTo>
                    <a:cubicBezTo>
                      <a:pt x="313" y="134"/>
                      <a:pt x="313" y="127"/>
                      <a:pt x="313" y="123"/>
                    </a:cubicBezTo>
                    <a:cubicBezTo>
                      <a:pt x="313" y="120"/>
                      <a:pt x="313" y="118"/>
                      <a:pt x="313" y="117"/>
                    </a:cubicBezTo>
                    <a:cubicBezTo>
                      <a:pt x="313" y="115"/>
                      <a:pt x="313" y="114"/>
                      <a:pt x="313" y="113"/>
                    </a:cubicBezTo>
                    <a:cubicBezTo>
                      <a:pt x="313" y="113"/>
                      <a:pt x="313" y="113"/>
                      <a:pt x="313" y="113"/>
                    </a:cubicBezTo>
                    <a:cubicBezTo>
                      <a:pt x="311" y="90"/>
                      <a:pt x="307" y="74"/>
                      <a:pt x="301" y="64"/>
                    </a:cubicBezTo>
                    <a:cubicBezTo>
                      <a:pt x="296" y="53"/>
                      <a:pt x="290" y="47"/>
                      <a:pt x="287" y="44"/>
                    </a:cubicBezTo>
                    <a:cubicBezTo>
                      <a:pt x="286" y="43"/>
                      <a:pt x="286" y="43"/>
                      <a:pt x="286" y="43"/>
                    </a:cubicBezTo>
                    <a:cubicBezTo>
                      <a:pt x="265" y="31"/>
                      <a:pt x="244" y="24"/>
                      <a:pt x="219" y="15"/>
                    </a:cubicBezTo>
                    <a:cubicBezTo>
                      <a:pt x="219" y="15"/>
                      <a:pt x="219" y="15"/>
                      <a:pt x="218" y="15"/>
                    </a:cubicBezTo>
                    <a:cubicBezTo>
                      <a:pt x="204" y="2"/>
                      <a:pt x="204" y="2"/>
                      <a:pt x="204" y="2"/>
                    </a:cubicBezTo>
                    <a:cubicBezTo>
                      <a:pt x="203" y="1"/>
                      <a:pt x="201" y="0"/>
                      <a:pt x="200" y="1"/>
                    </a:cubicBezTo>
                    <a:cubicBezTo>
                      <a:pt x="199" y="1"/>
                      <a:pt x="198" y="2"/>
                      <a:pt x="198" y="3"/>
                    </a:cubicBezTo>
                    <a:cubicBezTo>
                      <a:pt x="198" y="3"/>
                      <a:pt x="198" y="3"/>
                      <a:pt x="198" y="3"/>
                    </a:cubicBezTo>
                    <a:cubicBezTo>
                      <a:pt x="198" y="3"/>
                      <a:pt x="196" y="9"/>
                      <a:pt x="190" y="16"/>
                    </a:cubicBezTo>
                    <a:cubicBezTo>
                      <a:pt x="185" y="24"/>
                      <a:pt x="172" y="35"/>
                      <a:pt x="161" y="39"/>
                    </a:cubicBezTo>
                    <a:cubicBezTo>
                      <a:pt x="153" y="39"/>
                      <a:pt x="153" y="39"/>
                      <a:pt x="153" y="39"/>
                    </a:cubicBezTo>
                    <a:cubicBezTo>
                      <a:pt x="140" y="33"/>
                      <a:pt x="129" y="23"/>
                      <a:pt x="123" y="16"/>
                    </a:cubicBezTo>
                    <a:cubicBezTo>
                      <a:pt x="121" y="12"/>
                      <a:pt x="119" y="9"/>
                      <a:pt x="118" y="7"/>
                    </a:cubicBezTo>
                    <a:cubicBezTo>
                      <a:pt x="117" y="5"/>
                      <a:pt x="117" y="5"/>
                      <a:pt x="117" y="4"/>
                    </a:cubicBezTo>
                    <a:cubicBezTo>
                      <a:pt x="117" y="4"/>
                      <a:pt x="116" y="3"/>
                      <a:pt x="116" y="3"/>
                    </a:cubicBezTo>
                    <a:cubicBezTo>
                      <a:pt x="116" y="3"/>
                      <a:pt x="116" y="3"/>
                      <a:pt x="116" y="3"/>
                    </a:cubicBezTo>
                    <a:cubicBezTo>
                      <a:pt x="116" y="3"/>
                      <a:pt x="116" y="3"/>
                      <a:pt x="116" y="3"/>
                    </a:cubicBezTo>
                    <a:cubicBezTo>
                      <a:pt x="116" y="2"/>
                      <a:pt x="115" y="1"/>
                      <a:pt x="114" y="1"/>
                    </a:cubicBezTo>
                    <a:cubicBezTo>
                      <a:pt x="113" y="0"/>
                      <a:pt x="111" y="1"/>
                      <a:pt x="110" y="2"/>
                    </a:cubicBezTo>
                    <a:cubicBezTo>
                      <a:pt x="96" y="15"/>
                      <a:pt x="96" y="15"/>
                      <a:pt x="96" y="15"/>
                    </a:cubicBezTo>
                    <a:cubicBezTo>
                      <a:pt x="95" y="15"/>
                      <a:pt x="95" y="15"/>
                      <a:pt x="95" y="15"/>
                    </a:cubicBezTo>
                    <a:cubicBezTo>
                      <a:pt x="70" y="24"/>
                      <a:pt x="49" y="31"/>
                      <a:pt x="28" y="43"/>
                    </a:cubicBezTo>
                    <a:cubicBezTo>
                      <a:pt x="27" y="44"/>
                      <a:pt x="27" y="44"/>
                      <a:pt x="27" y="44"/>
                    </a:cubicBezTo>
                    <a:cubicBezTo>
                      <a:pt x="23" y="47"/>
                      <a:pt x="18" y="53"/>
                      <a:pt x="13" y="64"/>
                    </a:cubicBezTo>
                    <a:cubicBezTo>
                      <a:pt x="7" y="74"/>
                      <a:pt x="3" y="90"/>
                      <a:pt x="1" y="113"/>
                    </a:cubicBezTo>
                    <a:cubicBezTo>
                      <a:pt x="1" y="114"/>
                      <a:pt x="1" y="115"/>
                      <a:pt x="1" y="117"/>
                    </a:cubicBezTo>
                    <a:cubicBezTo>
                      <a:pt x="0" y="128"/>
                      <a:pt x="0" y="161"/>
                      <a:pt x="0" y="187"/>
                    </a:cubicBezTo>
                    <a:cubicBezTo>
                      <a:pt x="0" y="189"/>
                      <a:pt x="1" y="190"/>
                      <a:pt x="3" y="190"/>
                    </a:cubicBezTo>
                    <a:cubicBezTo>
                      <a:pt x="21" y="193"/>
                      <a:pt x="61" y="197"/>
                      <a:pt x="62" y="197"/>
                    </a:cubicBezTo>
                    <a:cubicBezTo>
                      <a:pt x="89" y="199"/>
                      <a:pt x="127" y="200"/>
                      <a:pt x="156" y="200"/>
                    </a:cubicBezTo>
                    <a:cubicBezTo>
                      <a:pt x="157" y="200"/>
                      <a:pt x="157" y="200"/>
                      <a:pt x="157" y="200"/>
                    </a:cubicBezTo>
                    <a:cubicBezTo>
                      <a:pt x="157" y="200"/>
                      <a:pt x="157" y="200"/>
                      <a:pt x="158" y="200"/>
                    </a:cubicBezTo>
                    <a:cubicBezTo>
                      <a:pt x="187" y="200"/>
                      <a:pt x="221" y="199"/>
                      <a:pt x="249" y="197"/>
                    </a:cubicBezTo>
                    <a:cubicBezTo>
                      <a:pt x="249" y="197"/>
                      <a:pt x="293" y="193"/>
                      <a:pt x="311" y="190"/>
                    </a:cubicBezTo>
                    <a:cubicBezTo>
                      <a:pt x="313" y="190"/>
                      <a:pt x="314" y="189"/>
                      <a:pt x="314" y="187"/>
                    </a:cubicBezTo>
                    <a:cubicBezTo>
                      <a:pt x="314" y="172"/>
                      <a:pt x="314" y="155"/>
                      <a:pt x="314" y="141"/>
                    </a:cubicBezTo>
                    <a:close/>
                    <a:moveTo>
                      <a:pt x="113" y="13"/>
                    </a:moveTo>
                    <a:cubicBezTo>
                      <a:pt x="115" y="16"/>
                      <a:pt x="116" y="19"/>
                      <a:pt x="119" y="23"/>
                    </a:cubicBezTo>
                    <a:cubicBezTo>
                      <a:pt x="124" y="30"/>
                      <a:pt x="132" y="38"/>
                      <a:pt x="145" y="44"/>
                    </a:cubicBezTo>
                    <a:cubicBezTo>
                      <a:pt x="141" y="47"/>
                      <a:pt x="125" y="72"/>
                      <a:pt x="125" y="73"/>
                    </a:cubicBezTo>
                    <a:cubicBezTo>
                      <a:pt x="108" y="50"/>
                      <a:pt x="102" y="26"/>
                      <a:pt x="102" y="23"/>
                    </a:cubicBezTo>
                    <a:lnTo>
                      <a:pt x="113" y="13"/>
                    </a:lnTo>
                    <a:close/>
                    <a:moveTo>
                      <a:pt x="129" y="190"/>
                    </a:moveTo>
                    <a:cubicBezTo>
                      <a:pt x="109" y="190"/>
                      <a:pt x="86" y="189"/>
                      <a:pt x="68" y="188"/>
                    </a:cubicBezTo>
                    <a:cubicBezTo>
                      <a:pt x="68" y="107"/>
                      <a:pt x="68" y="107"/>
                      <a:pt x="68" y="107"/>
                    </a:cubicBezTo>
                    <a:cubicBezTo>
                      <a:pt x="68" y="105"/>
                      <a:pt x="68" y="104"/>
                      <a:pt x="66" y="104"/>
                    </a:cubicBezTo>
                    <a:cubicBezTo>
                      <a:pt x="65" y="103"/>
                      <a:pt x="64" y="103"/>
                      <a:pt x="63" y="104"/>
                    </a:cubicBezTo>
                    <a:cubicBezTo>
                      <a:pt x="61" y="105"/>
                      <a:pt x="61" y="166"/>
                      <a:pt x="61" y="187"/>
                    </a:cubicBezTo>
                    <a:cubicBezTo>
                      <a:pt x="44" y="185"/>
                      <a:pt x="27" y="184"/>
                      <a:pt x="11" y="181"/>
                    </a:cubicBezTo>
                    <a:cubicBezTo>
                      <a:pt x="12" y="168"/>
                      <a:pt x="12" y="152"/>
                      <a:pt x="12" y="140"/>
                    </a:cubicBezTo>
                    <a:cubicBezTo>
                      <a:pt x="12" y="133"/>
                      <a:pt x="12" y="127"/>
                      <a:pt x="12" y="122"/>
                    </a:cubicBezTo>
                    <a:cubicBezTo>
                      <a:pt x="12" y="120"/>
                      <a:pt x="12" y="118"/>
                      <a:pt x="12" y="117"/>
                    </a:cubicBezTo>
                    <a:cubicBezTo>
                      <a:pt x="12" y="115"/>
                      <a:pt x="12" y="114"/>
                      <a:pt x="12" y="114"/>
                    </a:cubicBezTo>
                    <a:cubicBezTo>
                      <a:pt x="14" y="91"/>
                      <a:pt x="18" y="77"/>
                      <a:pt x="23" y="68"/>
                    </a:cubicBezTo>
                    <a:cubicBezTo>
                      <a:pt x="27" y="59"/>
                      <a:pt x="32" y="54"/>
                      <a:pt x="36" y="50"/>
                    </a:cubicBezTo>
                    <a:cubicBezTo>
                      <a:pt x="54" y="40"/>
                      <a:pt x="70" y="38"/>
                      <a:pt x="93" y="29"/>
                    </a:cubicBezTo>
                    <a:cubicBezTo>
                      <a:pt x="94" y="37"/>
                      <a:pt x="102" y="61"/>
                      <a:pt x="120" y="84"/>
                    </a:cubicBezTo>
                    <a:cubicBezTo>
                      <a:pt x="121" y="85"/>
                      <a:pt x="123" y="86"/>
                      <a:pt x="124" y="86"/>
                    </a:cubicBezTo>
                    <a:cubicBezTo>
                      <a:pt x="125" y="86"/>
                      <a:pt x="137" y="65"/>
                      <a:pt x="139" y="62"/>
                    </a:cubicBezTo>
                    <a:cubicBezTo>
                      <a:pt x="148" y="74"/>
                      <a:pt x="148" y="74"/>
                      <a:pt x="148" y="74"/>
                    </a:cubicBezTo>
                    <a:lnTo>
                      <a:pt x="129" y="190"/>
                    </a:lnTo>
                    <a:close/>
                    <a:moveTo>
                      <a:pt x="195" y="23"/>
                    </a:moveTo>
                    <a:cubicBezTo>
                      <a:pt x="198" y="19"/>
                      <a:pt x="199" y="16"/>
                      <a:pt x="201" y="13"/>
                    </a:cubicBezTo>
                    <a:cubicBezTo>
                      <a:pt x="212" y="23"/>
                      <a:pt x="212" y="23"/>
                      <a:pt x="212" y="23"/>
                    </a:cubicBezTo>
                    <a:cubicBezTo>
                      <a:pt x="212" y="26"/>
                      <a:pt x="206" y="50"/>
                      <a:pt x="189" y="73"/>
                    </a:cubicBezTo>
                    <a:cubicBezTo>
                      <a:pt x="188" y="72"/>
                      <a:pt x="172" y="46"/>
                      <a:pt x="169" y="44"/>
                    </a:cubicBezTo>
                    <a:cubicBezTo>
                      <a:pt x="182" y="38"/>
                      <a:pt x="190" y="30"/>
                      <a:pt x="195" y="23"/>
                    </a:cubicBezTo>
                    <a:close/>
                    <a:moveTo>
                      <a:pt x="249" y="187"/>
                    </a:moveTo>
                    <a:cubicBezTo>
                      <a:pt x="249" y="187"/>
                      <a:pt x="249" y="105"/>
                      <a:pt x="248" y="104"/>
                    </a:cubicBezTo>
                    <a:cubicBezTo>
                      <a:pt x="247" y="103"/>
                      <a:pt x="245" y="103"/>
                      <a:pt x="244" y="104"/>
                    </a:cubicBezTo>
                    <a:cubicBezTo>
                      <a:pt x="243" y="104"/>
                      <a:pt x="242" y="105"/>
                      <a:pt x="242" y="107"/>
                    </a:cubicBezTo>
                    <a:cubicBezTo>
                      <a:pt x="242" y="107"/>
                      <a:pt x="242" y="167"/>
                      <a:pt x="242" y="188"/>
                    </a:cubicBezTo>
                    <a:cubicBezTo>
                      <a:pt x="225" y="189"/>
                      <a:pt x="204" y="190"/>
                      <a:pt x="185" y="190"/>
                    </a:cubicBezTo>
                    <a:cubicBezTo>
                      <a:pt x="181" y="169"/>
                      <a:pt x="166" y="74"/>
                      <a:pt x="166" y="74"/>
                    </a:cubicBezTo>
                    <a:cubicBezTo>
                      <a:pt x="166" y="74"/>
                      <a:pt x="174" y="64"/>
                      <a:pt x="174" y="64"/>
                    </a:cubicBezTo>
                    <a:cubicBezTo>
                      <a:pt x="177" y="67"/>
                      <a:pt x="188" y="85"/>
                      <a:pt x="189" y="85"/>
                    </a:cubicBezTo>
                    <a:cubicBezTo>
                      <a:pt x="190" y="85"/>
                      <a:pt x="191" y="85"/>
                      <a:pt x="192" y="84"/>
                    </a:cubicBezTo>
                    <a:cubicBezTo>
                      <a:pt x="211" y="61"/>
                      <a:pt x="220" y="34"/>
                      <a:pt x="221" y="26"/>
                    </a:cubicBezTo>
                    <a:cubicBezTo>
                      <a:pt x="244" y="35"/>
                      <a:pt x="260" y="40"/>
                      <a:pt x="278" y="50"/>
                    </a:cubicBezTo>
                    <a:cubicBezTo>
                      <a:pt x="282" y="54"/>
                      <a:pt x="287" y="59"/>
                      <a:pt x="291" y="68"/>
                    </a:cubicBezTo>
                    <a:cubicBezTo>
                      <a:pt x="296" y="77"/>
                      <a:pt x="300" y="91"/>
                      <a:pt x="302" y="114"/>
                    </a:cubicBezTo>
                    <a:cubicBezTo>
                      <a:pt x="302" y="114"/>
                      <a:pt x="302" y="114"/>
                      <a:pt x="302" y="114"/>
                    </a:cubicBezTo>
                    <a:cubicBezTo>
                      <a:pt x="302" y="114"/>
                      <a:pt x="302" y="115"/>
                      <a:pt x="302" y="117"/>
                    </a:cubicBezTo>
                    <a:cubicBezTo>
                      <a:pt x="302" y="126"/>
                      <a:pt x="302" y="157"/>
                      <a:pt x="302" y="181"/>
                    </a:cubicBezTo>
                    <a:cubicBezTo>
                      <a:pt x="287" y="184"/>
                      <a:pt x="266" y="185"/>
                      <a:pt x="249" y="187"/>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chemeClr val="tx1">
                      <a:lumMod val="75000"/>
                      <a:lumOff val="25000"/>
                    </a:schemeClr>
                  </a:solidFill>
                </a:endParaRPr>
              </a:p>
            </p:txBody>
          </p:sp>
        </p:grpSp>
      </p:grpSp>
      <p:grpSp>
        <p:nvGrpSpPr>
          <p:cNvPr id="28" name="组合 27"/>
          <p:cNvGrpSpPr/>
          <p:nvPr/>
        </p:nvGrpSpPr>
        <p:grpSpPr>
          <a:xfrm>
            <a:off x="1575329" y="1313006"/>
            <a:ext cx="1649010" cy="959773"/>
            <a:chOff x="3678235" y="1750320"/>
            <a:chExt cx="1365410" cy="1279697"/>
          </a:xfrm>
        </p:grpSpPr>
        <p:sp>
          <p:nvSpPr>
            <p:cNvPr id="29" name="TextBox 26"/>
            <p:cNvSpPr txBox="1"/>
            <p:nvPr/>
          </p:nvSpPr>
          <p:spPr>
            <a:xfrm>
              <a:off x="3694181" y="2186709"/>
              <a:ext cx="1349464" cy="843308"/>
            </a:xfrm>
            <a:prstGeom prst="rect">
              <a:avLst/>
            </a:prstGeom>
            <a:noFill/>
          </p:spPr>
          <p:txBody>
            <a:bodyPr wrap="square" rtlCol="0">
              <a:spAutoFit/>
            </a:bodyPr>
            <a:lstStyle/>
            <a:p>
              <a:pPr>
                <a:lnSpc>
                  <a:spcPct val="120000"/>
                </a:lnSpc>
              </a:pPr>
              <a:r>
                <a:rPr lang="zh-CN" altLang="en-US" sz="975" dirty="0">
                  <a:solidFill>
                    <a:schemeClr val="tx1">
                      <a:lumMod val="75000"/>
                      <a:lumOff val="25000"/>
                    </a:schemeClr>
                  </a:solidFill>
                  <a:latin typeface="微软雅黑" pitchFamily="34" charset="-122"/>
                  <a:ea typeface="微软雅黑" pitchFamily="34" charset="-122"/>
                </a:rPr>
                <a:t>输入内容，或复制内容后右键选择只保留文本粘贴内容</a:t>
              </a:r>
              <a:endParaRPr lang="en-US" altLang="zh-CN" sz="975" dirty="0">
                <a:solidFill>
                  <a:schemeClr val="tx1">
                    <a:lumMod val="75000"/>
                    <a:lumOff val="25000"/>
                  </a:schemeClr>
                </a:solidFill>
                <a:latin typeface="微软雅黑" pitchFamily="34" charset="-122"/>
                <a:ea typeface="微软雅黑" pitchFamily="34" charset="-122"/>
              </a:endParaRPr>
            </a:p>
          </p:txBody>
        </p:sp>
        <p:sp>
          <p:nvSpPr>
            <p:cNvPr id="30" name="MH_Text_1"/>
            <p:cNvSpPr txBox="1"/>
            <p:nvPr>
              <p:custDataLst>
                <p:tags r:id="rId3"/>
              </p:custDataLst>
            </p:nvPr>
          </p:nvSpPr>
          <p:spPr>
            <a:xfrm>
              <a:off x="3678235" y="1750320"/>
              <a:ext cx="1073230" cy="584507"/>
            </a:xfrm>
            <a:prstGeom prst="rect">
              <a:avLst/>
            </a:prstGeom>
            <a:noFill/>
          </p:spPr>
          <p:txBody>
            <a:bodyPr anchor="ctr"/>
            <a:lstStyle/>
            <a:p>
              <a:pPr eaLnBrk="1" hangingPunct="1">
                <a:defRPr/>
              </a:pPr>
              <a:r>
                <a:rPr lang="zh-CN" altLang="en-US" sz="1200" b="1" dirty="0">
                  <a:solidFill>
                    <a:schemeClr val="tx1">
                      <a:lumMod val="75000"/>
                      <a:lumOff val="25000"/>
                    </a:schemeClr>
                  </a:solidFill>
                  <a:latin typeface="Impact" panose="020B0806030902050204" pitchFamily="34" charset="0"/>
                  <a:ea typeface="微软雅黑" panose="020B0503020204020204" pitchFamily="34" charset="-122"/>
                </a:rPr>
                <a:t>添加段落标题</a:t>
              </a:r>
            </a:p>
          </p:txBody>
        </p:sp>
      </p:grpSp>
      <p:grpSp>
        <p:nvGrpSpPr>
          <p:cNvPr id="31" name="组合 30"/>
          <p:cNvGrpSpPr/>
          <p:nvPr/>
        </p:nvGrpSpPr>
        <p:grpSpPr>
          <a:xfrm>
            <a:off x="4570833" y="1340200"/>
            <a:ext cx="1649010" cy="959773"/>
            <a:chOff x="3678235" y="1750320"/>
            <a:chExt cx="1365410" cy="1279697"/>
          </a:xfrm>
        </p:grpSpPr>
        <p:sp>
          <p:nvSpPr>
            <p:cNvPr id="32" name="TextBox 29"/>
            <p:cNvSpPr txBox="1"/>
            <p:nvPr/>
          </p:nvSpPr>
          <p:spPr>
            <a:xfrm>
              <a:off x="3694181" y="2186709"/>
              <a:ext cx="1349464" cy="843308"/>
            </a:xfrm>
            <a:prstGeom prst="rect">
              <a:avLst/>
            </a:prstGeom>
            <a:noFill/>
          </p:spPr>
          <p:txBody>
            <a:bodyPr wrap="square" rtlCol="0">
              <a:spAutoFit/>
            </a:bodyPr>
            <a:lstStyle/>
            <a:p>
              <a:pPr>
                <a:lnSpc>
                  <a:spcPct val="120000"/>
                </a:lnSpc>
              </a:pPr>
              <a:r>
                <a:rPr lang="zh-CN" altLang="en-US" sz="975" dirty="0">
                  <a:solidFill>
                    <a:schemeClr val="tx1">
                      <a:lumMod val="75000"/>
                      <a:lumOff val="25000"/>
                    </a:schemeClr>
                  </a:solidFill>
                  <a:latin typeface="微软雅黑" pitchFamily="34" charset="-122"/>
                  <a:ea typeface="微软雅黑" pitchFamily="34" charset="-122"/>
                </a:rPr>
                <a:t>输入内容，或复制内容后右键选择只保留文本粘贴内容</a:t>
              </a:r>
              <a:endParaRPr lang="en-US" altLang="zh-CN" sz="975" dirty="0">
                <a:solidFill>
                  <a:schemeClr val="tx1">
                    <a:lumMod val="75000"/>
                    <a:lumOff val="25000"/>
                  </a:schemeClr>
                </a:solidFill>
                <a:latin typeface="微软雅黑" pitchFamily="34" charset="-122"/>
                <a:ea typeface="微软雅黑" pitchFamily="34" charset="-122"/>
              </a:endParaRPr>
            </a:p>
          </p:txBody>
        </p:sp>
        <p:sp>
          <p:nvSpPr>
            <p:cNvPr id="33" name="MH_Text_1"/>
            <p:cNvSpPr txBox="1"/>
            <p:nvPr>
              <p:custDataLst>
                <p:tags r:id="rId2"/>
              </p:custDataLst>
            </p:nvPr>
          </p:nvSpPr>
          <p:spPr>
            <a:xfrm>
              <a:off x="3678235" y="1750320"/>
              <a:ext cx="1073230" cy="584507"/>
            </a:xfrm>
            <a:prstGeom prst="rect">
              <a:avLst/>
            </a:prstGeom>
            <a:noFill/>
          </p:spPr>
          <p:txBody>
            <a:bodyPr anchor="ctr"/>
            <a:lstStyle/>
            <a:p>
              <a:pPr eaLnBrk="1" hangingPunct="1">
                <a:defRPr/>
              </a:pPr>
              <a:r>
                <a:rPr lang="zh-CN" altLang="en-US" sz="1200" b="1" dirty="0">
                  <a:solidFill>
                    <a:schemeClr val="tx1">
                      <a:lumMod val="75000"/>
                      <a:lumOff val="25000"/>
                    </a:schemeClr>
                  </a:solidFill>
                  <a:latin typeface="Impact" panose="020B0806030902050204" pitchFamily="34" charset="0"/>
                  <a:ea typeface="微软雅黑" panose="020B0503020204020204" pitchFamily="34" charset="-122"/>
                </a:rPr>
                <a:t>添加段落标题</a:t>
              </a:r>
            </a:p>
          </p:txBody>
        </p:sp>
      </p:grpSp>
      <p:grpSp>
        <p:nvGrpSpPr>
          <p:cNvPr id="34" name="组合 33"/>
          <p:cNvGrpSpPr/>
          <p:nvPr/>
        </p:nvGrpSpPr>
        <p:grpSpPr>
          <a:xfrm>
            <a:off x="7299963" y="1275606"/>
            <a:ext cx="1649010" cy="959773"/>
            <a:chOff x="3678235" y="1750320"/>
            <a:chExt cx="1365410" cy="1279697"/>
          </a:xfrm>
        </p:grpSpPr>
        <p:sp>
          <p:nvSpPr>
            <p:cNvPr id="35" name="TextBox 32"/>
            <p:cNvSpPr txBox="1"/>
            <p:nvPr/>
          </p:nvSpPr>
          <p:spPr>
            <a:xfrm>
              <a:off x="3694181" y="2186709"/>
              <a:ext cx="1349464" cy="843308"/>
            </a:xfrm>
            <a:prstGeom prst="rect">
              <a:avLst/>
            </a:prstGeom>
            <a:noFill/>
          </p:spPr>
          <p:txBody>
            <a:bodyPr wrap="square" rtlCol="0">
              <a:spAutoFit/>
            </a:bodyPr>
            <a:lstStyle/>
            <a:p>
              <a:pPr>
                <a:lnSpc>
                  <a:spcPct val="120000"/>
                </a:lnSpc>
              </a:pPr>
              <a:r>
                <a:rPr lang="zh-CN" altLang="en-US" sz="975" dirty="0">
                  <a:solidFill>
                    <a:schemeClr val="tx1">
                      <a:lumMod val="75000"/>
                      <a:lumOff val="25000"/>
                    </a:schemeClr>
                  </a:solidFill>
                  <a:latin typeface="微软雅黑" pitchFamily="34" charset="-122"/>
                  <a:ea typeface="微软雅黑" pitchFamily="34" charset="-122"/>
                </a:rPr>
                <a:t>输入内容，或复制内容后右键选择只保留文本粘贴内容</a:t>
              </a:r>
              <a:endParaRPr lang="en-US" altLang="zh-CN" sz="975" dirty="0">
                <a:solidFill>
                  <a:schemeClr val="tx1">
                    <a:lumMod val="75000"/>
                    <a:lumOff val="25000"/>
                  </a:schemeClr>
                </a:solidFill>
                <a:latin typeface="微软雅黑" pitchFamily="34" charset="-122"/>
                <a:ea typeface="微软雅黑" pitchFamily="34" charset="-122"/>
              </a:endParaRPr>
            </a:p>
          </p:txBody>
        </p:sp>
        <p:sp>
          <p:nvSpPr>
            <p:cNvPr id="36" name="MH_Text_1"/>
            <p:cNvSpPr txBox="1"/>
            <p:nvPr>
              <p:custDataLst>
                <p:tags r:id="rId1"/>
              </p:custDataLst>
            </p:nvPr>
          </p:nvSpPr>
          <p:spPr>
            <a:xfrm>
              <a:off x="3678235" y="1750320"/>
              <a:ext cx="1073230" cy="584507"/>
            </a:xfrm>
            <a:prstGeom prst="rect">
              <a:avLst/>
            </a:prstGeom>
            <a:noFill/>
          </p:spPr>
          <p:txBody>
            <a:bodyPr anchor="ctr"/>
            <a:lstStyle/>
            <a:p>
              <a:pPr eaLnBrk="1" hangingPunct="1">
                <a:defRPr/>
              </a:pPr>
              <a:r>
                <a:rPr lang="zh-CN" altLang="en-US" sz="1200" b="1" dirty="0">
                  <a:solidFill>
                    <a:schemeClr val="tx1">
                      <a:lumMod val="75000"/>
                      <a:lumOff val="25000"/>
                    </a:schemeClr>
                  </a:solidFill>
                  <a:latin typeface="Impact" panose="020B0806030902050204" pitchFamily="34" charset="0"/>
                  <a:ea typeface="微软雅黑" panose="020B0503020204020204" pitchFamily="34" charset="-122"/>
                </a:rPr>
                <a:t>添加段落标题</a:t>
              </a:r>
            </a:p>
          </p:txBody>
        </p:sp>
      </p:grpSp>
      <p:pic>
        <p:nvPicPr>
          <p:cNvPr id="3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18288" b="20983"/>
          <a:stretch/>
        </p:blipFill>
        <p:spPr bwMode="auto">
          <a:xfrm>
            <a:off x="596" y="2301720"/>
            <a:ext cx="9142810" cy="2862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400339"/>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5"/>
                                        </p:tgtEl>
                                      </p:cBhvr>
                                    </p:animEffect>
                                  </p:childTnLst>
                                </p:cTn>
                              </p:par>
                            </p:childTnLst>
                          </p:cTn>
                        </p:par>
                        <p:par>
                          <p:cTn id="19" fill="hold">
                            <p:stCondLst>
                              <p:cond delay="1500"/>
                            </p:stCondLst>
                            <p:childTnLst>
                              <p:par>
                                <p:cTn id="20" presetID="16" presetClass="entr" presetSubtype="42"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arn(outHorizontal)">
                                      <p:cBhvr>
                                        <p:cTn id="22" dur="1000"/>
                                        <p:tgtEl>
                                          <p:spTgt spid="37"/>
                                        </p:tgtEl>
                                      </p:cBhvr>
                                    </p:animEffect>
                                  </p:childTnLst>
                                </p:cTn>
                              </p:par>
                            </p:childTnLst>
                          </p:cTn>
                        </p:par>
                        <p:par>
                          <p:cTn id="23" fill="hold">
                            <p:stCondLst>
                              <p:cond delay="2500"/>
                            </p:stCondLst>
                            <p:childTnLst>
                              <p:par>
                                <p:cTn id="24" presetID="2" presetClass="entr" presetSubtype="4"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750"/>
                                        <p:tgtEl>
                                          <p:spTgt spid="28"/>
                                        </p:tgtEl>
                                      </p:cBhvr>
                                    </p:animEffect>
                                  </p:childTnLst>
                                </p:cTn>
                              </p:par>
                            </p:childTnLst>
                          </p:cTn>
                        </p:par>
                        <p:par>
                          <p:cTn id="32" fill="hold">
                            <p:stCondLst>
                              <p:cond delay="3750"/>
                            </p:stCondLst>
                            <p:childTnLst>
                              <p:par>
                                <p:cTn id="33" presetID="2" presetClass="entr" presetSubtype="4"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par>
                          <p:cTn id="37" fill="hold">
                            <p:stCondLst>
                              <p:cond delay="4250"/>
                            </p:stCondLst>
                            <p:childTnLst>
                              <p:par>
                                <p:cTn id="38" presetID="22" presetClass="entr" presetSubtype="8" fill="hold"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left)">
                                      <p:cBhvr>
                                        <p:cTn id="40" dur="750"/>
                                        <p:tgtEl>
                                          <p:spTgt spid="31"/>
                                        </p:tgtEl>
                                      </p:cBhvr>
                                    </p:animEffect>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ppt_x"/>
                                          </p:val>
                                        </p:tav>
                                        <p:tav tm="100000">
                                          <p:val>
                                            <p:strVal val="#ppt_x"/>
                                          </p:val>
                                        </p:tav>
                                      </p:tavLst>
                                    </p:anim>
                                    <p:anim calcmode="lin" valueType="num">
                                      <p:cBhvr additive="base">
                                        <p:cTn id="45" dur="500" fill="hold"/>
                                        <p:tgtEl>
                                          <p:spTgt spid="23"/>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22" presetClass="entr" presetSubtype="8"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F0ABFCD7-B28B-4F38-BBAE-2A0F17FEA84A"/>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Le280qguF8VZQQAAAQ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cXNnCL6GQzo5CEz3KF4G1nyXUOWwfdeiHHtzHDjGF3OgMaxDbrdVPC5DYEYYajUyhldgh3RjNeXkMdZFqrQSjW0yb/6mHa72+XTa16+fxe9mmdxByY0XmCPc9etYF7SqbXbcvM4EKRbu/cCu7cfcHcKQ6gzH6FJzJZDwS0nWlXhIDn7fqe5ZtvG9XdqrL/Vxy+fvD3xf9QSwMEFAACAAgAt7bzSkPIPPmFBAAADBYAACcAAAB1bml2ZXJzYWwvZmxhc2hfcHVibGlzaGluZ19zZXR0aW5ncy54bWzlWF9z2jgQf+dTaHzTx2KSJmmSMWRIYiZM+XfguzRPGWELrIssuZYMpU/3ae6D9ZN0hYIDhSRy7pLpzA3DgKXd365Wu6uf5Z19TRiakUxSwevOXrXmIMJDEVE+rTt/BK33xw6SCvMIM8FJ3eHCQWeNipfmY0ZlPCJKgahEAMPlaarqTqxUeuq68/m8SmWa6VnBcgX4shqKxE0zIglXJHNThhfwoxYpkc49ggUAfBPB79UalQpCnkHqiihnBNEIPOdULwqzFsMydlwjNsbh3TQTOY8uBBMZyqbjuvPbcVN/VjIG6pImhOuYyAYM6mF1iqOIai8wG9FvBMWETmNwd6924KA5jVRcdz7U9jUOyLvbOEt0s3iscS4ERIGrewMJUTjCCptHY1GRr0quBsxQtOA4oWEAM0hHoO5cBrejTvvSv+31A390exV0O8aHEkqB/zkooRS0g45vJT8Y+iO/F/jD2/N2v6TGS6z43Wa7U1Ln2j8ftYOylnrNblmVwVW/Z6dz0e8Omr2bUq5d3Qz8Yafd+3Qb9PudoD140IJs3Egmz93MNg+yUuRZSIpk81ScJ2OOKYMK/ykFJVHQIxjOpiQQLQolMMFMEgf9lZLp7zlmVC10WUAruSMkbcqUhGqoU77uqCwnzgOcAQTHoA6Kgjo8Kerp4/HG0l1j/WFZO730ig4ziIUSb+z9Xu2wcP/k4Gn3H3HUgw6XYr7oiOmbe394VHi/f/RM9He56WGlcBhD14MNWfrmuetDK7GJ4Bt5pZ/RWLCoWBFJxiTq4YSsdfPRHeUtkNxz0AQqgMFamxnFzEFUwdrDQlnmY6moWp4arXVJBFhwvBHUHW3FIoxxJjfSvQi77thhw+cRuszwHI4kEw0z/Jj4gHAbsSsIPdPhJ5mNuJ9hWUISNRmzEe7i7I5kKBCCSavFrXIXtflEWLmTQKHaCF6TsaSK2IieUyvT1yJnEVqIHDF6R5ASCLzPE/gXE7R+JqNJJpLlKPAGhSSjkCozSuYkOrMxdAMmkhw0dW0wooyFLzn9hsZkIjLAJXgG+QPjVBr8aingFEv5AIpXPr4zJ3O7d+l/fqcXiKMZ5mFJcKhUkqTqVfDxAnGhVnoQjhDnkJ56UyIaLeds1lZ9+TZImuTMbPN/vRlr0K+4Ja9jpczGPOuBtdkYz5aFqItrCQ0lSGFLDCZMhNDnKc+JLWCIORKcLRAOgchIXdYzKnIJI6aADbR8uYdGH1G+fJrCmQQWs4hkVpC1vf0PB4dHH49PTqvu97//ef+k0j3FGzCszRmOd/Eo/35G61EWbq33cotbjNxacwf5tdb9mZ1bK25x9Gc0n2Dqz2g+wde3dFsiS3QjiLZSYff72z1b2yY0nquJ1m7eteSHvyLt6gMet+oDy2hYsZeh/6cVIATWql/Yme31baT6n2ykhobBDNbYi5ULcOJNTQeHM4/RBJhW9Gb96w0q9E1q5V+9o5hCe51aedEu/fLt5f8SMfNU3NJsXMsU1wWbl4d6JqGcJhBHzU+KG8fG4UHNc3dPVSqAtnmD26j8AFBLAwQUAAIACAC3tvNKlDB+ZrgCAABUCgAAIQAAAHVuaXZlcnNhbC9mbGFzaF9za2luX3NldHRpbmdzLnhtbJVWbW/aMBD+vl+B2HfSvdJJKVJLmVSJrdVa8d1JjsTCsSPboePfz+fYxIGEME6V8HPP4zvfnU1jtaN88WEyiVPBhHwFrSnPFSIem9DsbprUWgs+SwXXwPWMC1kSNl18/Gk/cWSZYyqxB3mtZktSaMPM7ecaiYvxbY42JEhFWRF+WItczBKS7nIpap6NplYcKpCM8p1h3vyYL1eDARhV+klD2clpdYt2naSSoBRgSt9XaKMqRhJgPtKN/VypaUNdPv2JbE8V1VZ2/wltSFaRHLpFvr1HG+Zzs3u3K3O0ywINf7WhfvmMNkhl5ACyu/njV7RBhajq6n9mpJIix4J2NZebeNQwQTJz/TCrG7RRAR4IA412wZXHnvUxILmv4b2P8bpKwV6wricPAjY9YbDQsoY48qvGpwrx/lxrcz9gsSVMGUIItaQXk/QLqZXfpou1vD/wTnkWkBzQMjaC1SUsm3wDYhdv+cvlg30qwvyOWJCghL0DgwxbsGX+NmU9YwZgy3xlNINnzg5n9FNPo/EtfiCumZerb7zAiVn6evmV92KkNV5cFYR2gOeUIoOFwnTeaAnYtTiyWJNSdJZTzMme5kRTwX8hLznYw6g4OnG4Seufq1hTzaBv3GyO5pEO+2XX49PY/Ca0Z2vWE22e8Lsp0ZqkRWl+k9R04nR3UxtkGvVL8JU0fJBPfCsCEcYe0pRE7kC+CcHUlQouNFydkmhu1hA9joIaxFF/kWO3SV/1eV0mIFemaRSUb0EXbIgFzQtm/vSGwjtkJ4oBbyPVhdmPE3ocywBwMwBEpsVxAppV4yprpimDPTDvDhB76KHTxcqM6dDE3es1bHU4cw45GcrgHrUz6Z6KdlbCfbqOHsHGpNWvaDzjc69JouzBOjffP8Jtyp1n2b9mOH1h9AZw09TZ2fjPK2hA/G/yH1BLAwQUAAIACAC3tvNKGQQLbVgEAAAdFQAAJgAAAHVuaXZlcnNhbC9odG1sX3B1Ymxpc2hpbmdfc2V0dGluZ3MueG1s3VjdTuM4FL7nKays5nIaygADKAUVCKKa/m2bXYYr5CZu48Wxs7bTTudqn2YfbJ9kj2sa6BSog4autEII4pzvOz8+5/g4wdm3jKEpkYoK3vDqtV0PER6LhPJJw/stuvp45CGlMU8wE5w0PC48dHa6E+TFiFGVDonWIKoQ0HB1kuuGl2qdn/j+bDarUZVL81awQgO/qsUi83NJFOGaSD9neA5/9DwnyntgcCCA30zwB9jpzg5CgWXqiKRgBNEELOfUOIXZtc6Y51upEY7vJ1IUPLkQTEgkJ6OG98tR0/wsZSzTJc0INyFRp7BolvUJThJqjMBsSL8TlBI6ScHa+u6+h2Y00WnD+7S7Z3hA3l/nWbBb37HhuRAQBK4fFGRE4wRrbB+tRk2+abVcsEvJnOOMxhG8QSYADe8yuhu2W5fhXbcXhcO766jTtjZUAEXh16gCKGpF7dBJvj8Ih2E3Cgd3561eRcRbtISdZqtdEXMTng9bUVVN3WanKqR/3eu6YS56nX6ze1vJtOvbfjhot7pf7qJerx21+o8oyMaVZAr81WwLICtFIWNSJlug0yIbcUwZFPgPKaiIhhbBsJyQSFxRKIExZop46I+cTH4tMKN6bsoCOsk9IXlT5STWA5PyDU/LgniPdJYQDIM6KAvq4Lisp89HK677VvujW89aGZQNpp8KLbZsfX33oDT/eP91818wNIAGl2M+b4vJ1q0/OCyt3zvcEP3nzAyw1jhOoevBhixsC/ynS0uxseAreWWe0UiwpPRoDCnOwJmmpJh5iGpwLi7fahMCfUUZJL/B1mtjrte8i1Ms1UoCl4E0PTg+DXmCLiWewRlj/bPLL4n3CXcRu4ZgMhNQIl3EQ4lVBUnUZMxFuIPlPZEoEoIpJ+eW2YhafCyczMmg9FwEb8hIUU1cRM+pk+obUbAEzUWBGL0nSAsE1hcZ/JcS9PSURWMpssUqw0ojxWhC0JSSGUnOXBTdgoqsAKTJdka01fBnQb+jERkLCbwETyF/YJ0qy1+rRJxjpR5J8dLGD/asbXUvw68fjIM4mWIeVySH2iNZrt+FH88RF3qJg3DEuID0NJuS0GTxzsW32tu3QdGsYHabf/ZmPKF+xy15Hy1VNmajBc5qUzxdFKIprgU1lCCFLbGc8CKGPk15QVwJY8yR4GyOcAyjiTJlPaWiULBiC9hSq7dbaPGI8sXTBK4MoFEmRDpR7tb3Pu0fHH4+Oj6p+f/89ffHV0EPQ1ufYaPOTm0XL07UG1AvztXOuLdrXJuxnZHPjLPO2B/nbWfg2tS9AfnK7L0B+coEvoa9EjIzjSBZS4Xnb2QP89f6QBP4Zvx5fpJaTHzbGaR6cD/nTpW98M9pHhmEvzsRQqicOoCb2m7PRar3xUVqYGeS/pN5xMkEOMMmtifDKcZoBrNTsrWOtIWa20r2v36PsLXxk7L/TXH/71vA/zYG9qn82rHyeaO8dq9+hNuB9dVPmqc7/wJQSwMEFAACAAgAt7bzStXMXCaVAQAAIAYAAB8AAAB1bml2ZXJzYWwvaHRtbF9za2luX3NldHRpbmdzLmpzjZTLTsMwEEX3fEVltqgqzwK7ihYJiQUS3SEWbjpNozoey3YDBfHvZNxCY2dC8Wzim5M7j8j+POrVS2Sid9v7DM9h/xTvgwakebuGk1hXHXpJunCqmMO0KEEVGkSCVD+f/spfe4IzFjqYzjbPZOsafgLpzUIq18QNY2EZzTFaxWhvjPbOJf6IOtt1te2oMebZ2nvU/Qy1B+37Gm0pAyOO78NqNpjAWIE9gC5kBpHpMKwucu94OaRochmWRurNI+bYn8lslVtc63lX/uXGgK1/+GoLDG6Gd5PIThXOP3go08STa4pu0lhwDnZ5ryYULKzkDFTDdxDWH2hk3G4ooavCFf6HHp1SNGkjc2hN6XpEEWO69mpNc0jR5jy8+y1xfkYREUpuwLasxhcUEYhmbf7xA43FnCbSQtsz/0UVynmh813qAQXLUbFk2zW9faOh/LGIjhAmR2jJnb6SEzUnOk707OF1SeZH7tPOOysFkQENB1ZsMT69SWj/QlMGV98OYB/0AsVJPQppV2CniKqu/zWt9ECyo69vUEsDBBQAAgAIALe280o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Le280qmQ2VXZwAAAGsAAAAcAAAAdW5pdmVyc2FsL2xvY2FsX3NldHRpbmdzLnhtbA3KMQ6DMAwAwJ1XWN5pExaoRGDr2KX0ARaxEJJjIxJV5ffNdsON8y8JfPnMu2lAf3MIrKvFXbeAn+XZDgi5kEYSUw6ohjBPzSi2kry5lBozHEIXnwunisIvSnVuZrFzvne9f+B9av5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t7bzSqtYCahECAAAfyAAACkAAAB1bml2ZXJzYWwvc2tpbl9jdXN0b21pemF0aW9uX3NldHRpbmdzLnhtbLVa627juhH+36cgXBygBYr4Il8LrwtZohNhHcnHUpLdFoXBWIwtRBJdifZuDvyjT3Me7DxJh5QUS47tSNmttQlWw5lvhnPjxRnGz16obWPOAu83wj0W2pRzL1zFoz8hNFwyn0WziMaUx/UD5cELXfbNCJ+YoAE15iR0SeRqYjQeNdBEflC/p/b1Pry1x+0W6rVxC/eRjjsajA0UfaBoMKa3mtqwfgSR4EZ0SUN+GnVYL4y+FTDCmEbcCF36faQUufNDxRlcR8T1gC8eddvi2Wda93pbPKjd7PQ6eN9SFUXpIq2jN/XGvtcb9NQmwo12p6Hsx/2W0lJQs9NpDrr7Zq/VUeBtMugCShsPuqjda7db+r6FWyCNVHWst7R9Txk0mypow/2Btp9Mxr1GAzWbTaWt7ztdZTJuIOBWAENV+sKBiq6Mle5eHavNvoIm2mQ8ae+xjrtaB/VbuNto7NvjsdJoHJx7mF3eXQdq6elk7nwH8GQITo6K3KqfSK7hchtFwOzQYOMTTlFIAvqptmLMbTWavUavOailmSmzOOPLDCpSEyKQBcooDzKsS1I2Li3Jl0Kejjz3U+1xyzkLr5Ys5GDeVciigPi10Z+TbEnnUkaS7WhURe6JLOlBXU9+yoqluiCD4bkktGTBhoQvU7ZiV49k+byK2DZ0S5m5ftnQyPfCZ+BuDHoavqjI92JucBoU7MN98ZQX20CHiqkwr4vFU0rSJ4/UzzQ25KeC3EHl+x45Et15scelqNoUzyXRDVnRYgD6qnguy4SgpRi1nnjeF+L0Owd2RRR86yK7T15oVFSSNMiLUmyz3VTNp03EVsLZRbn3A/0q5zPoN+FKWNgQTykhMUGhsFSUUrfJ+etHjOnrcS8ZBqAFgptvLilJQs7GC826nanm18XUurYWY+O6NtKSqkSiLP/S6va/Nzvdvw7rqVxJJPtWnU6LWEiCdRrlsExnbk0XAIinCxN/cWoj8buyqHXnTA0T10bpfyoDzOb4vjYSv8uI3s3n2HQW9tTQ8cKwF6blSL9MsYP12ugr26I12VHEGdp59Bvia4qgPXsRRbHvuXJAtGwv3NIS+nTrVjXMxRzbztzQHMMyayObRdHL3yQy2fI1JM+axMj1YvLoU1eqhRSR46K9gHa5I0Pwj6894GQB8cKrMtrn6oNhXi8cy5raC2zqGaU2wqGL9IgITdWB5qqN54AREVi5Pya+kNknEZDq+5VBbozrmyn8OMKQG2+19uGHf8CaGYaQzGhYQhASB88h62z7wZrrwoegEBG0IXH8jUVuIWnyoSuBbZiaBampOTl8R8Bk2BB4L1xC6tAlL4F3i21bvcaLsfUFchxq06ooZH2GkvxcUegrtqGGsF1CzFTvjWtVVIQow6xAshpcEpHv/gsiyyXICW/uPLaNgSI8DGUiqzG+qqzJxr/eQSANdXqm2hNgcLZ8W3k7CqZELixzJXRBG9KwLrLr1zvjn4uJakyxvoB0062HhSO7pFAakBcUMo6IuyPhkqJHuiRbqIQXGHM9V46JyEsT/rP1fkOEp/3nl7R1mTr+8ssHTCo0vBOWwUYZlME2ZcPf0y7cls7gg4aIXD9rRRkHfNgEW8OmOjesnxOi2Au2ftKlf0agXo2rGqx37fhxf5UP2//BGDtpwWMDOtrYY5WEMKzEYsmBxdOvJGiYE1A3S/o5NHxxJq0EYFophsnQD8Dcg+cKhtyDR6tBPOCxbTiw2Xqgj+L0UUJY1moStdPxFmdEn8KR/LVUH+kTg/2ST8ku2cjA2iXDXybKua1SYWlxDGcKhpuAuUqSClB9LxBnqHKwd7c4c0WyGhTm88C2viur2/ee5YoAft4G9O0+7CligaT6JM7yOlmU/vGDhiRTnCd6Z9U2EK8FWjpWufr8oYjZWJ1rNwtNNTUsThSinv3yclAdwidTx15M1bFAgDIJCF+uYRV+Eue88ljJiUDHExXw0snblETL9R///b08zJE9CRWl1L9XxYHiF10Tv+L9y2Scxv8ugeOo46KofCkpmB6oMlFrC4eWMhXvGJCfP+XEQpJVKWCBuOEqpRoqII2i6jiqdnMLRWLLmmDbCLaCFUFu1fln6Htyq18b3ZLoGfqmw5hfFUg6XqQmr2zD4YS75X7ZEBzEf3ghEpN3jNlC1XV59IcS9b3lc7L6unB+SW/5kM9WVfC0G9WE5nwESV2PV8eUa1vWtKAjJO+HfrA7udS9Eg73KT6BFs4L1zMhj5g/Exdbb29ygUHcw0Eaj3gkTvTZW54jXrNvaexGT8SPgS1POmadgQ0zsVdMIYu0Y+65qB03x5oSjvnumQ+rgpbMJsdepB9LadpY3vvm7X6lvTEcDlnpUM7yA/GY36Tf+Rv+HPGY3xYrigWnujdCxyN5yewubkyiPL1M5ICHhrJHpTzZW5FHWDAVd7JxzqSUUOQMmEtHcmF0vICmxSxoeYPrZywehq97l1sh8/gipx2L7xwKA4fkrV/O3iH3uE/Pp7acBxRgPvryvVr+J18dHPsioSL+sqGfanAIIcu1aPNxDaUYn2pSbfK9zDnBTdbNRDPLiQprLksGspnLXl5JLhQtvJqRLKn0y0LD+hs/DeuXAjRMYc/HL9wGjzTCkAIetLg0iEVinn2dXYPdy93okdyZ0TwAXwN2COejrBByhEJeyS3Va1Ylb3kG2Fhyz6c76mdMOUrOPZc9MIyhPC5nt8qn9Inn8zulnCyDXHUfV0Ha6g65mMcsDpwVk+exk3LJSLWq4+QxlpM/0a2ypecwoROLUdalRb7nrUoIhcw9oQt4z3l/WM+vstCk3ny5ekwDUcA7+zcG/wNQSwMEFAACAAgAuLbzSgrKPODnPwAAJXYAABcAAAB1bml2ZXJzYWwvdW5pdmVyc2FsLnBuZ+29B1RTWfgvCqGIIAKK0osyKioKSJOWoCjoKMVBBUUBQYq0oJEakhALRSk6Kh0ig4KM0kQINYmCBocSEKQFEqQFhBBDSYAQcoMzKjpx/q733n3rrnV1LWFxyt5f+X1tn2+fE2NrbSkuKi/Kx8cnfvjQgd/4+ASF+PgAMSLC3CO1jreo3F/8kN8s9/MVNCuOcf8Q9NxntY+PrzhBbPEc90q+1QGHTkH4+NbWLv/nx4MfnefjC6w8fGDf8RAnap9zoannKdAScKsyn0TEg23h631jt41API4avslxXXQE/JK647nkzQOHDmnL/+GyedNJnz8cYn/xMrd9dl1AS/ca6PeO/cXlcCdj7GNSRkGpRx8zc5aSGko9n8ue0NPx6dArNC0pZMIKT0lQUwtRi0PbqlQ4c/iqTicodZIVBVrMAuu5RPALy674cb8IOUHPJidgsOwwdY6UhCj/NdU1Wjg+gRU/nhDNZjjzgTKi1UsL4wDki7wE565AzgsjTLzmyss0/FQvRcyFjSKWKAhBAODrebg/9D1UpyKiqv3MBp5dHjgPPar91Sxo8PJZ+Ey2yuGr+onC88PVbGdrfL2264oxkBCFaJP+LAgohnq18SsStXA4P3lJ0SfhiWbhM3UUECe0ZN9JeHqGC3hacLx87+4V8/ibqRdNeRxT7//l8vi2TSy8+opxOnWKDql/YCI4zKoxJhrLpr6Nt8b7mM7Owug3nasfN3ViGKWP2wfXZeGigDNZfbnA2byaQk04fLS4wnmxa/JN4E1YDFfUyn2EcCVKF7lCPnQxbJtNqT30Cwt6sg6/SM/VkFk1fRQgs6JqxGCJ9doGfkkGBF2apxS+EaEZay1rTcZHa7A0480T+HQaufpxbY85El1D9auayxTeQqfNzV9dJRGpWFd5BDubJS5EoscH91IdhQWZ4kLNxVifva9DxHcnrhBPbwHy5X7khTuKSDPdAfSlDzZ+QzbdZDv0Br2YiKG7fpk+KUcapaM95s7SwjodPQQP3MmIY9aPGwffyUDi6jFUR0ovq6od3tNMzbylpICP/KyR/jfCzRtFD5grNkGq76fv+3A7IXxo0lP7iiLoJodASz53SxOo3OA+iNUeyEw4mN1dkFQi5ZohsulS4n5ju6yz22pvuhFjYBeYgWG2PbaqSxwCZ5FA7soNWeL+5oQ3jN/0q4NQgtxqjlzbmiQqBGQUJ9S4W5jp9tEQHBZ5Zlr2HiFFCIxgEWkWY9n62mqqiQkBm5QTqKVWQYqFDsCEYI00YgxnRJ2DoSouPDSSFq1m9dFIVdQu60l7IBNKms408C1jEf3VnNrywAYVM6tx0xWjKzBV5Cdw8zqATpr3Cps2lh/2bd/DFx25WzlBeHvqoFemgMuigQI1ROPq1ZAJZ86sM1lExpUdNGSq3EAdgtQRXGu6UCEaSHTc4nbia1gfU+yppnQ0O75TKg5uEhzJR707E6Lx/vdCY+WbbCBF893D/UivV9kXCC1blhRKBJ8eJrwCyQ+F1xwb9HowXTzHEZGa2iXQfd4yw7VGv+UCev0ma5NgxasOwZUZmbaqtVFr8qYCX5YNzrsR5c7XEQZCmVRwNSOcdEHrUvOgH5EIzDJeigd9xrlZ4TIagmaAS6BUpuI7wm1Ob4VX6iBd/0C0h4bCSLXl88uX9ZQTPPLPaspzqlOciRGeLUWa0slEa4Wt6etEn4EzQhjdnmSvmUFKhQ2L9OutLAvavvFTS79nmcWm4g+FTThzJbM4Zir0NJQgjBEX6mHZHhBQJjZGgpyDY1/gCW7sxXj3AUNIWm4vwZV8FDl3ythnS6YOILor6Bo/PbVnAY91Qwx4+kXfLlFtlAz4bXIeVqqh+QXOSfpFDuoBE6+gUqLPxKGRgqGeC4tg3fZjESLrL/0K12fTpx12WxBzxw8K7IXFOwDJmFsccrwu09czzDZHR6inMxP1QnL8qDlyLG6iB+2QPo5z3sMFv5Hlh0HsxTM9KYBWVcqzBd/6XO61RkM1oq7tNflnn6Qxd0RzMe2QIy4/4h2mLp1M6i2qkTvXvK7eD4/VmUnG9G0ii0qxjLinGU2Du4VXOqeA1QL2q4Uu5ZixANnnYrVULeZKXsejDrqlgLdF31e9evWMQcdrqPTRtEnzLDNaUKKIkCsolykZnQKgYApxW8yRirsShPfmEtBZZsZ/KjeM5K6v49B8RkpeZ2L0Nl25PhYNw/QNYrLMfKHv1cF/yJYI9UBF6uB4+BDhEgKy9YiJMmtDQ10j8sjifuhambUr3fKodsA9W1Wawi27ajWRaDn+1l8o+LnhGv5L3Q5bE8FgE9mGV1gbLuWvntd/JEtBim8o+uKEZfV1VyumdHSnrFWg9TDBA2T5BtKD6NBJHVtUr3XLMvM3QOvUjLmU17Pkeg2kk/2NOX0kO1Xzq+EkLig2m3jRCm+hXrRM37xwatulleSUX0Me5NpBWI+NSPJkiK5Nm9RSOAgWO4IGS0UHTm9FhqKuMNjvqLkbuQ6KUEUzzAGfikZ4drWUZIyNX3CmzZRyeV56hSktNF7qgxu9eLaVsrc/KXm7ZFMYZkTEdIBsSFSz/AvSbuIheUDy1vN9gkKtx/GX2qASz4hxOdUwLIK1Xbi4KXwJRjQ83in7HNUsGu0u4Wes3JAmP5IrcZTccYslRfQHub+7C1VMH5wj5oitXhmDFJeDB183dXPVAfX+OfIkPdhXUWEle5KiizQR2kmE1DUA0ZThqEcL1CGsCGBjwo3SDqEuqtJ72UnPY8zzV4ZPFx/ha4D9yKbmP7p6NKs6xwH4leHPTmA/8l4UAD7GfqPzdehW3KMqLSmavP3ro1pFx7h3xCmHHM56cOvrOG2mrip9S2TP19f7tkfYumSvctqsLnX+6/xBUlRE6Jcr3yQMCnqq0l2jyCSRXwXlvk4BlBemkrDV0/nC36YYvoQIWzP1zdKuXw/f9Yg/C2chUS0YAF19320yeSV3uPblW1S/pejTLdds99d/zfSyJA59S5G+NzcdaBXQlLr7LdMiQtcA6/Z9ncQg47hJhu8M7ojglm+Z3s+fFXHgG2G6ZHO1pmD6Yd2+GNWvs5X/JP2A7ebPpLfrfnghpjmBYdbQqE6hw/cyNDfY8m+IhuxLXz/Qq3XJSYargMj+WJcS6yaQiaIBPu5vOonaH+4Vhrsze3wKx64cNxM63r+Le5N5uloYoZtLqZlBqtP5RGwG6BdFMfyVv2/pEYZ/uKridf3j1S5CA4qt0Mzl0StbZzaXhFNBQEUQPuHT6PdlfuPfYIusEJ3JLLkO4I74hTUzKYE2j/53USokpYVMH0WTAsAO21yAKXZ8P3LzthmSgPs88fCo0qdp+YUL3M3UbXNjSnJ3FJ3nilweNma6QlbgMe2nxxyezhft4k4nv2HvDIuscDqMFXHzJkjri+huyO7VtbtvIeamecJMKPFJhO39+pgqg4fF1WPRX4aK4qo00TfP94iQt/1HmI9+gZNvI/eeoPWetBMur7k86wfxa7m61K00i6LzR9wdd9hWLTMbcXslJOQe9b3ognLJO3L8voFZUPbzuLOHwpAOpGjBz/7fWHh3q23IWu41PRtGTT3FuHxayK4k/1Hfn/8MwRXG0DUS9L4Gwnh1jds7h09oL11z5o+sD4o77gNKd7ZA4XvszKJdVuDnfjSyJ/9GjT3/hvID3NEPWo/WrPpryuKXL5OsoKDmZPJ21QNaKwBvW2dGPfmS9DhC9MwfgE+KClVboYgkL3WTKNFHZlTRGaedjdKSm2VXWJK66/2gx640rvB3H+Oi6/b6MBryafVKKR3Rlc40Fzp+P0gorHCDh6iIVOwKe5DWtq06Uczk8pb0aFl3q2uYZqdIK8wXt0VelJAFWBZ/TaeojtA1EQvh/0F84BXC6V8nfp3CNZtHZ5Ekn+spgP2CKzk7uKbd/8REjegj3JYdqtLql/bTTG0TDVYIJyAm8gXkUYRoe4EZrfTFUf5NV1ZytlnYG72D4cQ1mnUbJEWlDbOYyuoNCiuEU37A/J0h16q87e8zT5/LiZB8Xv+VtZQ6boAWAnYExHCBdyO9BSpxdzhuhXBWqj1f68fULvz/q9ppjkjPzFAPZt16mwllk5Ai6Ny7KBpmkIOCTlaw/HsWdv7JW6k3FjZqDteJVs+8OVKVmxnmzaxXS6iWEjyv2rJkABBw3iH5ieRRi7abjVNLEec+zZyofX+420LICT4/fFZ3PgG0NNeq6iK/9kBE/xGhMAJ62URtVwqJn9pcufPDwE3Nyczwqdfdp/hZHqJ1hEz4wligTP1j47zPvM+7vwkMPG75z52PfPsfxOP2P9xxqwSgDJtpLeDeeAVZjo3Q5FoxPuVfwowI8jTdEMIt42geQorysyrs0Eb9D6XUFXr1XhHyqt7mcd67ncTlgthjBrAwnNc0wqtGRD7c7zsg7wp6bMd8i7cUfmW5ercS3wTRKfxXZKGfPU/IuxDzrfPtVVCCkgZLN5nzzpvXfKBfKw1Ph4ChvOwvoNniRVlSnln43f6HXNpFFQbmp3dOaku+O9Bbi7PcuBsSC4bt5AkQNCnWN5DzRzf8fV5uJOjXD4o6q7llEkv2KFoFdVny+b5rQvSOSJE14fm5vLlysCH+xrmnMX/silqWmS4D77HlQC3KObf5TDTayGRpbjD43D5fRwfbtjxeEDJr2uh+FqrURh9cy7lojr3tsQQcr4O8gqBVjGU5WHBaaz/FvlG4nDZt4SBZsmmgbX31hndlVkxeSO4vc7w9O3kWftcltpmcW6F81kB+SrYCNBM46hFJPcSp8A+RZW3cd521sTcewdPDES8YlxVvaz1uWWvc00j2rPEayG4FDo9EaIdhaRWu5OmdFvO0ElDNeCX4+SzckqcXDKjRdzMmKFqF6HZT5E+hfAoG2RztPixlJyOUHDRIFdZu2IRZu0sHDToCIpHQ95mBjPbzDQ2ivLyGb0WrIdMnQXi2XWEqI/tYvOpmhbnbnWFeZCJa6cw4VQL/fsOmfdCEa7c7/TMMvuOYUlHuOyWzKdoHOfIlgKkc5JG+d6BUDqwpWJB/PtAr5aF5PIlaqiOfaPqC2JvK08L1HdOHnQNjj+LFp8LSOrckEhLWVROeRJhvMJyJEQl1vhLS7BPu/WJ74M2UdZjEPN7eNfGCXFnNPdkU7GU3RYKMwYLxcA6SaWgU5X9DlpDh3Fl5ceCMliQY8aH0KG8H+Pf9RzAnVOX73FS2lM/cjpaTZKXSQprmN2TVn7kKj8O7jUQWuu/g7V7dT0dS/YfXiV8kWK7OHDykKGraY8y2VNr8JFpOsDXWOWykDtOSldEUEF/peyGNp4U4evs2008T5ETrni0+9JcPQXUq05rInZfxS0qsGyzxuiV8nIxb9xHEb8+3eB7vzcVs6KDy9NTXI4cSmfSWmYXWsanWvWRmtmBSgb0uM8qJUN8knu2h3aD64kryiYACtHPv/vtPZ4rLOxg8BVLw9vyTsVCa8Qkg6Fet1GFH9g2o3ISYcGJ1LUKXXlzzkHQl4HHpk3Jn3pG2635vDxAfzaxvjJDdkrB9Ui2bmlSwL3aCBo3TLnmX7kwfE53feE1kqzVMbD9UrQ4yST5ZtotXVC26lzOSXqgj32lnjvQ6qUk/doUSUhPlceCMW6S5iafgjiiAHMqk6EkEz4itQTTyDfZpvaYsJux6t6rGEfHy14PJF32C50HS9Qcc+n0qeMdSjU59X+gRbe+awnPxKfyt5QXvxlusNrgJPy/FrIUtXLVRdmBE84xzLt0d54iOVQ/HZilG66JIbYj8rYstxFXhU7inAN6o81Mqqyk1bxtHcQPOW+mtQCUXcmx0CLROD7P27aI86+kIZYKXlnGpCilHsGWO6U7Yy+IDd9at7TN+Jw++0xWsGeWDyTg3Fkb+i7dW/R+OOTTAe3tmFiDteh5CXIW6bnz+EMuoca/dJqGBkObpcIrCWUXUXcqV7/pT5d/OSV83NzhRPdQK0vXZRPqt36f7O0IkGnWd1v0zyn9vSNyyPDajA+xemqNMAuLkxCh/Tuf7onl6E/Sby08ugAZeXWFZvOnUvQIbLeAkVecNZJ2SA4a6zJO38nSqw8RVjia6V2pyFPqVwuKkIs+8H7fVkirRC9/liPweMLpOn+x/fnUV1FOsjkXv/BA4igFIiZ7xfkDaJnHG+neefmq454afqV11IYzsKDLQzL6HHcCI0HvW9tn1/56Fw9iEObSJK4FfH+bpn/zz6A5tmAPT1ZrS0agT1e9cqhGcFkspa2fKQw/Rice0LbQLRVsLIYUHeYbpArkPcyFCa/Va6U5zos6amLmB3f7xIb4ncc+0se2w9a5kxnXACW/Hd3NoVhdP/+TddPgh23QGwyon4/LhL60WBqj8rJwRldT5W6AEM9XU2SPhSpWt7x56bD8zoEd6A+Gp0t7fBotfwfIu1T4X0bKGQXGYbn5tP87v4Jt7Z14LJPVG6YWZzqTyRtDDVyPyhXo5ZPJ78VXZyEkY1Ix1eiAHfrEQ6RN+UKS4sKCzK2mXSS5PsW+UT/XBvHIzUIzNW0haukGJtYAPUflbr+Ebo2S50I1exCSocQmgtLXzZH26VKosfUNXJ87iqhKtD9tuX23a3zK60FsDGKA7GJRd3OnM8oeP3lnVHHyZp8k0d1p0XTqpajHC1CNRMO9cYkfwj5ayWPKN1/m101QZbHkd+fixGDadKwI2+z1Pa3V3vOkHdNQtjgJ2gMeqhilEgbVN1sliAFfQIFAgaUEaKSUVBQztT/TYE1td4OhkybM6SVS4rUclZuWxjliFJlgYlgWqhyeLCQzcWVUQ2IYjDSqCq7qYYf6G9aOwOHRZOG8Q5s87jC8dqA17pK2SkakClogWDp2h8kMMxNP9QYCoZKSkzuqBULVo2T4mS5FirmIZgvI7zQzhHTF1zZMe47KMl5jxLfgp7acggwXEKD35WMCEn1gNkVCkWqYgDvVlpaOsi2j5UsccnSmPeUfuZflOPQNE5dSg3rS8OnqVVW3qMpmDLGYn82stMK6a8x/Q/XAkSojlYXHg0MB4OO/qaa+zwrmGNlHFSh+4bjuLJKHSQKZQ+UPbcObZjAq2uY6shefm9KckXY29s3A+rqiNsPY8A1e59c3iPk/Ty7XPvX7nprZ/IFDoVXWVub0xoJx5vKOQ61+IJ5C4ABd51TpgHaYO+NInOVIoCnji3d3OqrOBTMQwz9DOBMv4ZuUCooDWtLuts24NdXcXkk8U1UHn3RSKUa3JltFScXNvwDvLaeMZBYj3R69murl3c74jLV1gUiFuNFfoqMI7r3aKv3z50OObeSzqxBURscSwXUzx1YnhGWWzHbx9slfEbmekuUpesLebSXAbrgH7R1+fLif5Bbl5997Z2d7gCka+TGcI1TGkmafX9M3KqijtlG2bhuYO4qPDw41w68AS5edNp/JFuNl7FwdSvWHTFRFnSj7vQi7UcbUj6DjSzlMsPawNd+Oe04BFlFRBHVE+PAPNO+vfC955bhy/I2B0vTA3sXT0CxrMF8ntHdUC8BvIVjfSknlO435alHDpEWD+doQ2RHXJ+Q6061cS95arcyRvr0tx5ByerJ3Jfv4hfbl85l3b2z7WK0ZzT3c+4q2VglaXEGtu+XyaNzofvU3tcuSe9jnOO4Xu9NIyyeWWz/m81dbubTWRL/oIp/ed5NNHVzbTTuj4/ZO8DdW7dCvjpNDxfnnetT1OT34NIQ+ww/Yx79q+9PR66GPAjoA43rV9v7x4JOU4/4ZHJ3gv6ZzOj6k5wb+h3IL3kk5AnHAt5M8I0Xbe1b9ZfkcdiXv6TDZvhJRbXL04Rgmnv5QJJoA4i33Bi5yNmIFSzOJUgz0sD7U0k1uIkfDjdwobe4iesFnU8BtCDHrmhvf1jBu7oyyTpHhpS9Zv3Z9P/l6mgM+9M4DhCR1LGwoNU3t9YC8h6MB44UrTtQnAhdE0+Rm8CmJxVDvsQ/9zhQTQVL1aFSUTWjD+8KCs9LiVz9TQHRvMS3ybDYj9qiyBal+dE9RdoLSjLIAnhG7Mbj1bpSDurBtItde906oInG23O0v8s+xDqTmybIyQitaRGZCto8cUemaGjhRoE04pav+mwml+BVJOGExWm2uNtjwU8N4eyMGk1sEtIFiajz/WNSMIa92HutGwmheqjvvaWndTFFNIBteByj61V2RN4y10sMSxwVbZV9jsc3H4QXJ3/aQjEL6RkJJgRS5oAW5seJZAmZkNiT8DYoKUGyj+zggNNLiSdUZdcvxZYajRFeUEyqGQRQNMbuDr2dy2UTdQdndz4RxT91oMgqIdzbFWSWC/ptzEE6XmQzScnMMP1oL83g+S/e5L8h8IS8Y0uwWmEgtDlroK1xhYXzwVmMLTUo/7/TbCMM4pQO1JVbQK1Y3sDrG4KjPurqMMSqB5XRrEtrqM3J1y0EdkstYTb6BeTlPaZ3xH3NKK4SaZ4oHG+5VBDdsZxf6+amnjiqZg8/iuyazOkCfdcX51YXQlgpx46IS9sPR8yKTbhHlVjW+Rm4pbyiNL1klkOAwff0zjzj4zk+DqxDWbcs4dxjSvsRqo2GNbjxZ6ds6KdboHuvOoz+94YKYBult/DsK6l3VAWBqydSdoN0+PUnHMsIzGsghl7sIWIv0sc3LFabq6Xpb5bqxW1TK1TnqIPkM7zFRJCozamfrO60AJPYFTFufrm5uxS0tpH9iZXGx7X+khIfBpRQLC8mpvfKPndLo44zJRLmhIPdx4FuHcpHO8PoVP7kEd/OW0x/07gdEUMJmocs4CaoPsciJpqnoKTUBJY3BuLjI166F+Ry+TK/r4Me3T4zQ7nvjs6KkbUmf0jhM7TdDiU8/o/io3/WhiQjkEOUJr/Ac02L6+dSH9BrBm1f4qBPXZom+7BOwFrvfZ3Jj4VE9nMS0yvNjZ8Dcs+LzJ+F0d+bWwv2ovMw4Ib6cevRpiJRVR99TQZ9NSBrFxpAZGDTV/7WZwO73jF1DofVMnucZGqn1Vc7Gqa7PzPfx1Xg7uT90tNSzDGrBZFZykoqqAHWM1EqREh6BD2RVNedN0E+rR6xf6tfqwivfiPfTlR9xo7lgb9SJwH7ekvHDoTYepPCPIGwHcSDAQ3/50Y0XNmPaNytISoT3qyf6U9u71FWeqOHjG477JYjmFGn9w4DxPWPZ6r79EZhvpu2YwAdGU6NsLY+KLPZHQ8zlmUHMMw4kvFBXBKJ1tlI6edVWgXp43D0yFsnC6tl40Gy1Y2v6OPBgLNzMSeQqf/lyrr/DJPCZFXGrjUcu5adkhRg6hM3J7dz3hrfvpO9Wo/VWFfkrx1E5d6b0zq4WZgeE7x8V4Juu/tl2MZ9crjB7MTrIjT7MnqMdnvLRKxmKHe8am1bLMrKEJwuXisj0Kq16NN7VSqwm43qNIh20W+Gx+MG0SWxjUykdxVO+xkavfPk31iUVZeWrUDdLPHEtIT0Vlzx67Ex5H7+2O9awFwVj7fLcxcmE0+IRdpPZ8iH4HfTrIYh/mnqqzp0mwiTIrg6lTLwdogxnq26nStt/SWTuVc70iv4Lt7WmkGFZVZ3jG2S3tu879NSU20jh1tPoxgkWa6U1gFHDajk05YDMOa7FDaqpXOxFVR1gj0xaB3Rqe0xmsdcT4VzqWVCbssrNuf1skhDwRecFq2m59DqfJ7+W0hZsS94o0Ep82GS41zjWYLLPqzDWiruwx4KvxC+gkA/30ySNVR/X7i2vGHNfkEAxqsLjLHbVZrMMTj92FLUOP5qgtcZEgfmH3hQV5whaeDwHihN2aCKG+PUvrCqtqCnHriER0XPqp2wnDkEwjeeV3+O0qq0IL2NihILWIZAx76HcCIo/Cu2h4mHoj34RgaI4Mhz6fWS+aWOBnYtNsEd3N3zrH0J+nEgUSSVjHbqdIlSgg/8BJBiSGzTP3cPjjXFEcN5vUrW1LG9h1ApUOR7yPZsMy0eKqm6VHYVaGwxwgK2B83CIuB3UjYJxlUongqQxuVHySC9hRlME7R/HNzaf/esJMyOI7zx9atz4P4yZQxDzeuWFQj3zhcaHjLs8APyf/OfmPTH6UmBqlAg+RIWOOmwmV2SPNsRyew0iK+hbSp2+c6Lf9mB331myPG47j+7r3oUWVm2IuP1bezx8D/ELgqzUiQrrXuBzsR8ZlzMVJy27/YlaHBPbzi2eJPlp+RO9y4KuH+WuvAwzjytmFHYe5zJlu6GIaT1IFFGokZbdr/fZFdp0Rti6mVpn2fwBMuUWDCF+s8Ion/y1t5g7clN0le8OoeDzsl6xvn2OHDN+z1+8ZCenmEpd7XLVZ6vOTKar1+ssTStDPVGpWf3gxOdvpDHpoUBTLrSFe7ZCkRO61nHHSWU7lL2ePHfQIRdR/nrpBbu69PbYSOvvW3qBjMqSCOz6ee8e1vQax6T7XuYLYtFet60lJr4qAd17iV70i15afppmp824hmduybgvx1tGveydKxf+zeWLaOzc0HjX4VQvLkf9sJXHefOyp+OtfviLAlvifTRS6hUGplDlDOA9WNtf/72EFFyTO1YlYFQ1Gg1bZO4W6U44IcSE8cOZvMZ9RuPZZzH0gJ0UoPvPvwdzXhA/vdO6uYfT4VKout3eEHBEa6JWkRJOm87kstsTlyKQMJ82rmSm9/ZS5/atVI1/yU6tGNcjlM5nua0Y/XuRSAKihOH6jRm4kOqPTf3F5ws/xRfNOweNso39EYOYu0KO0fDr5sRnNsPnfmeNIKn/C4wjRFc/sHwl/aXEJslzmfuQ7pW2FB26Qi8HvPHEnB1EeJjn1mHIWp4PJdM6R8GFGYlei36MI0V7s95yKDJA9ZkNTDh263VcrAVrMoeVmhv0JvUMwmW7cjZneie6u2bSTO0D6Q97VsJrSAUFAa7ml+oeZNhssPWPTPmI/wQ/UkeD3EsG92xBdgF/ub7Djve48UyZN34j0XVp+5m2Qr8yJF+Y8v7oqGJTgnv0cbH4lxMdsUUP5Jm25rPTPmAPvNhAXuqRQ4b/IeinjHN4GwVdWOF3bqIldvEQ7UlLNtWYkb984E7TP8IiqAmdsgT7tNZV9IWErUGEpaCN3cJpCC4ategU5l4qBqXpuOUr+U5IYXRhSMObGrWi9/h41whZ38LnKiuYr4p4WotDwZY5vf+44pR5BnEE3jCx0t9C4GSzGVvXqtRDMmNF8upRDXecdG2CozLqZ6rgs9NpEe+SuE/eZlf1UAY+NybvrVz6kArtBmmxVmXqeqkMwkT0H6tES59U/cCvuGYxJAxcqE18iBtwxmy8ePdj0z90sLm9moeSI8kLcDIxFp1WTzRY5vcRVjLgFlTCWme4SJMusUdYLawlcnYVWXibh+H3mAo8lFzVxK5KBqsUQsVAxi4AWmxAT6kHLaGwQHVqqixMb3LmkQMjgKIfGdRzj3zCHXSHljV+kHKsLvOiGTZeSNJi5aQFaSjMQ9AXJqeYy8I9g4RTsdCaAjuEs1l1R7AZdtkGa63An0K3jUDBDkNhqi3EuxESEHhBfSH6xlLcKsn7hA1R+w/coq/BF6ELiFa8FYorQRR2cQ4H42qcxBLTIkCPfJXIOJz6QmKAVO3wpcb/w+tC2562dnqZcA8zCvdfksxBeub7iFf7JrjtFmdK3HokdX2kMyT7Cy31X93kj/YtR8yoH/23UK+T7/8ao7/cd+6dnjOcTtgK5D+WiH4XHa30z+Au7/7b9n+z+ZPf/Abu4M1XT7x8XTi69L1zyZq5CfFhVRV7IJ/ewpzQ5T8F6LvfLkXNn48ljc33xZHpFIU+/r+gjjJnOoE0oQyeK+7ITgO8dxWUd8pBzSgnkWTdnnhTj5ZE24QPr5Z/f079yRXmfvY8qvPM6QB5xYUWCKiyu6CPYuK5lr6hE2bmP5xWq+WTlVhaSAU+kWiT9szddTleifOxtXSnxrvvcTCfSVh3HzUWvbkNkAyyEvoj0Be6Q+ofmYAyEAu3Tk5T21VTnKltrpbJdrgpbmCNpcGaVMXn8yXNP4LScQXJvv/jWv+lQ0jJa2Vbr4OmGQOEs1ItqTgFIQFVJrR1f51Zc/6Vrtpyf5FCuk/jms0gbNDSzPFY8ADNabm7mXqVvHjEGU6uGuWS/LrpJC9yNeV8w+YnbnX9fww1hxFWCgByxPV91Jy/3cy7PoB/GX37vcg9cdvvnXrECz08nlwdQ+ya5/Oc4Ms6J75epziNDb52o/4ix/+Sav2/5mDZ9JZ1s4c/Hi1rFcPkP2hi1hz73ggeYCvxz8l9aefTluO8MQPU21mlzIcP7UxM42vUHKfXfklGmYvHrZ5yPy326aVk+KxFuIf75uEu2DF/M4uy60C/bkco3/CClATvHnrG1fnvxuSeR8EXk1wAW3/RTfzquUMN3aKgwqf5xTc8/nba4fNkfozTC8XAuNer2us8QCfsiclXplWbwN8D+Pt41KmS2GVFzwIn6NvNTW8TLH6S091cjP1Ds3RVbwb6o4puGX/nPx3EWmnzr5se3THkXMv4F1P+B0v6Tby6wzj249rlNNPOLyEWEYr9pv18B8Fv1zpq37aGlnv/Q46j9g5Sif7cmSqht+Szy2R8EeMSBpbCY6p7Hn/qye2/8IKX/H5vikWsADgPMKUuDg1gTJVVe+oMUOjmTJsEths424CGwfgGVvQvhqLm6bUH0vhKVBFNGlwLRr5NT6swqPRuOL7MoI5ZIJJ1mdFXcZ4bP2tJEE4OPnf/WDSG37EcGSMeFszKswsBXUdkdpk0BghLzJlGZNM2lAc3lkfuCMvRFvFDg81WmrIA89+sAD7HkPV+wXLTvo8v7LQuXNaKnQPf60+04W01lvv6sACr7Q/dxPBYyZHpm0qffLaXLwmQj8TUlXX9sfjqkOaRARD2nCbqoYR4bPsnQq6s0ZJ2TDwmnGJO7Ye/EnMvTdmn1+VdNPJRf2JJpqV70XCxCd8noQnXlY+NPevn9o/Xk2br07PXMVnr1x4U4fHZKPM2rLDtrqZCzUFiVY5TDwXPwhD9OEVJWtXkYyNOXN2tiHCkK5LlXfWHzG6+nb7pFkCGgmqBPOoXFUQvtuZOZmh0Ev+HGyPBmB1BHmj6nOIHeWxznkCMu5EoeMJz2pHNYgKgtqXMP0Zt4BaGP9ITZIH2fEm1Vl0BpQ15/Zsc0j+h7SihCuWn9VEXfGsm11wGtyWimZPQI0FPlQAkQpqGM0u/xqyUvcTBoibqlOnuSj2qZHizzocL8FvQ26a5+of7Edd4s17ov1hP/z1z9tld7IgFUq1WQX4Dy7LlQ4gOKUZvfK0dh17uYDAxCXdpLgemQ4/eeWUEONq/LtFXdHwdzrmFqOzxtpXUnfmsIVz9Cwuc6wK9WXjxQlyW3RlFUqAcqVHf0qsgqLtnaU2RSsIu8aPobLWYkQA31LOAv+BlXuSycsCbfm7nxB/QVEezIp7Fan1lK3hIHV99TlWeHs3AzdoKXwuD6C3T9K8nuAerS9ehtQ5eXwgsRGijmlnr0nmfMbV4KH0SEGH22WqkcGFM6mv2afdMPb69w9MwfFSqwtd+6UmHxf6wFb1E/Xew1MP0qorXcok2xKQT+8lL3A8s20pKxQl/y4VvOrRGUxitd/iSf+31Jc6HhL5+29lKm6CZ0xfm3k/bE45bmKH6zJ2njlg6SoAQ8EYUHDvl4M8HPjmGHwvYjxbmBaHtWmabF0S+B6KN7TxQR2t1dHVZgSb5kXrfFezNPWJipB2RuhcZYsH8nckPMB4BqHNZavnDyffOnYHj+k6+YAq6Nal5VQ3kSFWZfVC220m10rnB9JYJHN5z/bqj97uj/U6jlyeEPhNoLi4FvQgLtgz/hc8uPhtojq0th2q5fQi3+R0PtYOGdV4+rKj+F2l1yPxpqf31EvSm1/tts7H8OtfKIDF2nvrcZn0Lt6x8Ntb/t93OOTeapxf8MYDwt6kdCLU9n8SOh9pXztjj74MDPoXbPj4bau7ZEGbWtn0Ue+KOhlqdL/5FQ+/BaD0ZW+0uodftBgD+gdx4efHu271OoTfzRrHfXlnbGy+gvWa/Sj2a9/weYYnYWzpg835xBC+zoz4W/zw1q/WWBdFI8PkMsjHBKYrbAJVTmq45pt34HtQ9dbgkX1ujh1/jizBYLxIQaN2q531oZKeL1AMu5h+41BS+RJpGujtgIGN74n9Lt38a5t0PkY2hP2XX/nLT8E6LZYjyeVvnv+BMfBOCw+g0w9Li+VaC5fTrCjdzD14UHgo3heAom7OpRJjccvnwgEzMcd+vLpoxznwvumczC5Q162WtWVq2fC+4ve/IOUZRW4ZGfGL6w4v7sf5fzZlXZywU5ZEVT1L0v5z8X7DzL+ZZJ7qiPcGd4tzSNpCJhCZwm8mJTM7PSR2vghdF4Pu/S3qInWUQQw+qjLThdEAdOpxBii4qab+zkuTih9QYvItShFC0iZAHf2VFjzXvA03LLgKmLC3x/kveemgdWUlzEWfQ65Prz7nnSepOzjDw1/yd26O+sMvvd4OpYa+CVUeB3nq3d1j/ItQfZi24Zlbx7zmQv2C1bhJRBR953mqBjn21f9kPRCuPt3+nYO5S2HJVjy4ut+76zYLOSV56asuiR/iwu3s1vK3n9jlpWiIv3qv4KXnl3oa0UF+8uuJW88lx+Wimu72FN+ic0fkLj/wpotDdBCKZo6EDMtqDljZV9TDsbU739Pq2BTuH0lwVsr6QEdgKCxrrR2cmaXZwmkPP39OWag2h9SxVJMrwn3ro8cV6apQpspoA/YasBZpCj9kv5iP2EpY0AebdKE6tBE1sdzFSBz70rSHrrb1CWcs6cNU2CUXuQQhsneSsOu5waPPNfbv88q/sXncx47FefLdeMczECqIwrhWkgSP6ssVwUBloQosEBodCwTLe4oAnzJwrk7kV0A2i6UQccZlqhUuyrIPqMBYSxK2xsgPNDk8+vrqrq9Vg0wPSgbJizd6nxi5PxBWq8AfrLstJYHqIHRCTBasnwg2pKVhdNlK1CjG+qqtwUNlSGDt22nEyd8fp9kDNNKV5a3uZZZWVpp6yz3nU+OU4yYdjexPLJeoLUOC1tu6R4sEkiax0HZRWyW4XTlMcuPgN0NrGPBEhp1HEowFdGFQl+4gOexXANsj4nCg5/H2QJD7bsHOMtnDvLwpnwWSwJjbcwTKX4/ul2vtqvl5giVGwdn47XVzsenbNXnsqgyK07r95iTSVsNU2MmZ3a2UGWET2gQ8KUbupoUHV1Vi8CkyEPEAvh1KcVKlGkrQGjlOImuzLjqSrjynjeruPjxI0VMbcXvDogNxCLnBnjtIE1Ej1+ZWqz89O+S7m0MQKCQuRn6A1Sy9T4onOMPdedn2vRH5tfZJGu3CLINExAz7b1zEQCcv2DJ2U15kN425z8Kq7N3Q9cbzWLSRMducu6UAJ/Mp8gbGQ5R0RvPqCmYhXeLO2Fvm0V1sjnBZrtv5vGfLmnGEVPZ+1HJr+VTKBBMbDnLzHk3Nu2Ls62e6aqKtuNeNud1dVlu1MKTYiELehHhBfCq5VUc95SxIWzuwn4SzsQpAeaNGMtdihpW7+D+i3CHeJfCYfS5RP8SuPgGjIEtKZ0dKCbs8796M6uSMlif6Cz4Lo2vk0dhP5zYTZIcxAKwzAnKs33KZ3N5e0lra4sTx94R+29YQYwdZhhJ7xHpJ4l/izh4J3M8VI1NpXgBg1VQY7BAD0IClvMFVqcHwStIBRneJGmDd3Yi9w0C7iUxko+Z64BEpd33Vh32ZjlvZ5wW+81JTqVygp9gvjrbyDxbpe+sO5nNPkZTX4mGj+h8RMa/xuhsS4rgjbb0a/CoatYOjh4vuQtV4eLKoMP8yJENY5/Z+dru07Xch/gd0rgogHgqyN2/BscHn3nPQyPPIvkNtgiN3znfRIvYbFJOYAdRba8oVVkS3DR4Zb8Owu+864PlqymldBxl6zv6DMr87nHcTOhk2d4i3EDU9splcvc/u8Icb/p1aZHEaJPynnDeuekW7Uul7nr3+lsuB4mnHaMK5uLvLF0shcfcoHLnNgJ3kgSm12jn82VzQBv235SnkB/w2Vu45+8LXvjezlfC65sfir+p+J/Kv6n4n8q/qfifyr+p+J/Kv6n4n8q/qfifyr+/yjFV0/9tXOnv/tHClgnVZul/lFAn1fY7VMkFa3PQtoj7BTy7nrfeCEWTsY8X1gW5xOzdIXl7VqYDZ+2ay3uQQg++rLlSvbzLj37rjchh7n3ZG+IhuxPV7AoWL+8aCKZLuXbQY9a89UGtgDHv1szvv0kwnIfhH5Y/0MI+l6zoXL8qpWnz9T+1/a5Rb116oTt81+f9G/4zx13lyfL3hjia+lfbZTz+c99fVgLwLDhFtQ3H3KQ+8+3Sjf3nTSihOxV/koA4t97/7LywjsJRPn/TW+cjtyPXP4+QhUBziipkkDM1VYxa2iwKrwydGIE44Z15biC3BBbXNZpfcXDDWSZZ9VLOLUddiNzN4YzY8N59rjwZqfK+NBCLpC8a3fwJKbMWHquA40pZb11Zr9NE+OPV6ruInfR8tP5qq1ljFeMVubTP+7MWWhaSyLljsVjdjsR06kOOacJYb+ede1n3e0E2aPGBvuycNtA869/Q5ptNGBUoffmanDybGDeMuRcDVYms9qTWVoIo+5qgC9No8iwUXOVStZSFx4Y9KbMOhTY0OgskolYmjfw5lQQYJNWpeCEIxrBjzIvNk7NwVhEMrztUg1+9tbtLZlu/s4kzhKTFl/TzAo7HRbZOuqrytLmQC+S3fxgeh6festdtWZOekJQb+aad01HIeaiSti/aeigM/5MwBefDcNVGUs/Si2vg2vCLt2woPqBocSz5iF/lamYhHxIHN5sG42yFJAn00LwxpNL0L8YGhDOHb924IuIR/NVZPZkFSeh0gKCwm9WhnZWkQK1WmJmXVMcDBIbBtft/qO1OWDTEmIymarzOysIRdlbpkk/Pah3bRjSbcxck23nKdCdwOI0N8oxyuV1Pu0t0J6jD92xKSjb1GwBb3Z4G8lpZ8e7VQ85DlWZI+2CZzYmpdW2TYfoHmvle4WwWS3kGonD5GhZRBItNCwhUMbLp27bSL6MErj2r8r7zBaN00bDNQD3956k00QuTSW7P7rVcD0q3XCdVZAxpJ8KRrBILps6Tc+fnzEc0BtqvOvGWldoaIraKV1exyXPg0teMXkDRTbQ7W/PG4ksR/XsYpw7QmtLxz9E0TaiZfBhBWtzgbulZatrz1uXAEtjEnIuGZnCyPv22PVf2tab/jtZOcorc5DcVrQ1dVjxZULANgWO1wxxts1cd7DtGCdd6tJo0vSt262UaIpYLoT1+/PnvUsZYb91o3u3eMhm7FGoh5+ZZI4DnZ6M7/37ezItYFWSD/xm07gh40Iz3jBzuqMs9D17w4j3hgQxIWFzpMZkXpZZbJ01GQw0NWuNHvGa2b6KsIe9rQEmvoixdelRRWfhMMO5yoxdoM7LKnt+3/dyFJJeqQlhBauAk4ximqnZ7HIyrfEMzLQA86lD0+zoFudpmGAOorbJsKqdHN4JzwxReH5ml3XoGfWALFsXMvTlNN9BB8kEMcHd0HV9MqPnBeBxtv23pLJwYyqhRsFvqtpjoOdBQaswS3MJnJC9syiiRIIzIz2b9P7j9siA3QI+mGISBkseeR+Sh533fxc64CZDea/NLLftB2SZVfv1t8BWbZaMhq5Pv7S+suLqGB0jZlUtdF/ctQcqWkcg2tzzom1v6TAkTbbC/zhAslOFJzK31Q8n9Nn1J99mAfF5rEvUFMDyZ2eCnZemkoKX30Po/0wqk6VU/pEyhjsgO3Dv7FYTCIs7NORGWJ7MR4eot8aE2QupFRBJWiB6jVFSHk+/IQSPE1lvkjCXC136vbNwMxL9ZS145SoCf0qtztTcdrDKXsYxcGu4hfotFFCS08csvq7G8sgYlMl5BNF9H4qIZlAVpETqLsa0bL2atmZ1j4J42XhdUM8rUOp8UMaFQy3KKEM1OacZE0to9nM7xvDpLBxtsZk2sTQIWhq0wjIQ80kIw8sX03RAl5b2PtMsro0qM3iq0jZN8hLvgaVypcoavPfpdffN7Ne/qiGMz7pmGKKTuqIcw+LtQDHjtn3XAMz07ZJWzsZ/VBe2ROVcpxCFB+gMqD8UghVUBrGHlEvjx+bpGZvMOjTl6eEaHnxDBKKCuIfLrYZS/G6FuRCNF1fcghkoKPTwhCMNMhQn7Ia16U5ye14Hs1IyuvBq9QSUzCIpsAMWOZgUAGq+0XMy8ebtaTcDsXQiIfNOsInNREPWCKc3C/e4EFN5E/fAEwUlgw3sNRNQ8N3HdpZ+DFjlkUhW+KLLGrOjWLcRjyVTKYRCWQKe7IblsLCcRKwNw28bfCMCPazPaILH+r28RCeTsMEj3n1VNQ5AxhYntyp/bgoVPxdaHW9eaKCcsPBy0E9pkFLcNxe6CAv1YreeHloiUZa42Rc0EgBRNZ0EPMdJSGSOlozFC7O66kOq8++zFwZksOXoc5mPZ/Nkosv5DthlOrelHKXTINcB9J6pnYx3QFSylr1EgjHob8O07TSrTlpsx/oxdgWPwi26ZfFk8yjMALikdyTLfYBW7bCVk5O6ZHVH52DJu8nQXRB/aJkeTMnvkBQC9cp+6QmbGEieYMi2xBQywOUiIgM7xy8WPdJBSKCmUi1omsuRtnecvQ2CvaVcCM06NdVFNY45+CbVuVVExbhVySjU+uq1CphyaPyFaRQHaKl+a3uYY1q5S7ywAGT2QznZ5p/3qcnPJXERBBUCGOJux3nHe6CbfCIBVLJjK46iQfAdIQYy2Pn3BJSp6uFPFJzpwc3bm/xpvvW3/UbIafSFS2zzLFwxlWJErxwEl685mPPOsgNtKqzGMj27zXdmyWn5rf8fc0TMyEuP14NlNMGkbM7FAdOOGY/KnvhM/Osg5z9N0ATmaqGcc7g3WbjLp8/+0nRRqoJAFBl5/+4iNu3TFyGK6nLFJ3xGIDPAJY8eGa59L++KYVhlUyBZZvGZaH4zQUG6XpjdsCFarSnQWOTevvpD6pKEjMDGFCGWR13mTmkRBchsCtcpS4p+fE3EfKpM2pYEYvF2n4vnDIMG/HPbCFv+grDCG7ieEHbz5ihscueyIll9fyc+93OQt3OCK62Xzm5ouhDuWaIisM5PXTLODyMBrzzavLfL4HGJ3zVI0L6ls3espis8zOPbt9XGdaEf7SNJbIIDmQzkmBdCeFOxv/H0/b7CZbQo1mA79yPVsnDL6KVlhr3PM5akBi9qKI/vKhv2ybyshGapoN2ycL1nGdMeu1Lad5vuR7GCRneJRnmIpPuARna7mtKq3JhLQW9txT8mW/6tuF6yWK4JfBSMqj7spJ9PtcrKPhXfnUklqxVnzIXqvqIGG4up1l6bA2MCXSap2Xin2l5tw+FZmthhV850IH7cRNfOZeF07tUzVKLw2hpTM/UPHPKDx9e7lO9ub7l9tRKcYWgyH6K7iJxttVTpW9541MWepC1NpmG4ps2chE9S4JP+cu8ixF7mFZRV98I8RIcqQ7UN7XWcNklH36Rg0OsVU62K3CFOVRCdj440VbyaBqMphGkuPaPcOEZP367Flo4YI656ui9THwcBq0RTfMG4JLBSMikLm0tJMy4zJXqvin6KJKT8achGGNm5+LOoxPPZwDYbveTmumSiE2HwnFsBkATUmg76uI+zynnuunPXwUEVWwkYYiZbpcZxa2JcYJgYOFTmz11yXcGbG+5MZG0/0RZ4KbW7WOFN49uZrtWBu6W9NGUNT0y2MCZLVKLKukn85eLCUyQB5ur9FEbnYLP9P03qiUhPFCzotm1/l9Uko89OlaOcBl/AbTdoSIOvCbTJNj4b1DxYX0YMyFYaI3P170YkKFhYWvVonTeKhhSkAJYp3Y9MsVX1EFp8o8l+02p2X1zUtdshF/0hEZu//vHgRdJgMa2um3QOMblLkNokzNySX8GuGAx5L/QH7PGLyx4vZqiCak1zeSztswX5pwQF6LTqbGo9vPFtwyCFXWPrPOv+0WcmIJfTYaao8IjFnARswWztg6HR+Sy0xNGrV9I3STYQ+uy8J8EPKyqb8hFeG32qCFQyqi0F0IaWOM8nqfN62qJ1fuPN8L42ZD7kGuCca4E+SznYBrn1l48v/CdtDPDlZlp4+Ign3IPpiWB4ViEWchFTZ58II6a2IS4x9aXIUT6SeSP1rx+epbTEVFjFSggJ0I2T4sCslEI1qwCC0Gbrdrz8JKQm7py/CtGlv8WxyFr88CT0TD4t4dSn/XP9LDJn6QN+I54s2lqv7NM8CMY5eCys5m8dGmlaBTFmpQ5dUJe0urS7E5LwAMJpSiKS7RNCFPbpLxafaR9v8YkLe0kuoc9dltyJbsO4bx6HkiN+YYI8DK7F3CYfzjJbL1onLjioDGh7BVo7SWb3kftgFCtCjzt82gABYY5jl8YBSFekWeReAHLe9vzQ0KVf1W/ZkUsq4gT1aP4KnCam2/AghGaaRiRUREIXQtLPSFhFVZ1Ul2TtzXgd4OXM9WL0cfam3H92vBZdQ84dXSBhwR1Fi2eoHR/koc61SZiZh1lmqt6hpbb3mQd3Fy8qZqI48yhsVasF8YPlXzoZ/JIgn6SYC/IgdhtoF9eBPQl69byX1tw7iIcj1LY3M3OVwpwRsV02YDgkrz1kqBeCCms0Jeseep0a1+7mDzKdlDj5TzFLxnmCWN1NQgKQ3ZSlzNPEweUPJkYJcGu5oSWAhLJJSIMG0hy8Orl56xyCQ+Os/rgNQYA5kWxMfxUdfs2PSlz9R3ccgmLZ2einpoy9J1ZXwRi0VXXJwVE5z/U9XwzGb/po2rA1JvNDd9K4qPMO/Isc53NqK9DPZcZP4JSljlDqVgv1oibo5hAWbpYELJp5PXdyt+QJxt+EHv8nKMkuV12BhSwxDbZBdwXagDLVS0AcIXIWOrFAYy19e81lxU1AWWbVwcFGji5hzvxglUdKW0WEmlVE645GQFAmg4Yj1iGM7Fcq+hB862D8P0spYD1J2nYQk+yIfso1JsROVugkO2SyguLBWcp4fI9rFjlGeEuxyarW/uXP22Gl1tRxbMhGkgbysQlbZ8YE9Gq5opo3R4ag2ipsbuRWJ/0Fn1ObuiuW7b734y6UR9796xDj6SxwpV0ZKDjcutti1t16nhhcYF0LVimvO0Q0XNuyPTvaee6FzCRpPYl1+xqIVQKqYmWDFtSyzJ5DRRdrQYu13jSBouNd9JvYuZtMa1WC6cNdcOwyO+GMWpVQiIVJs8jHZZNAAe2b84rs9nxfHZI5KDjWNcWxmwyZsFQcrJCfMSGxGcg/x9ryDv9VuPhX4QSJ66MzFdfUPS22tmndNe5aclCADs+FnHngmmZKe/hUBc4pm2NR9CDLKPXF4ypW7WtuHWL4Tt/FFHhzi1gla6U14/MZtLVCOzaPb+81wM43ne117DeADxpw8wkV9qglLTHG3S0j8w/HIONt7vie4i973cufIWUF84xqWQ5u4d7O9sWepnqSo3JrjN+eDVaXVAB2HiJuvz56NidYWtvJWXf+IgKZrK/EycBk9KMRLDQtJx3vBuDfNm+H6NbAi35Zl3i45vj7busxehirMh+7pOxpnmVGWH/cidHtieqr4bBp5JeWG8rI9JKQJ1M+JbTdh75dSEC+3iY59/DDkeffvBfp7+3hchK8V2LIv74fDvw15KvlDWStsPJCawL8F6l13y64aBVpC9xeZTIzqMLpQpK7kEm/H/71m6WRzRIho9tA8zH/ftvU8iu7Dih/aJlEYBs33pI8vPqbO8vclr89WikmNDC+nEQ83K9w5PriCzBFhlQc9GTltariBzgoZ/A1AP1qpzMCtvyBrNWrrgn865OnjWYzrFYm2pmjUmhfkfFGOs6bj/vv8EHrAwX7Xa78L1BLAwQUAAIACAC4tvNKD4Xayk0AAABqAAAAGwAAAHVuaXZlcnNhbC91bml2ZXJzYWwucG5nLnhtbLOxr8jNUShLLSrOzM+zVTLUM1Cyt+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F2spNAAAAagAAABsAAAAAAAAAAQAAAAAAPWAAAHVuaXZlcnNhbC91bml2ZXJzYWwucG5nLnhtbFBLBQYAAAAACwALAEkDAADDYAAAAAA="/>
  <p:tag name="ISPRING_OUTPUT_FOLDER" val="C:\Users\Administrator\Desktop"/>
  <p:tag name="ISPRING_PRESENTATION_TITLE" val="58a16fdd0faa1"/>
</p:tagLst>
</file>

<file path=ppt/tags/tag10.xml><?xml version="1.0" encoding="utf-8"?>
<p:tagLst xmlns:a="http://schemas.openxmlformats.org/drawingml/2006/main" xmlns:r="http://schemas.openxmlformats.org/officeDocument/2006/relationships" xmlns:p="http://schemas.openxmlformats.org/presentationml/2006/main">
  <p:tag name="MH" val="20160303161934"/>
  <p:tag name="MH_LIBRARY" val="GRAPHIC"/>
  <p:tag name="MH_TYPE" val="Text"/>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303161934"/>
  <p:tag name="MH_LIBRARY" val="GRAPHIC"/>
  <p:tag name="MH_TYPE" val="Text"/>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0303161934"/>
  <p:tag name="MH_LIBRARY" val="GRAPHIC"/>
  <p:tag name="MH_TYPE" val="Text"/>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303161934"/>
  <p:tag name="MH_LIBRARY" val="GRAPHIC"/>
  <p:tag name="MH_TYPE" val="Text"/>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303161934"/>
  <p:tag name="MH_LIBRARY" val="GRAPHIC"/>
  <p:tag name="MH_TYPE" val="Text"/>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303161825"/>
  <p:tag name="MH_LIBRARY" val="GRAPHIC"/>
  <p:tag name="MH_TYPE" val="Other"/>
  <p:tag name="MH_ORDER" val="6"/>
</p:tagLst>
</file>

<file path=ppt/tags/tag16.xml><?xml version="1.0" encoding="utf-8"?>
<p:tagLst xmlns:a="http://schemas.openxmlformats.org/drawingml/2006/main" xmlns:r="http://schemas.openxmlformats.org/officeDocument/2006/relationships" xmlns:p="http://schemas.openxmlformats.org/presentationml/2006/main">
  <p:tag name="MH" val="20160303161825"/>
  <p:tag name="MH_LIBRARY" val="GRAPHIC"/>
  <p:tag name="MH_TYPE" val="Other"/>
  <p:tag name="MH_ORDER" val="7"/>
</p:tagLst>
</file>

<file path=ppt/tags/tag17.xml><?xml version="1.0" encoding="utf-8"?>
<p:tagLst xmlns:a="http://schemas.openxmlformats.org/drawingml/2006/main" xmlns:r="http://schemas.openxmlformats.org/officeDocument/2006/relationships" xmlns:p="http://schemas.openxmlformats.org/presentationml/2006/main">
  <p:tag name="MH" val="20160303161825"/>
  <p:tag name="MH_LIBRARY" val="GRAPHIC"/>
  <p:tag name="MH_TYPE" val="Other"/>
  <p:tag name="MH_ORDER" val="8"/>
</p:tagLst>
</file>

<file path=ppt/tags/tag18.xml><?xml version="1.0" encoding="utf-8"?>
<p:tagLst xmlns:a="http://schemas.openxmlformats.org/drawingml/2006/main" xmlns:r="http://schemas.openxmlformats.org/officeDocument/2006/relationships" xmlns:p="http://schemas.openxmlformats.org/presentationml/2006/main">
  <p:tag name="MH" val="20160303161825"/>
  <p:tag name="MH_LIBRARY" val="GRAPHIC"/>
  <p:tag name="MH_TYPE" val="Other"/>
  <p:tag name="MH_ORDER" val="9"/>
</p:tagLst>
</file>

<file path=ppt/tags/tag19.xml><?xml version="1.0" encoding="utf-8"?>
<p:tagLst xmlns:a="http://schemas.openxmlformats.org/drawingml/2006/main" xmlns:r="http://schemas.openxmlformats.org/officeDocument/2006/relationships" xmlns:p="http://schemas.openxmlformats.org/presentationml/2006/main">
  <p:tag name="MH" val="20160303161825"/>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303161934"/>
  <p:tag name="MH_LIBRARY" val="GRAPHIC"/>
  <p:tag name="MH_TYPE" val="Text"/>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0303161825"/>
  <p:tag name="MH_LIBRARY" val="GRAPHIC"/>
  <p:tag name="MH_TYPE" val="Other"/>
  <p:tag name="MH_ORDER" val="10"/>
</p:tagLst>
</file>

<file path=ppt/tags/tag21.xml><?xml version="1.0" encoding="utf-8"?>
<p:tagLst xmlns:a="http://schemas.openxmlformats.org/drawingml/2006/main" xmlns:r="http://schemas.openxmlformats.org/officeDocument/2006/relationships" xmlns:p="http://schemas.openxmlformats.org/presentationml/2006/main">
  <p:tag name="MH" val="20160303161934"/>
  <p:tag name="MH_LIBRARY" val="GRAPHIC"/>
  <p:tag name="MH_TYPE" val="Text"/>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60303161825"/>
  <p:tag name="MH_LIBRARY" val="GRAPHIC"/>
  <p:tag name="MH_TYPE" val="Other"/>
  <p:tag name="MH_ORDER" val="3"/>
</p:tagLst>
</file>

<file path=ppt/tags/tag23.xml><?xml version="1.0" encoding="utf-8"?>
<p:tagLst xmlns:a="http://schemas.openxmlformats.org/drawingml/2006/main" xmlns:r="http://schemas.openxmlformats.org/officeDocument/2006/relationships" xmlns:p="http://schemas.openxmlformats.org/presentationml/2006/main">
  <p:tag name="MH" val="20160303161825"/>
  <p:tag name="MH_LIBRARY" val="GRAPHIC"/>
  <p:tag name="MH_TYPE" val="Other"/>
  <p:tag name="MH_ORDER" val="14"/>
</p:tagLst>
</file>

<file path=ppt/tags/tag24.xml><?xml version="1.0" encoding="utf-8"?>
<p:tagLst xmlns:a="http://schemas.openxmlformats.org/drawingml/2006/main" xmlns:r="http://schemas.openxmlformats.org/officeDocument/2006/relationships" xmlns:p="http://schemas.openxmlformats.org/presentationml/2006/main">
  <p:tag name="MH" val="20160303161825"/>
  <p:tag name="MH_LIBRARY" val="GRAPHIC"/>
  <p:tag name="MH_TYPE" val="Other"/>
  <p:tag name="MH_ORDER" val="5"/>
</p:tagLst>
</file>

<file path=ppt/tags/tag25.xml><?xml version="1.0" encoding="utf-8"?>
<p:tagLst xmlns:a="http://schemas.openxmlformats.org/drawingml/2006/main" xmlns:r="http://schemas.openxmlformats.org/officeDocument/2006/relationships" xmlns:p="http://schemas.openxmlformats.org/presentationml/2006/main">
  <p:tag name="MH" val="20160303161825"/>
  <p:tag name="MH_LIBRARY" val="GRAPHIC"/>
  <p:tag name="MH_TYPE" val="Other"/>
  <p:tag name="MH_ORDER" val="13"/>
</p:tagLst>
</file>

<file path=ppt/tags/tag26.xml><?xml version="1.0" encoding="utf-8"?>
<p:tagLst xmlns:a="http://schemas.openxmlformats.org/drawingml/2006/main" xmlns:r="http://schemas.openxmlformats.org/officeDocument/2006/relationships" xmlns:p="http://schemas.openxmlformats.org/presentationml/2006/main">
  <p:tag name="MH" val="20160303161825"/>
  <p:tag name="MH_LIBRARY" val="GRAPHIC"/>
  <p:tag name="MH_TYPE" val="Other"/>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160303161825"/>
  <p:tag name="MH_LIBRARY" val="GRAPHIC"/>
  <p:tag name="MH_TYPE" val="Other"/>
  <p:tag name="MH_ORDER" val="12"/>
</p:tagLst>
</file>

<file path=ppt/tags/tag28.xml><?xml version="1.0" encoding="utf-8"?>
<p:tagLst xmlns:a="http://schemas.openxmlformats.org/drawingml/2006/main" xmlns:r="http://schemas.openxmlformats.org/officeDocument/2006/relationships" xmlns:p="http://schemas.openxmlformats.org/presentationml/2006/main">
  <p:tag name="MH" val="20160303161825"/>
  <p:tag name="MH_LIBRARY" val="GRAPHIC"/>
  <p:tag name="MH_TYPE" val="Other"/>
  <p:tag name="MH_ORDER" val="4"/>
</p:tagLst>
</file>

<file path=ppt/tags/tag29.xml><?xml version="1.0" encoding="utf-8"?>
<p:tagLst xmlns:a="http://schemas.openxmlformats.org/drawingml/2006/main" xmlns:r="http://schemas.openxmlformats.org/officeDocument/2006/relationships" xmlns:p="http://schemas.openxmlformats.org/presentationml/2006/main">
  <p:tag name="MH" val="20160303161825"/>
  <p:tag name="MH_LIBRARY" val="GRAPHIC"/>
  <p:tag name="MH_TYPE" val="Other"/>
  <p:tag name="MH_ORDER" val="11"/>
</p:tagLst>
</file>

<file path=ppt/tags/tag3.xml><?xml version="1.0" encoding="utf-8"?>
<p:tagLst xmlns:a="http://schemas.openxmlformats.org/drawingml/2006/main" xmlns:r="http://schemas.openxmlformats.org/officeDocument/2006/relationships" xmlns:p="http://schemas.openxmlformats.org/presentationml/2006/main">
  <p:tag name="MH" val="20160303161934"/>
  <p:tag name="MH_LIBRARY" val="GRAPHIC"/>
  <p:tag name="MH_TYPE" val="Text"/>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60303161825"/>
  <p:tag name="MH_LIBRARY" val="GRAPHIC"/>
  <p:tag name="MH_TYPE" val="Text"/>
  <p:tag name="MH_ORDER" val="2"/>
</p:tagLst>
</file>

<file path=ppt/tags/tag31.xml><?xml version="1.0" encoding="utf-8"?>
<p:tagLst xmlns:a="http://schemas.openxmlformats.org/drawingml/2006/main" xmlns:r="http://schemas.openxmlformats.org/officeDocument/2006/relationships" xmlns:p="http://schemas.openxmlformats.org/presentationml/2006/main">
  <p:tag name="MH" val="20160303161825"/>
  <p:tag name="MH_LIBRARY" val="GRAPHIC"/>
  <p:tag name="MH_TYPE" val="SubTitle"/>
  <p:tag name="MH_ORDER" val="2"/>
</p:tagLst>
</file>

<file path=ppt/tags/tag32.xml><?xml version="1.0" encoding="utf-8"?>
<p:tagLst xmlns:a="http://schemas.openxmlformats.org/drawingml/2006/main" xmlns:r="http://schemas.openxmlformats.org/officeDocument/2006/relationships" xmlns:p="http://schemas.openxmlformats.org/presentationml/2006/main">
  <p:tag name="MH" val="20160303161825"/>
  <p:tag name="MH_LIBRARY" val="GRAPHIC"/>
  <p:tag name="MH_TYPE" val="Text"/>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60303161825"/>
  <p:tag name="MH_LIBRARY" val="GRAPHIC"/>
  <p:tag name="MH_TYPE" val="SubTitle"/>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60303161825"/>
  <p:tag name="MH_LIBRARY" val="GRAPHIC"/>
  <p:tag name="MH_TYPE" val="Text"/>
  <p:tag name="MH_ORDER" val="4"/>
</p:tagLst>
</file>

<file path=ppt/tags/tag35.xml><?xml version="1.0" encoding="utf-8"?>
<p:tagLst xmlns:a="http://schemas.openxmlformats.org/drawingml/2006/main" xmlns:r="http://schemas.openxmlformats.org/officeDocument/2006/relationships" xmlns:p="http://schemas.openxmlformats.org/presentationml/2006/main">
  <p:tag name="MH" val="20160303161825"/>
  <p:tag name="MH_LIBRARY" val="GRAPHIC"/>
  <p:tag name="MH_TYPE" val="SubTitle"/>
  <p:tag name="MH_ORDER" val="4"/>
</p:tagLst>
</file>

<file path=ppt/tags/tag36.xml><?xml version="1.0" encoding="utf-8"?>
<p:tagLst xmlns:a="http://schemas.openxmlformats.org/drawingml/2006/main" xmlns:r="http://schemas.openxmlformats.org/officeDocument/2006/relationships" xmlns:p="http://schemas.openxmlformats.org/presentationml/2006/main">
  <p:tag name="MH" val="20160303161825"/>
  <p:tag name="MH_LIBRARY" val="GRAPHIC"/>
  <p:tag name="MH_TYPE" val="Text"/>
  <p:tag name="MH_ORDER" val="3"/>
</p:tagLst>
</file>

<file path=ppt/tags/tag37.xml><?xml version="1.0" encoding="utf-8"?>
<p:tagLst xmlns:a="http://schemas.openxmlformats.org/drawingml/2006/main" xmlns:r="http://schemas.openxmlformats.org/officeDocument/2006/relationships" xmlns:p="http://schemas.openxmlformats.org/presentationml/2006/main">
  <p:tag name="MH" val="20160303161825"/>
  <p:tag name="MH_LIBRARY" val="GRAPHIC"/>
  <p:tag name="MH_TYPE" val="SubTitle"/>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60303161934"/>
  <p:tag name="MH_LIBRARY" val="GRAPHIC"/>
  <p:tag name="MH_TYPE" val="Text"/>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303161934"/>
  <p:tag name="MH_LIBRARY" val="GRAPHIC"/>
  <p:tag name="MH_TYPE" val="Text"/>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303161934"/>
  <p:tag name="MH_LIBRARY" val="GRAPHIC"/>
  <p:tag name="MH_TYPE" val="Text"/>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303161934"/>
  <p:tag name="MH_LIBRARY" val="GRAPHIC"/>
  <p:tag name="MH_TYPE" val="Text"/>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303161934"/>
  <p:tag name="MH_LIBRARY" val="GRAPHIC"/>
  <p:tag name="MH_TYPE" val="Text"/>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303161934"/>
  <p:tag name="MH_LIBRARY" val="GRAPHIC"/>
  <p:tag name="MH_TYPE" val="Text"/>
  <p:tag name="MH_ORDER"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14</TotalTime>
  <Words>1484</Words>
  <Application>Microsoft Office PowerPoint</Application>
  <PresentationFormat>全屏显示(16:9)</PresentationFormat>
  <Paragraphs>211</Paragraphs>
  <Slides>25</Slides>
  <Notes>25</Notes>
  <HiddenSlides>0</HiddenSlides>
  <MMClips>1</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58a16fdd0faa1</dc:title>
  <cp:lastModifiedBy>User</cp:lastModifiedBy>
  <cp:revision>3</cp:revision>
  <dcterms:created xsi:type="dcterms:W3CDTF">2017-02-13T06:43:33Z</dcterms:created>
  <dcterms:modified xsi:type="dcterms:W3CDTF">2017-07-29T08:49:50Z</dcterms:modified>
</cp:coreProperties>
</file>