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8"/>
  </p:notesMasterIdLst>
  <p:handoutMasterIdLst>
    <p:handoutMasterId r:id="rId29"/>
  </p:handoutMasterIdLst>
  <p:sldIdLst>
    <p:sldId id="3591" r:id="rId2"/>
    <p:sldId id="3592" r:id="rId3"/>
    <p:sldId id="3593" r:id="rId4"/>
    <p:sldId id="3584" r:id="rId5"/>
    <p:sldId id="3569" r:id="rId6"/>
    <p:sldId id="3570" r:id="rId7"/>
    <p:sldId id="3597" r:id="rId8"/>
    <p:sldId id="3598" r:id="rId9"/>
    <p:sldId id="3603" r:id="rId10"/>
    <p:sldId id="3571" r:id="rId11"/>
    <p:sldId id="3572" r:id="rId12"/>
    <p:sldId id="3573" r:id="rId13"/>
    <p:sldId id="3599" r:id="rId14"/>
    <p:sldId id="3600" r:id="rId15"/>
    <p:sldId id="3604" r:id="rId16"/>
    <p:sldId id="3574" r:id="rId17"/>
    <p:sldId id="3575" r:id="rId18"/>
    <p:sldId id="3576" r:id="rId19"/>
    <p:sldId id="3601" r:id="rId20"/>
    <p:sldId id="3602" r:id="rId21"/>
    <p:sldId id="3605" r:id="rId22"/>
    <p:sldId id="3577" r:id="rId23"/>
    <p:sldId id="3578" r:id="rId24"/>
    <p:sldId id="3579" r:id="rId25"/>
    <p:sldId id="3580" r:id="rId26"/>
    <p:sldId id="3606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BEC"/>
    <a:srgbClr val="1D8D5F"/>
    <a:srgbClr val="FFFFFF"/>
    <a:srgbClr val="058A82"/>
    <a:srgbClr val="E2E000"/>
    <a:srgbClr val="53B129"/>
    <a:srgbClr val="02602E"/>
    <a:srgbClr val="FFC000"/>
    <a:srgbClr val="08B689"/>
    <a:srgbClr val="79B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1" autoAdjust="0"/>
    <p:restoredTop sz="96404" autoAdjust="0"/>
  </p:normalViewPr>
  <p:slideViewPr>
    <p:cSldViewPr>
      <p:cViewPr>
        <p:scale>
          <a:sx n="66" d="100"/>
          <a:sy n="66" d="100"/>
        </p:scale>
        <p:origin x="-996" y="-72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211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8B-4F12-9DD7-9BD9F1D0DF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8B-4F12-9DD7-9BD9F1D0DF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Series3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</c:v>
                </c:pt>
                <c:pt idx="1">
                  <c:v>12</c:v>
                </c:pt>
                <c:pt idx="2">
                  <c:v>32</c:v>
                </c:pt>
                <c:pt idx="3">
                  <c:v>12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8B-4F12-9DD7-9BD9F1D0D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550336"/>
        <c:axId val="72524352"/>
        <c:axId val="34086912"/>
      </c:area3DChart>
      <c:dateAx>
        <c:axId val="5535503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72524352"/>
        <c:crosses val="autoZero"/>
        <c:auto val="1"/>
        <c:lblOffset val="100"/>
        <c:baseTimeUnit val="days"/>
      </c:dateAx>
      <c:valAx>
        <c:axId val="72524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53550336"/>
        <c:crosses val="autoZero"/>
        <c:crossBetween val="midCat"/>
      </c:valAx>
      <c:serAx>
        <c:axId val="34086912"/>
        <c:scaling>
          <c:orientation val="minMax"/>
        </c:scaling>
        <c:delete val="0"/>
        <c:axPos val="b"/>
        <c:majorTickMark val="none"/>
        <c:minorTickMark val="none"/>
        <c:tickLblPos val="nextTo"/>
        <c:crossAx val="7252435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txPr>
    <a:bodyPr/>
    <a:lstStyle/>
    <a:p>
      <a:pPr>
        <a:defRPr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840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593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615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65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326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395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772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53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91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908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17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96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47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26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671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56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784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171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68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22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4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38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80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78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36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37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3B085A59-86F2-4C02-8690-E4DB74BCA7EF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7" y="6703596"/>
            <a:ext cx="4071937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1987E667-AB9D-401A-9E25-1A5C32FE2F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5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2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1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18895"/>
            <a:ext cx="6429375" cy="43833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29375" y="2118894"/>
            <a:ext cx="2451199" cy="24546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880574" y="2118894"/>
            <a:ext cx="3978176" cy="24546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0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  <a:prstGeom prst="rect">
            <a:avLst/>
          </a:prstGeo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5"/>
            <a:ext cx="9644063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31"/>
            </a:lvl1pPr>
            <a:lvl2pPr marL="482186" indent="0" algn="ctr">
              <a:buNone/>
              <a:defRPr sz="2109"/>
            </a:lvl2pPr>
            <a:lvl3pPr marL="964372" indent="0" algn="ctr">
              <a:buNone/>
              <a:defRPr sz="1898"/>
            </a:lvl3pPr>
            <a:lvl4pPr marL="1446558" indent="0" algn="ctr">
              <a:buNone/>
              <a:defRPr sz="1687"/>
            </a:lvl4pPr>
            <a:lvl5pPr marL="1928744" indent="0" algn="ctr">
              <a:buNone/>
              <a:defRPr sz="1687"/>
            </a:lvl5pPr>
            <a:lvl6pPr marL="2410930" indent="0" algn="ctr">
              <a:buNone/>
              <a:defRPr sz="1687"/>
            </a:lvl6pPr>
            <a:lvl7pPr marL="2893116" indent="0" algn="ctr">
              <a:buNone/>
              <a:defRPr sz="1687"/>
            </a:lvl7pPr>
            <a:lvl8pPr marL="3375302" indent="0" algn="ctr">
              <a:buNone/>
              <a:defRPr sz="1687"/>
            </a:lvl8pPr>
            <a:lvl9pPr marL="3857488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6"/>
            <a:ext cx="2893219" cy="385072"/>
          </a:xfrm>
          <a:prstGeom prst="rect">
            <a:avLst/>
          </a:prstGeom>
        </p:spPr>
        <p:txBody>
          <a:bodyPr/>
          <a:lstStyle/>
          <a:p>
            <a:fld id="{6FFF0656-45CB-42FD-884B-FA77906E3571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6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6"/>
            <a:ext cx="2893219" cy="385072"/>
          </a:xfrm>
          <a:prstGeom prst="rect">
            <a:avLst/>
          </a:prstGeom>
        </p:spPr>
        <p:txBody>
          <a:bodyPr/>
          <a:lstStyle/>
          <a:p>
            <a:fld id="{E3194608-FB12-42F9-809C-5036D3C38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69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9" r:id="rId2"/>
    <p:sldLayoutId id="2147484020" r:id="rId3"/>
    <p:sldLayoutId id="2147484021" r:id="rId4"/>
    <p:sldLayoutId id="2147484022" r:id="rId5"/>
    <p:sldLayoutId id="214748402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909522" y="6076942"/>
            <a:ext cx="2541246" cy="1155708"/>
          </a:xfrm>
          <a:custGeom>
            <a:avLst/>
            <a:gdLst>
              <a:gd name="T0" fmla="*/ 1070 w 2185"/>
              <a:gd name="T1" fmla="*/ 0 h 1283"/>
              <a:gd name="T2" fmla="*/ 0 w 2185"/>
              <a:gd name="T3" fmla="*/ 1044 h 1283"/>
              <a:gd name="T4" fmla="*/ 238 w 2185"/>
              <a:gd name="T5" fmla="*/ 1283 h 1283"/>
              <a:gd name="T6" fmla="*/ 2015 w 2185"/>
              <a:gd name="T7" fmla="*/ 1283 h 1283"/>
              <a:gd name="T8" fmla="*/ 2185 w 2185"/>
              <a:gd name="T9" fmla="*/ 1119 h 1283"/>
              <a:gd name="T10" fmla="*/ 1070 w 2185"/>
              <a:gd name="T11" fmla="*/ 0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85" h="1283">
                <a:moveTo>
                  <a:pt x="1070" y="0"/>
                </a:moveTo>
                <a:lnTo>
                  <a:pt x="0" y="1044"/>
                </a:lnTo>
                <a:lnTo>
                  <a:pt x="238" y="1283"/>
                </a:lnTo>
                <a:lnTo>
                  <a:pt x="2015" y="1283"/>
                </a:lnTo>
                <a:lnTo>
                  <a:pt x="2185" y="1119"/>
                </a:lnTo>
                <a:lnTo>
                  <a:pt x="10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450769" y="6194044"/>
            <a:ext cx="2126039" cy="1038606"/>
          </a:xfrm>
          <a:custGeom>
            <a:avLst/>
            <a:gdLst>
              <a:gd name="T0" fmla="*/ 1014 w 1828"/>
              <a:gd name="T1" fmla="*/ 0 h 1153"/>
              <a:gd name="T2" fmla="*/ 0 w 1828"/>
              <a:gd name="T3" fmla="*/ 989 h 1153"/>
              <a:gd name="T4" fmla="*/ 163 w 1828"/>
              <a:gd name="T5" fmla="*/ 1153 h 1153"/>
              <a:gd name="T6" fmla="*/ 1484 w 1828"/>
              <a:gd name="T7" fmla="*/ 1153 h 1153"/>
              <a:gd name="T8" fmla="*/ 1828 w 1828"/>
              <a:gd name="T9" fmla="*/ 818 h 1153"/>
              <a:gd name="T10" fmla="*/ 1014 w 1828"/>
              <a:gd name="T11" fmla="*/ 0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8" h="1153">
                <a:moveTo>
                  <a:pt x="1014" y="0"/>
                </a:moveTo>
                <a:lnTo>
                  <a:pt x="0" y="989"/>
                </a:lnTo>
                <a:lnTo>
                  <a:pt x="163" y="1153"/>
                </a:lnTo>
                <a:lnTo>
                  <a:pt x="1484" y="1153"/>
                </a:lnTo>
                <a:lnTo>
                  <a:pt x="1828" y="818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253052" y="7084921"/>
            <a:ext cx="387293" cy="147728"/>
          </a:xfrm>
          <a:custGeom>
            <a:avLst/>
            <a:gdLst>
              <a:gd name="T0" fmla="*/ 0 w 333"/>
              <a:gd name="T1" fmla="*/ 164 h 164"/>
              <a:gd name="T2" fmla="*/ 333 w 333"/>
              <a:gd name="T3" fmla="*/ 164 h 164"/>
              <a:gd name="T4" fmla="*/ 170 w 333"/>
              <a:gd name="T5" fmla="*/ 0 h 164"/>
              <a:gd name="T6" fmla="*/ 0 w 333"/>
              <a:gd name="T7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3" h="164">
                <a:moveTo>
                  <a:pt x="0" y="164"/>
                </a:moveTo>
                <a:lnTo>
                  <a:pt x="333" y="164"/>
                </a:lnTo>
                <a:lnTo>
                  <a:pt x="170" y="0"/>
                </a:lnTo>
                <a:lnTo>
                  <a:pt x="0" y="1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-46713" y="6377805"/>
            <a:ext cx="1956236" cy="854846"/>
          </a:xfrm>
          <a:custGeom>
            <a:avLst/>
            <a:gdLst>
              <a:gd name="T0" fmla="*/ 975 w 1682"/>
              <a:gd name="T1" fmla="*/ 0 h 949"/>
              <a:gd name="T2" fmla="*/ 0 w 1682"/>
              <a:gd name="T3" fmla="*/ 949 h 949"/>
              <a:gd name="T4" fmla="*/ 1435 w 1682"/>
              <a:gd name="T5" fmla="*/ 949 h 949"/>
              <a:gd name="T6" fmla="*/ 1682 w 1682"/>
              <a:gd name="T7" fmla="*/ 710 h 949"/>
              <a:gd name="T8" fmla="*/ 975 w 1682"/>
              <a:gd name="T9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2" h="949">
                <a:moveTo>
                  <a:pt x="975" y="0"/>
                </a:moveTo>
                <a:lnTo>
                  <a:pt x="0" y="949"/>
                </a:lnTo>
                <a:lnTo>
                  <a:pt x="1435" y="949"/>
                </a:lnTo>
                <a:lnTo>
                  <a:pt x="1682" y="710"/>
                </a:lnTo>
                <a:lnTo>
                  <a:pt x="9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622252" y="7017362"/>
            <a:ext cx="564075" cy="215288"/>
          </a:xfrm>
          <a:custGeom>
            <a:avLst/>
            <a:gdLst>
              <a:gd name="T0" fmla="*/ 0 w 485"/>
              <a:gd name="T1" fmla="*/ 239 h 239"/>
              <a:gd name="T2" fmla="*/ 485 w 485"/>
              <a:gd name="T3" fmla="*/ 239 h 239"/>
              <a:gd name="T4" fmla="*/ 247 w 485"/>
              <a:gd name="T5" fmla="*/ 0 h 239"/>
              <a:gd name="T6" fmla="*/ 0 w 485"/>
              <a:gd name="T7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5" h="239">
                <a:moveTo>
                  <a:pt x="0" y="239"/>
                </a:moveTo>
                <a:lnTo>
                  <a:pt x="485" y="239"/>
                </a:lnTo>
                <a:lnTo>
                  <a:pt x="247" y="0"/>
                </a:lnTo>
                <a:lnTo>
                  <a:pt x="0" y="2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6576808" y="6499410"/>
            <a:ext cx="1092096" cy="733240"/>
          </a:xfrm>
          <a:custGeom>
            <a:avLst/>
            <a:gdLst>
              <a:gd name="T0" fmla="*/ 490 w 939"/>
              <a:gd name="T1" fmla="*/ 0 h 814"/>
              <a:gd name="T2" fmla="*/ 0 w 939"/>
              <a:gd name="T3" fmla="*/ 479 h 814"/>
              <a:gd name="T4" fmla="*/ 334 w 939"/>
              <a:gd name="T5" fmla="*/ 814 h 814"/>
              <a:gd name="T6" fmla="*/ 565 w 939"/>
              <a:gd name="T7" fmla="*/ 814 h 814"/>
              <a:gd name="T8" fmla="*/ 939 w 939"/>
              <a:gd name="T9" fmla="*/ 450 h 814"/>
              <a:gd name="T10" fmla="*/ 490 w 939"/>
              <a:gd name="T11" fmla="*/ 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9" h="814">
                <a:moveTo>
                  <a:pt x="490" y="0"/>
                </a:moveTo>
                <a:lnTo>
                  <a:pt x="0" y="479"/>
                </a:lnTo>
                <a:lnTo>
                  <a:pt x="334" y="814"/>
                </a:lnTo>
                <a:lnTo>
                  <a:pt x="565" y="814"/>
                </a:lnTo>
                <a:lnTo>
                  <a:pt x="939" y="450"/>
                </a:lnTo>
                <a:lnTo>
                  <a:pt x="4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6176722" y="6930887"/>
            <a:ext cx="788542" cy="301763"/>
          </a:xfrm>
          <a:custGeom>
            <a:avLst/>
            <a:gdLst>
              <a:gd name="T0" fmla="*/ 0 w 678"/>
              <a:gd name="T1" fmla="*/ 335 h 335"/>
              <a:gd name="T2" fmla="*/ 678 w 678"/>
              <a:gd name="T3" fmla="*/ 335 h 335"/>
              <a:gd name="T4" fmla="*/ 344 w 678"/>
              <a:gd name="T5" fmla="*/ 0 h 335"/>
              <a:gd name="T6" fmla="*/ 0 w 678"/>
              <a:gd name="T7" fmla="*/ 33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8" h="335">
                <a:moveTo>
                  <a:pt x="0" y="335"/>
                </a:moveTo>
                <a:lnTo>
                  <a:pt x="678" y="335"/>
                </a:lnTo>
                <a:lnTo>
                  <a:pt x="344" y="0"/>
                </a:lnTo>
                <a:lnTo>
                  <a:pt x="0" y="3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668904" y="6531839"/>
            <a:ext cx="972303" cy="700811"/>
          </a:xfrm>
          <a:custGeom>
            <a:avLst/>
            <a:gdLst>
              <a:gd name="T0" fmla="*/ 425 w 836"/>
              <a:gd name="T1" fmla="*/ 0 h 778"/>
              <a:gd name="T2" fmla="*/ 0 w 836"/>
              <a:gd name="T3" fmla="*/ 414 h 778"/>
              <a:gd name="T4" fmla="*/ 361 w 836"/>
              <a:gd name="T5" fmla="*/ 778 h 778"/>
              <a:gd name="T6" fmla="*/ 460 w 836"/>
              <a:gd name="T7" fmla="*/ 778 h 778"/>
              <a:gd name="T8" fmla="*/ 836 w 836"/>
              <a:gd name="T9" fmla="*/ 413 h 778"/>
              <a:gd name="T10" fmla="*/ 425 w 836"/>
              <a:gd name="T11" fmla="*/ 0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6" h="778">
                <a:moveTo>
                  <a:pt x="425" y="0"/>
                </a:moveTo>
                <a:lnTo>
                  <a:pt x="0" y="414"/>
                </a:lnTo>
                <a:lnTo>
                  <a:pt x="361" y="778"/>
                </a:lnTo>
                <a:lnTo>
                  <a:pt x="460" y="778"/>
                </a:lnTo>
                <a:lnTo>
                  <a:pt x="836" y="413"/>
                </a:lnTo>
                <a:lnTo>
                  <a:pt x="4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7233928" y="6904764"/>
            <a:ext cx="854835" cy="327885"/>
          </a:xfrm>
          <a:custGeom>
            <a:avLst/>
            <a:gdLst>
              <a:gd name="T0" fmla="*/ 0 w 735"/>
              <a:gd name="T1" fmla="*/ 364 h 364"/>
              <a:gd name="T2" fmla="*/ 735 w 735"/>
              <a:gd name="T3" fmla="*/ 364 h 364"/>
              <a:gd name="T4" fmla="*/ 374 w 735"/>
              <a:gd name="T5" fmla="*/ 0 h 364"/>
              <a:gd name="T6" fmla="*/ 0 w 735"/>
              <a:gd name="T7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5" h="364">
                <a:moveTo>
                  <a:pt x="0" y="364"/>
                </a:moveTo>
                <a:lnTo>
                  <a:pt x="735" y="364"/>
                </a:lnTo>
                <a:lnTo>
                  <a:pt x="374" y="0"/>
                </a:lnTo>
                <a:lnTo>
                  <a:pt x="0" y="364"/>
                </a:lnTo>
                <a:close/>
              </a:path>
            </a:pathLst>
          </a:custGeom>
          <a:solidFill>
            <a:srgbClr val="CFE217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1558116" y="6531839"/>
            <a:ext cx="1300280" cy="700811"/>
          </a:xfrm>
          <a:custGeom>
            <a:avLst/>
            <a:gdLst>
              <a:gd name="T0" fmla="*/ 342 w 1118"/>
              <a:gd name="T1" fmla="*/ 0 h 778"/>
              <a:gd name="T2" fmla="*/ 0 w 1118"/>
              <a:gd name="T3" fmla="*/ 333 h 778"/>
              <a:gd name="T4" fmla="*/ 442 w 1118"/>
              <a:gd name="T5" fmla="*/ 778 h 778"/>
              <a:gd name="T6" fmla="*/ 1118 w 1118"/>
              <a:gd name="T7" fmla="*/ 778 h 778"/>
              <a:gd name="T8" fmla="*/ 342 w 1118"/>
              <a:gd name="T9" fmla="*/ 0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778">
                <a:moveTo>
                  <a:pt x="342" y="0"/>
                </a:moveTo>
                <a:lnTo>
                  <a:pt x="0" y="333"/>
                </a:lnTo>
                <a:lnTo>
                  <a:pt x="442" y="778"/>
                </a:lnTo>
                <a:lnTo>
                  <a:pt x="1118" y="778"/>
                </a:lnTo>
                <a:lnTo>
                  <a:pt x="3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8641208" y="5751759"/>
            <a:ext cx="2916908" cy="1480891"/>
          </a:xfrm>
          <a:custGeom>
            <a:avLst/>
            <a:gdLst>
              <a:gd name="T0" fmla="*/ 1313 w 2508"/>
              <a:gd name="T1" fmla="*/ 0 h 1644"/>
              <a:gd name="T2" fmla="*/ 0 w 2508"/>
              <a:gd name="T3" fmla="*/ 1279 h 1644"/>
              <a:gd name="T4" fmla="*/ 365 w 2508"/>
              <a:gd name="T5" fmla="*/ 1644 h 1644"/>
              <a:gd name="T6" fmla="*/ 2052 w 2508"/>
              <a:gd name="T7" fmla="*/ 1644 h 1644"/>
              <a:gd name="T8" fmla="*/ 2508 w 2508"/>
              <a:gd name="T9" fmla="*/ 1199 h 1644"/>
              <a:gd name="T10" fmla="*/ 1313 w 2508"/>
              <a:gd name="T11" fmla="*/ 0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08" h="1644">
                <a:moveTo>
                  <a:pt x="1313" y="0"/>
                </a:moveTo>
                <a:lnTo>
                  <a:pt x="0" y="1279"/>
                </a:lnTo>
                <a:lnTo>
                  <a:pt x="365" y="1644"/>
                </a:lnTo>
                <a:lnTo>
                  <a:pt x="2052" y="1644"/>
                </a:lnTo>
                <a:lnTo>
                  <a:pt x="2508" y="1199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8203904" y="6903863"/>
            <a:ext cx="861814" cy="328787"/>
          </a:xfrm>
          <a:custGeom>
            <a:avLst/>
            <a:gdLst>
              <a:gd name="T0" fmla="*/ 0 w 741"/>
              <a:gd name="T1" fmla="*/ 365 h 365"/>
              <a:gd name="T2" fmla="*/ 741 w 741"/>
              <a:gd name="T3" fmla="*/ 365 h 365"/>
              <a:gd name="T4" fmla="*/ 376 w 741"/>
              <a:gd name="T5" fmla="*/ 0 h 365"/>
              <a:gd name="T6" fmla="*/ 0 w 741"/>
              <a:gd name="T7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1" h="365">
                <a:moveTo>
                  <a:pt x="0" y="365"/>
                </a:moveTo>
                <a:lnTo>
                  <a:pt x="741" y="365"/>
                </a:lnTo>
                <a:lnTo>
                  <a:pt x="376" y="0"/>
                </a:lnTo>
                <a:lnTo>
                  <a:pt x="0" y="3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1027770" y="6831800"/>
            <a:ext cx="1044411" cy="400850"/>
          </a:xfrm>
          <a:custGeom>
            <a:avLst/>
            <a:gdLst>
              <a:gd name="T0" fmla="*/ 0 w 898"/>
              <a:gd name="T1" fmla="*/ 445 h 445"/>
              <a:gd name="T2" fmla="*/ 898 w 898"/>
              <a:gd name="T3" fmla="*/ 445 h 445"/>
              <a:gd name="T4" fmla="*/ 456 w 898"/>
              <a:gd name="T5" fmla="*/ 0 h 445"/>
              <a:gd name="T6" fmla="*/ 0 w 898"/>
              <a:gd name="T7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8" h="445">
                <a:moveTo>
                  <a:pt x="0" y="445"/>
                </a:moveTo>
                <a:lnTo>
                  <a:pt x="898" y="445"/>
                </a:lnTo>
                <a:lnTo>
                  <a:pt x="456" y="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文本框 281"/>
          <p:cNvSpPr txBox="1"/>
          <p:nvPr/>
        </p:nvSpPr>
        <p:spPr>
          <a:xfrm>
            <a:off x="4112877" y="4962273"/>
            <a:ext cx="4633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月计划汇报 新年计划 述职报告 工作汇报通用</a:t>
            </a:r>
            <a:r>
              <a:rPr lang="en-US" altLang="zh-CN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3337153" y="3167037"/>
            <a:ext cx="6184445" cy="1218835"/>
            <a:chOff x="3089408" y="2919354"/>
            <a:chExt cx="5864092" cy="1155700"/>
          </a:xfrm>
        </p:grpSpPr>
        <p:sp>
          <p:nvSpPr>
            <p:cNvPr id="284" name="文本框 283"/>
            <p:cNvSpPr txBox="1"/>
            <p:nvPr/>
          </p:nvSpPr>
          <p:spPr>
            <a:xfrm>
              <a:off x="3089408" y="3112484"/>
              <a:ext cx="5815701" cy="764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640" dirty="0" smtClean="0">
                  <a:solidFill>
                    <a:schemeClr val="bg2">
                      <a:lumMod val="10000"/>
                    </a:schemeClr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大数据</a:t>
              </a:r>
              <a:r>
                <a:rPr lang="en-US" altLang="zh-CN" sz="4640" dirty="0" smtClean="0">
                  <a:solidFill>
                    <a:schemeClr val="bg2">
                      <a:lumMod val="10000"/>
                    </a:schemeClr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/</a:t>
              </a:r>
              <a:r>
                <a:rPr lang="zh-CN" altLang="en-US" sz="4640" dirty="0" smtClean="0">
                  <a:solidFill>
                    <a:schemeClr val="bg2">
                      <a:lumMod val="10000"/>
                    </a:schemeClr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云计算</a:t>
              </a:r>
              <a:r>
                <a:rPr lang="en-US" altLang="zh-CN" sz="4640" dirty="0" smtClean="0">
                  <a:solidFill>
                    <a:schemeClr val="bg2">
                      <a:lumMod val="10000"/>
                    </a:schemeClr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/</a:t>
              </a:r>
              <a:r>
                <a:rPr lang="zh-CN" altLang="en-US" sz="4640" dirty="0" smtClean="0">
                  <a:solidFill>
                    <a:schemeClr val="bg2">
                      <a:lumMod val="10000"/>
                    </a:schemeClr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互联网</a:t>
              </a:r>
              <a:endParaRPr lang="zh-CN" altLang="en-US" sz="4640" dirty="0">
                <a:solidFill>
                  <a:schemeClr val="bg2">
                    <a:lumMod val="10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grpSp>
          <p:nvGrpSpPr>
            <p:cNvPr id="291" name="组合 290"/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289" name="直接连接符 288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/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Chairlift - Brui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424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1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2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4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6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8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8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1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2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4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6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8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8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8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21942" y="2221460"/>
            <a:ext cx="2549989" cy="2549989"/>
            <a:chOff x="1333500" y="1581150"/>
            <a:chExt cx="1981200" cy="1981200"/>
          </a:xfrm>
        </p:grpSpPr>
        <p:sp>
          <p:nvSpPr>
            <p:cNvPr id="5" name="Diamond 4"/>
            <p:cNvSpPr/>
            <p:nvPr/>
          </p:nvSpPr>
          <p:spPr>
            <a:xfrm>
              <a:off x="1333500" y="1581150"/>
              <a:ext cx="1981200" cy="1981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01"/>
            <p:cNvSpPr>
              <a:spLocks noEditPoints="1"/>
            </p:cNvSpPr>
            <p:nvPr/>
          </p:nvSpPr>
          <p:spPr bwMode="auto">
            <a:xfrm>
              <a:off x="2123770" y="2386412"/>
              <a:ext cx="400660" cy="370676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18095" y="5083843"/>
            <a:ext cx="2157683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916">
              <a:spcBef>
                <a:spcPct val="20000"/>
              </a:spcBef>
              <a:defRPr/>
            </a:pPr>
            <a:r>
              <a:rPr 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76901" y="2319536"/>
            <a:ext cx="2549989" cy="2549989"/>
            <a:chOff x="2832100" y="1657350"/>
            <a:chExt cx="1981200" cy="1981200"/>
          </a:xfrm>
        </p:grpSpPr>
        <p:sp>
          <p:nvSpPr>
            <p:cNvPr id="6" name="Diamond 5"/>
            <p:cNvSpPr/>
            <p:nvPr/>
          </p:nvSpPr>
          <p:spPr>
            <a:xfrm>
              <a:off x="2832100" y="1657350"/>
              <a:ext cx="1981200" cy="1981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60"/>
            <p:cNvSpPr>
              <a:spLocks noEditPoints="1"/>
            </p:cNvSpPr>
            <p:nvPr/>
          </p:nvSpPr>
          <p:spPr bwMode="auto">
            <a:xfrm>
              <a:off x="3633272" y="2499406"/>
              <a:ext cx="378856" cy="297088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5" y="13"/>
                </a:cxn>
                <a:cxn ang="0">
                  <a:pos x="3" y="13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18" y="10"/>
                </a:cxn>
                <a:cxn ang="0">
                  <a:pos x="18" y="28"/>
                </a:cxn>
                <a:cxn ang="0">
                  <a:pos x="15" y="32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3" y="18"/>
                </a:cxn>
                <a:cxn ang="0">
                  <a:pos x="15" y="18"/>
                </a:cxn>
                <a:cxn ang="0">
                  <a:pos x="18" y="21"/>
                </a:cxn>
                <a:cxn ang="0">
                  <a:pos x="18" y="28"/>
                </a:cxn>
                <a:cxn ang="0">
                  <a:pos x="18" y="46"/>
                </a:cxn>
                <a:cxn ang="0">
                  <a:pos x="15" y="50"/>
                </a:cxn>
                <a:cxn ang="0">
                  <a:pos x="3" y="50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46"/>
                </a:cxn>
                <a:cxn ang="0">
                  <a:pos x="64" y="10"/>
                </a:cxn>
                <a:cxn ang="0">
                  <a:pos x="60" y="13"/>
                </a:cxn>
                <a:cxn ang="0">
                  <a:pos x="26" y="13"/>
                </a:cxn>
                <a:cxn ang="0">
                  <a:pos x="23" y="10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60" y="0"/>
                </a:cxn>
                <a:cxn ang="0">
                  <a:pos x="64" y="3"/>
                </a:cxn>
                <a:cxn ang="0">
                  <a:pos x="64" y="10"/>
                </a:cxn>
                <a:cxn ang="0">
                  <a:pos x="64" y="28"/>
                </a:cxn>
                <a:cxn ang="0">
                  <a:pos x="60" y="32"/>
                </a:cxn>
                <a:cxn ang="0">
                  <a:pos x="26" y="32"/>
                </a:cxn>
                <a:cxn ang="0">
                  <a:pos x="23" y="28"/>
                </a:cxn>
                <a:cxn ang="0">
                  <a:pos x="23" y="21"/>
                </a:cxn>
                <a:cxn ang="0">
                  <a:pos x="26" y="18"/>
                </a:cxn>
                <a:cxn ang="0">
                  <a:pos x="60" y="18"/>
                </a:cxn>
                <a:cxn ang="0">
                  <a:pos x="64" y="21"/>
                </a:cxn>
                <a:cxn ang="0">
                  <a:pos x="64" y="28"/>
                </a:cxn>
                <a:cxn ang="0">
                  <a:pos x="64" y="46"/>
                </a:cxn>
                <a:cxn ang="0">
                  <a:pos x="60" y="50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46"/>
                </a:cxn>
              </a:cxnLst>
              <a:rect l="0" t="0" r="r" b="b"/>
              <a:pathLst>
                <a:path w="64" h="50">
                  <a:moveTo>
                    <a:pt x="18" y="10"/>
                  </a:moveTo>
                  <a:cubicBezTo>
                    <a:pt x="18" y="12"/>
                    <a:pt x="17" y="13"/>
                    <a:pt x="15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lnTo>
                    <a:pt x="18" y="10"/>
                  </a:lnTo>
                  <a:close/>
                  <a:moveTo>
                    <a:pt x="18" y="28"/>
                  </a:moveTo>
                  <a:cubicBezTo>
                    <a:pt x="18" y="30"/>
                    <a:pt x="17" y="32"/>
                    <a:pt x="1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2"/>
                    <a:pt x="0" y="30"/>
                    <a:pt x="0" y="2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8"/>
                    <a:pt x="18" y="19"/>
                    <a:pt x="18" y="21"/>
                  </a:cubicBezTo>
                  <a:lnTo>
                    <a:pt x="18" y="28"/>
                  </a:lnTo>
                  <a:close/>
                  <a:moveTo>
                    <a:pt x="18" y="46"/>
                  </a:moveTo>
                  <a:cubicBezTo>
                    <a:pt x="18" y="48"/>
                    <a:pt x="17" y="50"/>
                    <a:pt x="1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0"/>
                    <a:pt x="0" y="48"/>
                    <a:pt x="0" y="4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lnTo>
                    <a:pt x="18" y="46"/>
                  </a:lnTo>
                  <a:close/>
                  <a:moveTo>
                    <a:pt x="64" y="10"/>
                  </a:moveTo>
                  <a:cubicBezTo>
                    <a:pt x="64" y="12"/>
                    <a:pt x="62" y="13"/>
                    <a:pt x="60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3" y="12"/>
                    <a:pt x="23" y="1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1"/>
                    <a:pt x="64" y="3"/>
                  </a:cubicBezTo>
                  <a:lnTo>
                    <a:pt x="64" y="10"/>
                  </a:lnTo>
                  <a:close/>
                  <a:moveTo>
                    <a:pt x="64" y="28"/>
                  </a:moveTo>
                  <a:cubicBezTo>
                    <a:pt x="64" y="30"/>
                    <a:pt x="62" y="32"/>
                    <a:pt x="60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2"/>
                    <a:pt x="23" y="30"/>
                    <a:pt x="23" y="2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19"/>
                    <a:pt x="24" y="18"/>
                    <a:pt x="26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2" y="18"/>
                    <a:pt x="64" y="19"/>
                    <a:pt x="64" y="21"/>
                  </a:cubicBezTo>
                  <a:lnTo>
                    <a:pt x="64" y="28"/>
                  </a:lnTo>
                  <a:close/>
                  <a:moveTo>
                    <a:pt x="64" y="46"/>
                  </a:moveTo>
                  <a:cubicBezTo>
                    <a:pt x="64" y="48"/>
                    <a:pt x="62" y="50"/>
                    <a:pt x="60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4" y="50"/>
                    <a:pt x="23" y="48"/>
                    <a:pt x="23" y="46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13857" y="5083843"/>
            <a:ext cx="2076076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916">
              <a:spcBef>
                <a:spcPct val="20000"/>
              </a:spcBef>
              <a:defRPr/>
            </a:pPr>
            <a:r>
              <a:rPr 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231859" y="2286844"/>
            <a:ext cx="2549989" cy="2549989"/>
            <a:chOff x="4330700" y="1631950"/>
            <a:chExt cx="1981200" cy="1981200"/>
          </a:xfrm>
        </p:grpSpPr>
        <p:sp>
          <p:nvSpPr>
            <p:cNvPr id="7" name="Diamond 6"/>
            <p:cNvSpPr/>
            <p:nvPr/>
          </p:nvSpPr>
          <p:spPr>
            <a:xfrm>
              <a:off x="4330700" y="1631950"/>
              <a:ext cx="1981200" cy="19812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145"/>
            <p:cNvSpPr>
              <a:spLocks/>
            </p:cNvSpPr>
            <p:nvPr/>
          </p:nvSpPr>
          <p:spPr bwMode="auto">
            <a:xfrm>
              <a:off x="5133236" y="2460378"/>
              <a:ext cx="376128" cy="324344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68817" y="5083843"/>
            <a:ext cx="2076076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916">
              <a:spcBef>
                <a:spcPct val="20000"/>
              </a:spcBef>
              <a:defRPr/>
            </a:pPr>
            <a:r>
              <a:rPr 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386819" y="2254152"/>
            <a:ext cx="2549989" cy="2549989"/>
            <a:chOff x="5829300" y="1606550"/>
            <a:chExt cx="1981200" cy="1981200"/>
          </a:xfrm>
        </p:grpSpPr>
        <p:sp>
          <p:nvSpPr>
            <p:cNvPr id="8" name="Diamond 7"/>
            <p:cNvSpPr/>
            <p:nvPr/>
          </p:nvSpPr>
          <p:spPr>
            <a:xfrm>
              <a:off x="5829300" y="1606550"/>
              <a:ext cx="1981200" cy="19812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56"/>
            <p:cNvSpPr>
              <a:spLocks noEditPoints="1"/>
            </p:cNvSpPr>
            <p:nvPr/>
          </p:nvSpPr>
          <p:spPr bwMode="auto">
            <a:xfrm>
              <a:off x="6630473" y="2407723"/>
              <a:ext cx="378854" cy="37885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623777" y="5083843"/>
            <a:ext cx="2076076" cy="1267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176916">
              <a:spcBef>
                <a:spcPct val="20000"/>
              </a:spcBef>
              <a:defRPr/>
            </a:pPr>
            <a:r>
              <a:rPr 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passages lorem ipsum available, but the majority suffered alterationLorem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</p:spTree>
    <p:extLst>
      <p:ext uri="{BB962C8B-B14F-4D97-AF65-F5344CB8AC3E}">
        <p14:creationId xmlns:p14="http://schemas.microsoft.com/office/powerpoint/2010/main" val="192714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17"/>
          <p:cNvSpPr/>
          <p:nvPr/>
        </p:nvSpPr>
        <p:spPr>
          <a:xfrm>
            <a:off x="4958832" y="2919989"/>
            <a:ext cx="1437348" cy="1437348"/>
          </a:xfrm>
          <a:prstGeom prst="pieWedg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Pie 6"/>
          <p:cNvSpPr/>
          <p:nvPr/>
        </p:nvSpPr>
        <p:spPr>
          <a:xfrm rot="5400000">
            <a:off x="6462571" y="2919989"/>
            <a:ext cx="1437348" cy="1437348"/>
          </a:xfrm>
          <a:prstGeom prst="pieWedg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Pie 7"/>
          <p:cNvSpPr/>
          <p:nvPr/>
        </p:nvSpPr>
        <p:spPr>
          <a:xfrm rot="10800000">
            <a:off x="6462571" y="4423728"/>
            <a:ext cx="1437348" cy="1437348"/>
          </a:xfrm>
          <a:prstGeom prst="pieWedg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Pie 8"/>
          <p:cNvSpPr/>
          <p:nvPr/>
        </p:nvSpPr>
        <p:spPr>
          <a:xfrm rot="16200000">
            <a:off x="4958832" y="4423728"/>
            <a:ext cx="1437348" cy="1437348"/>
          </a:xfrm>
          <a:prstGeom prst="pieWedg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651" y="2275357"/>
            <a:ext cx="839664" cy="837655"/>
            <a:chOff x="5202936" y="2014498"/>
            <a:chExt cx="816864" cy="814910"/>
          </a:xfrm>
        </p:grpSpPr>
        <p:sp>
          <p:nvSpPr>
            <p:cNvPr id="11" name="Rounded Rectangle 7"/>
            <p:cNvSpPr/>
            <p:nvPr/>
          </p:nvSpPr>
          <p:spPr>
            <a:xfrm>
              <a:off x="5202936" y="2014498"/>
              <a:ext cx="816864" cy="8149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151"/>
            <p:cNvSpPr>
              <a:spLocks noEditPoints="1"/>
            </p:cNvSpPr>
            <p:nvPr/>
          </p:nvSpPr>
          <p:spPr bwMode="auto">
            <a:xfrm>
              <a:off x="5459762" y="2279078"/>
              <a:ext cx="303213" cy="285750"/>
            </a:xfrm>
            <a:custGeom>
              <a:avLst/>
              <a:gdLst/>
              <a:ahLst/>
              <a:cxnLst>
                <a:cxn ang="0">
                  <a:pos x="385" y="41"/>
                </a:cxn>
                <a:cxn ang="0">
                  <a:pos x="350" y="181"/>
                </a:cxn>
                <a:cxn ang="0">
                  <a:pos x="332" y="193"/>
                </a:cxn>
                <a:cxn ang="0">
                  <a:pos x="108" y="193"/>
                </a:cxn>
                <a:cxn ang="0">
                  <a:pos x="116" y="239"/>
                </a:cxn>
                <a:cxn ang="0">
                  <a:pos x="325" y="239"/>
                </a:cxn>
                <a:cxn ang="0">
                  <a:pos x="340" y="255"/>
                </a:cxn>
                <a:cxn ang="0">
                  <a:pos x="325" y="262"/>
                </a:cxn>
                <a:cxn ang="0">
                  <a:pos x="116" y="262"/>
                </a:cxn>
                <a:cxn ang="0">
                  <a:pos x="93" y="247"/>
                </a:cxn>
                <a:cxn ang="0">
                  <a:pos x="51" y="24"/>
                </a:cxn>
                <a:cxn ang="0">
                  <a:pos x="16" y="23"/>
                </a:cxn>
                <a:cxn ang="0">
                  <a:pos x="0" y="12"/>
                </a:cxn>
                <a:cxn ang="0">
                  <a:pos x="16" y="0"/>
                </a:cxn>
                <a:cxn ang="0">
                  <a:pos x="62" y="0"/>
                </a:cxn>
                <a:cxn ang="0">
                  <a:pos x="73" y="12"/>
                </a:cxn>
                <a:cxn ang="0">
                  <a:pos x="77" y="23"/>
                </a:cxn>
                <a:cxn ang="0">
                  <a:pos x="371" y="23"/>
                </a:cxn>
                <a:cxn ang="0">
                  <a:pos x="386" y="36"/>
                </a:cxn>
                <a:cxn ang="0">
                  <a:pos x="385" y="41"/>
                </a:cxn>
                <a:cxn ang="0">
                  <a:pos x="104" y="169"/>
                </a:cxn>
                <a:cxn ang="0">
                  <a:pos x="139" y="170"/>
                </a:cxn>
                <a:cxn ang="0">
                  <a:pos x="139" y="46"/>
                </a:cxn>
                <a:cxn ang="0">
                  <a:pos x="85" y="46"/>
                </a:cxn>
                <a:cxn ang="0">
                  <a:pos x="104" y="169"/>
                </a:cxn>
                <a:cxn ang="0">
                  <a:pos x="209" y="46"/>
                </a:cxn>
                <a:cxn ang="0">
                  <a:pos x="155" y="46"/>
                </a:cxn>
                <a:cxn ang="0">
                  <a:pos x="155" y="170"/>
                </a:cxn>
                <a:cxn ang="0">
                  <a:pos x="209" y="170"/>
                </a:cxn>
                <a:cxn ang="0">
                  <a:pos x="209" y="46"/>
                </a:cxn>
                <a:cxn ang="0">
                  <a:pos x="278" y="46"/>
                </a:cxn>
                <a:cxn ang="0">
                  <a:pos x="224" y="46"/>
                </a:cxn>
                <a:cxn ang="0">
                  <a:pos x="224" y="170"/>
                </a:cxn>
                <a:cxn ang="0">
                  <a:pos x="278" y="170"/>
                </a:cxn>
                <a:cxn ang="0">
                  <a:pos x="278" y="46"/>
                </a:cxn>
                <a:cxn ang="0">
                  <a:pos x="294" y="46"/>
                </a:cxn>
                <a:cxn ang="0">
                  <a:pos x="294" y="170"/>
                </a:cxn>
                <a:cxn ang="0">
                  <a:pos x="329" y="169"/>
                </a:cxn>
                <a:cxn ang="0">
                  <a:pos x="355" y="46"/>
                </a:cxn>
                <a:cxn ang="0">
                  <a:pos x="294" y="46"/>
                </a:cxn>
                <a:cxn ang="0">
                  <a:pos x="133" y="290"/>
                </a:cxn>
                <a:cxn ang="0">
                  <a:pos x="169" y="326"/>
                </a:cxn>
                <a:cxn ang="0">
                  <a:pos x="133" y="363"/>
                </a:cxn>
                <a:cxn ang="0">
                  <a:pos x="97" y="326"/>
                </a:cxn>
                <a:cxn ang="0">
                  <a:pos x="133" y="290"/>
                </a:cxn>
                <a:cxn ang="0">
                  <a:pos x="302" y="290"/>
                </a:cxn>
                <a:cxn ang="0">
                  <a:pos x="338" y="326"/>
                </a:cxn>
                <a:cxn ang="0">
                  <a:pos x="302" y="363"/>
                </a:cxn>
                <a:cxn ang="0">
                  <a:pos x="265" y="326"/>
                </a:cxn>
                <a:cxn ang="0">
                  <a:pos x="302" y="290"/>
                </a:cxn>
              </a:cxnLst>
              <a:rect l="0" t="0" r="r" b="b"/>
              <a:pathLst>
                <a:path w="386" h="363">
                  <a:moveTo>
                    <a:pt x="385" y="41"/>
                  </a:moveTo>
                  <a:cubicBezTo>
                    <a:pt x="385" y="41"/>
                    <a:pt x="351" y="175"/>
                    <a:pt x="350" y="181"/>
                  </a:cubicBezTo>
                  <a:cubicBezTo>
                    <a:pt x="349" y="188"/>
                    <a:pt x="341" y="193"/>
                    <a:pt x="332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325" y="239"/>
                    <a:pt x="325" y="239"/>
                    <a:pt x="325" y="239"/>
                  </a:cubicBezTo>
                  <a:cubicBezTo>
                    <a:pt x="331" y="239"/>
                    <a:pt x="340" y="240"/>
                    <a:pt x="340" y="255"/>
                  </a:cubicBezTo>
                  <a:cubicBezTo>
                    <a:pt x="340" y="261"/>
                    <a:pt x="331" y="262"/>
                    <a:pt x="325" y="262"/>
                  </a:cubicBezTo>
                  <a:cubicBezTo>
                    <a:pt x="116" y="262"/>
                    <a:pt x="116" y="262"/>
                    <a:pt x="116" y="262"/>
                  </a:cubicBezTo>
                  <a:cubicBezTo>
                    <a:pt x="102" y="262"/>
                    <a:pt x="95" y="254"/>
                    <a:pt x="93" y="247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9" y="23"/>
                    <a:pt x="0" y="19"/>
                    <a:pt x="0" y="12"/>
                  </a:cubicBezTo>
                  <a:cubicBezTo>
                    <a:pt x="0" y="5"/>
                    <a:pt x="9" y="0"/>
                    <a:pt x="1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3" y="5"/>
                    <a:pt x="73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371" y="23"/>
                    <a:pt x="371" y="23"/>
                    <a:pt x="371" y="23"/>
                  </a:cubicBezTo>
                  <a:cubicBezTo>
                    <a:pt x="378" y="23"/>
                    <a:pt x="386" y="30"/>
                    <a:pt x="386" y="36"/>
                  </a:cubicBezTo>
                  <a:cubicBezTo>
                    <a:pt x="386" y="38"/>
                    <a:pt x="386" y="40"/>
                    <a:pt x="385" y="41"/>
                  </a:cubicBezTo>
                  <a:close/>
                  <a:moveTo>
                    <a:pt x="104" y="169"/>
                  </a:moveTo>
                  <a:cubicBezTo>
                    <a:pt x="139" y="170"/>
                    <a:pt x="139" y="170"/>
                    <a:pt x="139" y="170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104" y="169"/>
                    <a:pt x="104" y="169"/>
                    <a:pt x="104" y="169"/>
                  </a:cubicBezTo>
                  <a:close/>
                  <a:moveTo>
                    <a:pt x="209" y="46"/>
                  </a:moveTo>
                  <a:cubicBezTo>
                    <a:pt x="155" y="46"/>
                    <a:pt x="155" y="46"/>
                    <a:pt x="155" y="46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46"/>
                    <a:pt x="209" y="46"/>
                    <a:pt x="209" y="46"/>
                  </a:cubicBezTo>
                  <a:close/>
                  <a:moveTo>
                    <a:pt x="278" y="46"/>
                  </a:moveTo>
                  <a:cubicBezTo>
                    <a:pt x="224" y="46"/>
                    <a:pt x="224" y="46"/>
                    <a:pt x="224" y="46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46"/>
                    <a:pt x="278" y="46"/>
                    <a:pt x="278" y="46"/>
                  </a:cubicBezTo>
                  <a:close/>
                  <a:moveTo>
                    <a:pt x="294" y="46"/>
                  </a:moveTo>
                  <a:cubicBezTo>
                    <a:pt x="294" y="170"/>
                    <a:pt x="294" y="170"/>
                    <a:pt x="294" y="170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294" y="46"/>
                    <a:pt x="294" y="46"/>
                    <a:pt x="294" y="46"/>
                  </a:cubicBezTo>
                  <a:close/>
                  <a:moveTo>
                    <a:pt x="133" y="290"/>
                  </a:moveTo>
                  <a:cubicBezTo>
                    <a:pt x="153" y="290"/>
                    <a:pt x="169" y="306"/>
                    <a:pt x="169" y="326"/>
                  </a:cubicBezTo>
                  <a:cubicBezTo>
                    <a:pt x="169" y="347"/>
                    <a:pt x="153" y="363"/>
                    <a:pt x="133" y="363"/>
                  </a:cubicBezTo>
                  <a:cubicBezTo>
                    <a:pt x="113" y="363"/>
                    <a:pt x="97" y="347"/>
                    <a:pt x="97" y="326"/>
                  </a:cubicBezTo>
                  <a:cubicBezTo>
                    <a:pt x="97" y="306"/>
                    <a:pt x="113" y="290"/>
                    <a:pt x="133" y="290"/>
                  </a:cubicBezTo>
                  <a:close/>
                  <a:moveTo>
                    <a:pt x="302" y="290"/>
                  </a:moveTo>
                  <a:cubicBezTo>
                    <a:pt x="322" y="290"/>
                    <a:pt x="338" y="306"/>
                    <a:pt x="338" y="326"/>
                  </a:cubicBezTo>
                  <a:cubicBezTo>
                    <a:pt x="338" y="347"/>
                    <a:pt x="322" y="363"/>
                    <a:pt x="302" y="363"/>
                  </a:cubicBezTo>
                  <a:cubicBezTo>
                    <a:pt x="282" y="363"/>
                    <a:pt x="265" y="347"/>
                    <a:pt x="265" y="326"/>
                  </a:cubicBezTo>
                  <a:cubicBezTo>
                    <a:pt x="265" y="306"/>
                    <a:pt x="282" y="290"/>
                    <a:pt x="302" y="2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58435" y="2275357"/>
            <a:ext cx="839664" cy="837655"/>
            <a:chOff x="3124200" y="2014498"/>
            <a:chExt cx="816864" cy="814910"/>
          </a:xfrm>
        </p:grpSpPr>
        <p:sp>
          <p:nvSpPr>
            <p:cNvPr id="14" name="Rounded Rectangle 22"/>
            <p:cNvSpPr/>
            <p:nvPr/>
          </p:nvSpPr>
          <p:spPr>
            <a:xfrm>
              <a:off x="3124200" y="2014498"/>
              <a:ext cx="816864" cy="8149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Freeform 420"/>
            <p:cNvSpPr>
              <a:spLocks noEditPoints="1"/>
            </p:cNvSpPr>
            <p:nvPr/>
          </p:nvSpPr>
          <p:spPr bwMode="auto">
            <a:xfrm>
              <a:off x="3379931" y="2253545"/>
              <a:ext cx="305403" cy="336816"/>
            </a:xfrm>
            <a:custGeom>
              <a:avLst/>
              <a:gdLst/>
              <a:ahLst/>
              <a:cxnLst>
                <a:cxn ang="0">
                  <a:pos x="96" y="56"/>
                </a:cxn>
                <a:cxn ang="0">
                  <a:pos x="79" y="47"/>
                </a:cxn>
                <a:cxn ang="0">
                  <a:pos x="71" y="64"/>
                </a:cxn>
                <a:cxn ang="0">
                  <a:pos x="76" y="67"/>
                </a:cxn>
                <a:cxn ang="0">
                  <a:pos x="80" y="59"/>
                </a:cxn>
                <a:cxn ang="0">
                  <a:pos x="86" y="78"/>
                </a:cxn>
                <a:cxn ang="0">
                  <a:pos x="92" y="76"/>
                </a:cxn>
                <a:cxn ang="0">
                  <a:pos x="86" y="57"/>
                </a:cxn>
                <a:cxn ang="0">
                  <a:pos x="93" y="61"/>
                </a:cxn>
                <a:cxn ang="0">
                  <a:pos x="96" y="56"/>
                </a:cxn>
                <a:cxn ang="0">
                  <a:pos x="103" y="28"/>
                </a:cxn>
                <a:cxn ang="0">
                  <a:pos x="119" y="76"/>
                </a:cxn>
                <a:cxn ang="0">
                  <a:pos x="118" y="79"/>
                </a:cxn>
                <a:cxn ang="0">
                  <a:pos x="67" y="95"/>
                </a:cxn>
                <a:cxn ang="0">
                  <a:pos x="65" y="94"/>
                </a:cxn>
                <a:cxn ang="0">
                  <a:pos x="49" y="46"/>
                </a:cxn>
                <a:cxn ang="0">
                  <a:pos x="50" y="43"/>
                </a:cxn>
                <a:cxn ang="0">
                  <a:pos x="100" y="27"/>
                </a:cxn>
                <a:cxn ang="0">
                  <a:pos x="103" y="28"/>
                </a:cxn>
                <a:cxn ang="0">
                  <a:pos x="62" y="115"/>
                </a:cxn>
                <a:cxn ang="0">
                  <a:pos x="52" y="110"/>
                </a:cxn>
                <a:cxn ang="0">
                  <a:pos x="47" y="120"/>
                </a:cxn>
                <a:cxn ang="0">
                  <a:pos x="57" y="125"/>
                </a:cxn>
                <a:cxn ang="0">
                  <a:pos x="62" y="115"/>
                </a:cxn>
                <a:cxn ang="0">
                  <a:pos x="69" y="112"/>
                </a:cxn>
                <a:cxn ang="0">
                  <a:pos x="59" y="132"/>
                </a:cxn>
                <a:cxn ang="0">
                  <a:pos x="40" y="122"/>
                </a:cxn>
                <a:cxn ang="0">
                  <a:pos x="50" y="103"/>
                </a:cxn>
                <a:cxn ang="0">
                  <a:pos x="69" y="112"/>
                </a:cxn>
                <a:cxn ang="0">
                  <a:pos x="116" y="89"/>
                </a:cxn>
                <a:cxn ang="0">
                  <a:pos x="69" y="104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18" y="96"/>
                </a:cxn>
                <a:cxn ang="0">
                  <a:pos x="121" y="92"/>
                </a:cxn>
                <a:cxn ang="0">
                  <a:pos x="116" y="89"/>
                </a:cxn>
                <a:cxn ang="0">
                  <a:pos x="3" y="21"/>
                </a:cxn>
                <a:cxn ang="0">
                  <a:pos x="12" y="3"/>
                </a:cxn>
                <a:cxn ang="0">
                  <a:pos x="31" y="12"/>
                </a:cxn>
                <a:cxn ang="0">
                  <a:pos x="59" y="99"/>
                </a:cxn>
                <a:cxn ang="0">
                  <a:pos x="51" y="98"/>
                </a:cxn>
                <a:cxn ang="0">
                  <a:pos x="23" y="14"/>
                </a:cxn>
                <a:cxn ang="0">
                  <a:pos x="15" y="10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3" y="21"/>
                </a:cxn>
              </a:cxnLst>
              <a:rect l="0" t="0" r="r" b="b"/>
              <a:pathLst>
                <a:path w="121" h="134">
                  <a:moveTo>
                    <a:pt x="96" y="56"/>
                  </a:moveTo>
                  <a:cubicBezTo>
                    <a:pt x="79" y="47"/>
                    <a:pt x="79" y="47"/>
                    <a:pt x="79" y="47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3" y="61"/>
                    <a:pt x="93" y="61"/>
                    <a:pt x="93" y="61"/>
                  </a:cubicBezTo>
                  <a:lnTo>
                    <a:pt x="96" y="56"/>
                  </a:lnTo>
                  <a:close/>
                  <a:moveTo>
                    <a:pt x="103" y="28"/>
                  </a:moveTo>
                  <a:cubicBezTo>
                    <a:pt x="119" y="76"/>
                    <a:pt x="119" y="76"/>
                    <a:pt x="119" y="76"/>
                  </a:cubicBezTo>
                  <a:cubicBezTo>
                    <a:pt x="119" y="77"/>
                    <a:pt x="119" y="78"/>
                    <a:pt x="118" y="79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6"/>
                    <a:pt x="65" y="95"/>
                    <a:pt x="65" y="9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4"/>
                    <a:pt x="50" y="43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2" y="27"/>
                    <a:pt x="103" y="28"/>
                  </a:cubicBezTo>
                  <a:moveTo>
                    <a:pt x="62" y="115"/>
                  </a:moveTo>
                  <a:cubicBezTo>
                    <a:pt x="60" y="111"/>
                    <a:pt x="56" y="109"/>
                    <a:pt x="52" y="110"/>
                  </a:cubicBezTo>
                  <a:cubicBezTo>
                    <a:pt x="48" y="111"/>
                    <a:pt x="46" y="116"/>
                    <a:pt x="47" y="120"/>
                  </a:cubicBezTo>
                  <a:cubicBezTo>
                    <a:pt x="48" y="124"/>
                    <a:pt x="53" y="126"/>
                    <a:pt x="57" y="125"/>
                  </a:cubicBezTo>
                  <a:cubicBezTo>
                    <a:pt x="61" y="123"/>
                    <a:pt x="63" y="119"/>
                    <a:pt x="62" y="115"/>
                  </a:cubicBezTo>
                  <a:moveTo>
                    <a:pt x="69" y="112"/>
                  </a:moveTo>
                  <a:cubicBezTo>
                    <a:pt x="72" y="120"/>
                    <a:pt x="67" y="129"/>
                    <a:pt x="59" y="132"/>
                  </a:cubicBezTo>
                  <a:cubicBezTo>
                    <a:pt x="51" y="134"/>
                    <a:pt x="42" y="130"/>
                    <a:pt x="40" y="122"/>
                  </a:cubicBezTo>
                  <a:cubicBezTo>
                    <a:pt x="37" y="114"/>
                    <a:pt x="41" y="105"/>
                    <a:pt x="50" y="103"/>
                  </a:cubicBezTo>
                  <a:cubicBezTo>
                    <a:pt x="58" y="100"/>
                    <a:pt x="66" y="104"/>
                    <a:pt x="69" y="112"/>
                  </a:cubicBezTo>
                  <a:moveTo>
                    <a:pt x="116" y="89"/>
                  </a:moveTo>
                  <a:cubicBezTo>
                    <a:pt x="69" y="104"/>
                    <a:pt x="69" y="104"/>
                    <a:pt x="69" y="104"/>
                  </a:cubicBezTo>
                  <a:cubicBezTo>
                    <a:pt x="70" y="106"/>
                    <a:pt x="72" y="109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20" y="96"/>
                    <a:pt x="121" y="94"/>
                    <a:pt x="121" y="92"/>
                  </a:cubicBezTo>
                  <a:cubicBezTo>
                    <a:pt x="120" y="89"/>
                    <a:pt x="118" y="88"/>
                    <a:pt x="116" y="89"/>
                  </a:cubicBezTo>
                  <a:moveTo>
                    <a:pt x="3" y="21"/>
                  </a:moveTo>
                  <a:cubicBezTo>
                    <a:pt x="0" y="13"/>
                    <a:pt x="5" y="5"/>
                    <a:pt x="12" y="3"/>
                  </a:cubicBezTo>
                  <a:cubicBezTo>
                    <a:pt x="20" y="0"/>
                    <a:pt x="28" y="4"/>
                    <a:pt x="31" y="12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7" y="98"/>
                    <a:pt x="54" y="98"/>
                    <a:pt x="51" y="9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1"/>
                    <a:pt x="18" y="9"/>
                    <a:pt x="15" y="10"/>
                  </a:cubicBezTo>
                  <a:cubicBezTo>
                    <a:pt x="11" y="11"/>
                    <a:pt x="9" y="15"/>
                    <a:pt x="10" y="19"/>
                  </a:cubicBezTo>
                  <a:cubicBezTo>
                    <a:pt x="11" y="21"/>
                    <a:pt x="10" y="23"/>
                    <a:pt x="8" y="23"/>
                  </a:cubicBezTo>
                  <a:cubicBezTo>
                    <a:pt x="6" y="24"/>
                    <a:pt x="4" y="23"/>
                    <a:pt x="3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160651" y="5340653"/>
            <a:ext cx="839664" cy="837655"/>
            <a:chOff x="5202936" y="3768269"/>
            <a:chExt cx="816864" cy="814910"/>
          </a:xfrm>
        </p:grpSpPr>
        <p:sp>
          <p:nvSpPr>
            <p:cNvPr id="17" name="Rounded Rectangle 12"/>
            <p:cNvSpPr/>
            <p:nvPr/>
          </p:nvSpPr>
          <p:spPr>
            <a:xfrm>
              <a:off x="5202936" y="3768269"/>
              <a:ext cx="816864" cy="8149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Freeform 152"/>
            <p:cNvSpPr>
              <a:spLocks noEditPoints="1"/>
            </p:cNvSpPr>
            <p:nvPr/>
          </p:nvSpPr>
          <p:spPr bwMode="auto">
            <a:xfrm>
              <a:off x="5454206" y="4045549"/>
              <a:ext cx="314325" cy="260350"/>
            </a:xfrm>
            <a:custGeom>
              <a:avLst/>
              <a:gdLst/>
              <a:ahLst/>
              <a:cxnLst>
                <a:cxn ang="0">
                  <a:pos x="390" y="156"/>
                </a:cxn>
                <a:cxn ang="0">
                  <a:pos x="344" y="260"/>
                </a:cxn>
                <a:cxn ang="0">
                  <a:pos x="134" y="260"/>
                </a:cxn>
                <a:cxn ang="0">
                  <a:pos x="82" y="128"/>
                </a:cxn>
                <a:cxn ang="0">
                  <a:pos x="68" y="116"/>
                </a:cxn>
                <a:cxn ang="0">
                  <a:pos x="41" y="116"/>
                </a:cxn>
                <a:cxn ang="0">
                  <a:pos x="42" y="74"/>
                </a:cxn>
                <a:cxn ang="0">
                  <a:pos x="100" y="74"/>
                </a:cxn>
                <a:cxn ang="0">
                  <a:pos x="118" y="97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350" y="149"/>
                </a:cxn>
                <a:cxn ang="0">
                  <a:pos x="381" y="116"/>
                </a:cxn>
                <a:cxn ang="0">
                  <a:pos x="390" y="156"/>
                </a:cxn>
                <a:cxn ang="0">
                  <a:pos x="305" y="210"/>
                </a:cxn>
                <a:cxn ang="0">
                  <a:pos x="180" y="210"/>
                </a:cxn>
                <a:cxn ang="0">
                  <a:pos x="167" y="196"/>
                </a:cxn>
                <a:cxn ang="0">
                  <a:pos x="128" y="90"/>
                </a:cxn>
                <a:cxn ang="0">
                  <a:pos x="141" y="77"/>
                </a:cxn>
                <a:cxn ang="0">
                  <a:pos x="171" y="77"/>
                </a:cxn>
                <a:cxn ang="0">
                  <a:pos x="171" y="13"/>
                </a:cxn>
                <a:cxn ang="0">
                  <a:pos x="185" y="0"/>
                </a:cxn>
                <a:cxn ang="0">
                  <a:pos x="254" y="0"/>
                </a:cxn>
                <a:cxn ang="0">
                  <a:pos x="268" y="13"/>
                </a:cxn>
                <a:cxn ang="0">
                  <a:pos x="268" y="47"/>
                </a:cxn>
                <a:cxn ang="0">
                  <a:pos x="306" y="47"/>
                </a:cxn>
                <a:cxn ang="0">
                  <a:pos x="314" y="55"/>
                </a:cxn>
                <a:cxn ang="0">
                  <a:pos x="314" y="77"/>
                </a:cxn>
                <a:cxn ang="0">
                  <a:pos x="348" y="77"/>
                </a:cxn>
                <a:cxn ang="0">
                  <a:pos x="362" y="90"/>
                </a:cxn>
                <a:cxn ang="0">
                  <a:pos x="318" y="196"/>
                </a:cxn>
                <a:cxn ang="0">
                  <a:pos x="305" y="210"/>
                </a:cxn>
                <a:cxn ang="0">
                  <a:pos x="186" y="272"/>
                </a:cxn>
                <a:cxn ang="0">
                  <a:pos x="220" y="299"/>
                </a:cxn>
                <a:cxn ang="0">
                  <a:pos x="186" y="331"/>
                </a:cxn>
                <a:cxn ang="0">
                  <a:pos x="152" y="299"/>
                </a:cxn>
                <a:cxn ang="0">
                  <a:pos x="186" y="272"/>
                </a:cxn>
                <a:cxn ang="0">
                  <a:pos x="298" y="272"/>
                </a:cxn>
                <a:cxn ang="0">
                  <a:pos x="331" y="299"/>
                </a:cxn>
                <a:cxn ang="0">
                  <a:pos x="298" y="331"/>
                </a:cxn>
                <a:cxn ang="0">
                  <a:pos x="264" y="299"/>
                </a:cxn>
                <a:cxn ang="0">
                  <a:pos x="298" y="272"/>
                </a:cxn>
              </a:cxnLst>
              <a:rect l="0" t="0" r="r" b="b"/>
              <a:pathLst>
                <a:path w="399" h="331">
                  <a:moveTo>
                    <a:pt x="390" y="156"/>
                  </a:moveTo>
                  <a:cubicBezTo>
                    <a:pt x="351" y="259"/>
                    <a:pt x="350" y="260"/>
                    <a:pt x="344" y="260"/>
                  </a:cubicBezTo>
                  <a:cubicBezTo>
                    <a:pt x="324" y="260"/>
                    <a:pt x="218" y="260"/>
                    <a:pt x="134" y="260"/>
                  </a:cubicBezTo>
                  <a:cubicBezTo>
                    <a:pt x="126" y="260"/>
                    <a:pt x="93" y="163"/>
                    <a:pt x="82" y="128"/>
                  </a:cubicBezTo>
                  <a:cubicBezTo>
                    <a:pt x="79" y="119"/>
                    <a:pt x="74" y="116"/>
                    <a:pt x="68" y="116"/>
                  </a:cubicBezTo>
                  <a:cubicBezTo>
                    <a:pt x="58" y="116"/>
                    <a:pt x="50" y="116"/>
                    <a:pt x="41" y="116"/>
                  </a:cubicBezTo>
                  <a:cubicBezTo>
                    <a:pt x="0" y="116"/>
                    <a:pt x="0" y="74"/>
                    <a:pt x="42" y="74"/>
                  </a:cubicBezTo>
                  <a:cubicBezTo>
                    <a:pt x="71" y="74"/>
                    <a:pt x="89" y="74"/>
                    <a:pt x="100" y="74"/>
                  </a:cubicBezTo>
                  <a:cubicBezTo>
                    <a:pt x="110" y="74"/>
                    <a:pt x="115" y="87"/>
                    <a:pt x="118" y="97"/>
                  </a:cubicBezTo>
                  <a:cubicBezTo>
                    <a:pt x="129" y="125"/>
                    <a:pt x="149" y="180"/>
                    <a:pt x="159" y="207"/>
                  </a:cubicBezTo>
                  <a:cubicBezTo>
                    <a:pt x="163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5"/>
                    <a:pt x="326" y="207"/>
                  </a:cubicBezTo>
                  <a:cubicBezTo>
                    <a:pt x="335" y="186"/>
                    <a:pt x="344" y="163"/>
                    <a:pt x="350" y="149"/>
                  </a:cubicBezTo>
                  <a:cubicBezTo>
                    <a:pt x="354" y="139"/>
                    <a:pt x="362" y="110"/>
                    <a:pt x="381" y="116"/>
                  </a:cubicBezTo>
                  <a:cubicBezTo>
                    <a:pt x="399" y="123"/>
                    <a:pt x="399" y="131"/>
                    <a:pt x="390" y="156"/>
                  </a:cubicBezTo>
                  <a:close/>
                  <a:moveTo>
                    <a:pt x="305" y="210"/>
                  </a:moveTo>
                  <a:cubicBezTo>
                    <a:pt x="180" y="210"/>
                    <a:pt x="180" y="210"/>
                    <a:pt x="180" y="210"/>
                  </a:cubicBezTo>
                  <a:cubicBezTo>
                    <a:pt x="173" y="210"/>
                    <a:pt x="170" y="204"/>
                    <a:pt x="167" y="196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8" y="83"/>
                    <a:pt x="134" y="77"/>
                    <a:pt x="141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6"/>
                    <a:pt x="178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8" y="6"/>
                    <a:pt x="268" y="13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10" y="47"/>
                    <a:pt x="314" y="51"/>
                    <a:pt x="314" y="55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48" y="77"/>
                    <a:pt x="348" y="77"/>
                    <a:pt x="348" y="77"/>
                  </a:cubicBezTo>
                  <a:cubicBezTo>
                    <a:pt x="356" y="77"/>
                    <a:pt x="362" y="83"/>
                    <a:pt x="362" y="90"/>
                  </a:cubicBezTo>
                  <a:cubicBezTo>
                    <a:pt x="318" y="196"/>
                    <a:pt x="318" y="196"/>
                    <a:pt x="318" y="196"/>
                  </a:cubicBezTo>
                  <a:cubicBezTo>
                    <a:pt x="315" y="205"/>
                    <a:pt x="312" y="210"/>
                    <a:pt x="305" y="210"/>
                  </a:cubicBezTo>
                  <a:close/>
                  <a:moveTo>
                    <a:pt x="186" y="272"/>
                  </a:moveTo>
                  <a:cubicBezTo>
                    <a:pt x="203" y="272"/>
                    <a:pt x="220" y="283"/>
                    <a:pt x="220" y="299"/>
                  </a:cubicBezTo>
                  <a:cubicBezTo>
                    <a:pt x="220" y="315"/>
                    <a:pt x="203" y="331"/>
                    <a:pt x="186" y="331"/>
                  </a:cubicBezTo>
                  <a:cubicBezTo>
                    <a:pt x="170" y="331"/>
                    <a:pt x="152" y="315"/>
                    <a:pt x="152" y="299"/>
                  </a:cubicBezTo>
                  <a:cubicBezTo>
                    <a:pt x="152" y="283"/>
                    <a:pt x="170" y="272"/>
                    <a:pt x="186" y="272"/>
                  </a:cubicBezTo>
                  <a:close/>
                  <a:moveTo>
                    <a:pt x="298" y="272"/>
                  </a:moveTo>
                  <a:cubicBezTo>
                    <a:pt x="315" y="272"/>
                    <a:pt x="331" y="282"/>
                    <a:pt x="331" y="299"/>
                  </a:cubicBezTo>
                  <a:cubicBezTo>
                    <a:pt x="331" y="316"/>
                    <a:pt x="315" y="331"/>
                    <a:pt x="298" y="331"/>
                  </a:cubicBezTo>
                  <a:cubicBezTo>
                    <a:pt x="280" y="331"/>
                    <a:pt x="264" y="316"/>
                    <a:pt x="264" y="299"/>
                  </a:cubicBezTo>
                  <a:cubicBezTo>
                    <a:pt x="264" y="282"/>
                    <a:pt x="280" y="272"/>
                    <a:pt x="298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58435" y="5340653"/>
            <a:ext cx="839664" cy="837655"/>
            <a:chOff x="3124200" y="3768269"/>
            <a:chExt cx="816864" cy="814910"/>
          </a:xfrm>
        </p:grpSpPr>
        <p:sp>
          <p:nvSpPr>
            <p:cNvPr id="20" name="Rounded Rectangle 17"/>
            <p:cNvSpPr/>
            <p:nvPr/>
          </p:nvSpPr>
          <p:spPr>
            <a:xfrm>
              <a:off x="3124200" y="3768269"/>
              <a:ext cx="816864" cy="8149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153"/>
            <p:cNvSpPr>
              <a:spLocks noEditPoints="1"/>
            </p:cNvSpPr>
            <p:nvPr/>
          </p:nvSpPr>
          <p:spPr bwMode="auto">
            <a:xfrm>
              <a:off x="3375470" y="4043962"/>
              <a:ext cx="314325" cy="263525"/>
            </a:xfrm>
            <a:custGeom>
              <a:avLst/>
              <a:gdLst/>
              <a:ahLst/>
              <a:cxnLst>
                <a:cxn ang="0">
                  <a:pos x="328" y="102"/>
                </a:cxn>
                <a:cxn ang="0">
                  <a:pos x="328" y="80"/>
                </a:cxn>
                <a:cxn ang="0">
                  <a:pos x="245" y="98"/>
                </a:cxn>
                <a:cxn ang="0">
                  <a:pos x="220" y="118"/>
                </a:cxn>
                <a:cxn ang="0">
                  <a:pos x="220" y="107"/>
                </a:cxn>
                <a:cxn ang="0">
                  <a:pos x="328" y="32"/>
                </a:cxn>
                <a:cxn ang="0">
                  <a:pos x="327" y="13"/>
                </a:cxn>
                <a:cxn ang="0">
                  <a:pos x="341" y="6"/>
                </a:cxn>
                <a:cxn ang="0">
                  <a:pos x="396" y="56"/>
                </a:cxn>
                <a:cxn ang="0">
                  <a:pos x="344" y="107"/>
                </a:cxn>
                <a:cxn ang="0">
                  <a:pos x="328" y="102"/>
                </a:cxn>
                <a:cxn ang="0">
                  <a:pos x="326" y="207"/>
                </a:cxn>
                <a:cxn ang="0">
                  <a:pos x="350" y="148"/>
                </a:cxn>
                <a:cxn ang="0">
                  <a:pos x="381" y="114"/>
                </a:cxn>
                <a:cxn ang="0">
                  <a:pos x="391" y="155"/>
                </a:cxn>
                <a:cxn ang="0">
                  <a:pos x="344" y="261"/>
                </a:cxn>
                <a:cxn ang="0">
                  <a:pos x="134" y="261"/>
                </a:cxn>
                <a:cxn ang="0">
                  <a:pos x="82" y="126"/>
                </a:cxn>
                <a:cxn ang="0">
                  <a:pos x="67" y="115"/>
                </a:cxn>
                <a:cxn ang="0">
                  <a:pos x="41" y="115"/>
                </a:cxn>
                <a:cxn ang="0">
                  <a:pos x="42" y="72"/>
                </a:cxn>
                <a:cxn ang="0">
                  <a:pos x="100" y="72"/>
                </a:cxn>
                <a:cxn ang="0">
                  <a:pos x="118" y="95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186" y="273"/>
                </a:cxn>
                <a:cxn ang="0">
                  <a:pos x="220" y="301"/>
                </a:cxn>
                <a:cxn ang="0">
                  <a:pos x="186" y="334"/>
                </a:cxn>
                <a:cxn ang="0">
                  <a:pos x="153" y="301"/>
                </a:cxn>
                <a:cxn ang="0">
                  <a:pos x="186" y="273"/>
                </a:cxn>
                <a:cxn ang="0">
                  <a:pos x="298" y="273"/>
                </a:cxn>
                <a:cxn ang="0">
                  <a:pos x="332" y="301"/>
                </a:cxn>
                <a:cxn ang="0">
                  <a:pos x="298" y="334"/>
                </a:cxn>
                <a:cxn ang="0">
                  <a:pos x="264" y="301"/>
                </a:cxn>
                <a:cxn ang="0">
                  <a:pos x="298" y="273"/>
                </a:cxn>
              </a:cxnLst>
              <a:rect l="0" t="0" r="r" b="b"/>
              <a:pathLst>
                <a:path w="399" h="334">
                  <a:moveTo>
                    <a:pt x="328" y="102"/>
                  </a:moveTo>
                  <a:cubicBezTo>
                    <a:pt x="327" y="90"/>
                    <a:pt x="328" y="80"/>
                    <a:pt x="328" y="80"/>
                  </a:cubicBezTo>
                  <a:cubicBezTo>
                    <a:pt x="328" y="80"/>
                    <a:pt x="279" y="72"/>
                    <a:pt x="245" y="98"/>
                  </a:cubicBezTo>
                  <a:cubicBezTo>
                    <a:pt x="224" y="111"/>
                    <a:pt x="221" y="116"/>
                    <a:pt x="220" y="118"/>
                  </a:cubicBezTo>
                  <a:cubicBezTo>
                    <a:pt x="220" y="118"/>
                    <a:pt x="217" y="116"/>
                    <a:pt x="220" y="107"/>
                  </a:cubicBezTo>
                  <a:cubicBezTo>
                    <a:pt x="248" y="31"/>
                    <a:pt x="328" y="32"/>
                    <a:pt x="328" y="32"/>
                  </a:cubicBezTo>
                  <a:cubicBezTo>
                    <a:pt x="328" y="32"/>
                    <a:pt x="327" y="25"/>
                    <a:pt x="327" y="13"/>
                  </a:cubicBezTo>
                  <a:cubicBezTo>
                    <a:pt x="327" y="0"/>
                    <a:pt x="332" y="0"/>
                    <a:pt x="341" y="6"/>
                  </a:cubicBezTo>
                  <a:cubicBezTo>
                    <a:pt x="361" y="23"/>
                    <a:pt x="396" y="56"/>
                    <a:pt x="396" y="56"/>
                  </a:cubicBezTo>
                  <a:cubicBezTo>
                    <a:pt x="396" y="56"/>
                    <a:pt x="363" y="88"/>
                    <a:pt x="344" y="107"/>
                  </a:cubicBezTo>
                  <a:cubicBezTo>
                    <a:pt x="335" y="116"/>
                    <a:pt x="328" y="119"/>
                    <a:pt x="328" y="102"/>
                  </a:cubicBezTo>
                  <a:close/>
                  <a:moveTo>
                    <a:pt x="326" y="207"/>
                  </a:moveTo>
                  <a:cubicBezTo>
                    <a:pt x="335" y="186"/>
                    <a:pt x="344" y="162"/>
                    <a:pt x="350" y="148"/>
                  </a:cubicBezTo>
                  <a:cubicBezTo>
                    <a:pt x="354" y="138"/>
                    <a:pt x="362" y="108"/>
                    <a:pt x="381" y="114"/>
                  </a:cubicBezTo>
                  <a:cubicBezTo>
                    <a:pt x="399" y="121"/>
                    <a:pt x="399" y="130"/>
                    <a:pt x="391" y="155"/>
                  </a:cubicBezTo>
                  <a:cubicBezTo>
                    <a:pt x="351" y="260"/>
                    <a:pt x="350" y="261"/>
                    <a:pt x="344" y="261"/>
                  </a:cubicBezTo>
                  <a:cubicBezTo>
                    <a:pt x="324" y="261"/>
                    <a:pt x="218" y="261"/>
                    <a:pt x="134" y="261"/>
                  </a:cubicBezTo>
                  <a:cubicBezTo>
                    <a:pt x="126" y="261"/>
                    <a:pt x="93" y="162"/>
                    <a:pt x="82" y="126"/>
                  </a:cubicBezTo>
                  <a:cubicBezTo>
                    <a:pt x="79" y="118"/>
                    <a:pt x="74" y="115"/>
                    <a:pt x="67" y="115"/>
                  </a:cubicBezTo>
                  <a:cubicBezTo>
                    <a:pt x="58" y="115"/>
                    <a:pt x="50" y="115"/>
                    <a:pt x="41" y="115"/>
                  </a:cubicBezTo>
                  <a:cubicBezTo>
                    <a:pt x="0" y="115"/>
                    <a:pt x="0" y="72"/>
                    <a:pt x="42" y="72"/>
                  </a:cubicBezTo>
                  <a:cubicBezTo>
                    <a:pt x="71" y="72"/>
                    <a:pt x="89" y="72"/>
                    <a:pt x="100" y="72"/>
                  </a:cubicBezTo>
                  <a:cubicBezTo>
                    <a:pt x="110" y="72"/>
                    <a:pt x="115" y="85"/>
                    <a:pt x="118" y="95"/>
                  </a:cubicBezTo>
                  <a:cubicBezTo>
                    <a:pt x="129" y="124"/>
                    <a:pt x="149" y="179"/>
                    <a:pt x="159" y="207"/>
                  </a:cubicBezTo>
                  <a:cubicBezTo>
                    <a:pt x="162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6"/>
                    <a:pt x="326" y="207"/>
                  </a:cubicBezTo>
                  <a:close/>
                  <a:moveTo>
                    <a:pt x="186" y="273"/>
                  </a:moveTo>
                  <a:cubicBezTo>
                    <a:pt x="203" y="273"/>
                    <a:pt x="220" y="284"/>
                    <a:pt x="220" y="301"/>
                  </a:cubicBezTo>
                  <a:cubicBezTo>
                    <a:pt x="220" y="317"/>
                    <a:pt x="203" y="334"/>
                    <a:pt x="186" y="334"/>
                  </a:cubicBezTo>
                  <a:cubicBezTo>
                    <a:pt x="169" y="334"/>
                    <a:pt x="153" y="317"/>
                    <a:pt x="153" y="301"/>
                  </a:cubicBezTo>
                  <a:cubicBezTo>
                    <a:pt x="153" y="284"/>
                    <a:pt x="169" y="273"/>
                    <a:pt x="186" y="273"/>
                  </a:cubicBezTo>
                  <a:close/>
                  <a:moveTo>
                    <a:pt x="298" y="273"/>
                  </a:moveTo>
                  <a:cubicBezTo>
                    <a:pt x="315" y="273"/>
                    <a:pt x="332" y="283"/>
                    <a:pt x="332" y="301"/>
                  </a:cubicBezTo>
                  <a:cubicBezTo>
                    <a:pt x="332" y="318"/>
                    <a:pt x="315" y="334"/>
                    <a:pt x="298" y="334"/>
                  </a:cubicBezTo>
                  <a:cubicBezTo>
                    <a:pt x="280" y="334"/>
                    <a:pt x="264" y="318"/>
                    <a:pt x="264" y="301"/>
                  </a:cubicBezTo>
                  <a:cubicBezTo>
                    <a:pt x="264" y="283"/>
                    <a:pt x="280" y="273"/>
                    <a:pt x="298" y="2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86922" y="3748079"/>
            <a:ext cx="1284908" cy="1284908"/>
            <a:chOff x="3810000" y="2377399"/>
            <a:chExt cx="1524000" cy="1524000"/>
          </a:xfrm>
        </p:grpSpPr>
        <p:grpSp>
          <p:nvGrpSpPr>
            <p:cNvPr id="24" name="Group 28"/>
            <p:cNvGrpSpPr/>
            <p:nvPr/>
          </p:nvGrpSpPr>
          <p:grpSpPr>
            <a:xfrm>
              <a:off x="3810000" y="2377399"/>
              <a:ext cx="1524000" cy="1524000"/>
              <a:chOff x="4343400" y="1854885"/>
              <a:chExt cx="457200" cy="4572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5" name="Freeform 145"/>
            <p:cNvSpPr>
              <a:spLocks/>
            </p:cNvSpPr>
            <p:nvPr/>
          </p:nvSpPr>
          <p:spPr bwMode="auto">
            <a:xfrm>
              <a:off x="4258253" y="2868848"/>
              <a:ext cx="627494" cy="541102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81086" y="2228724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2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values of our company </a:t>
            </a:r>
          </a:p>
          <a:p>
            <a:pPr algn="r"/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14758" y="2228724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values of our company </a:t>
            </a:r>
          </a:p>
          <a:p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14758" y="5294019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2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values of our company </a:t>
            </a:r>
          </a:p>
          <a:p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1086" y="5294019"/>
            <a:ext cx="3162906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2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values of our company </a:t>
            </a:r>
          </a:p>
          <a:p>
            <a:pPr algn="r"/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37" name="TextBox 36"/>
          <p:cNvSpPr txBox="1"/>
          <p:nvPr/>
        </p:nvSpPr>
        <p:spPr>
          <a:xfrm rot="18497217">
            <a:off x="4840165" y="3384938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2579984">
            <a:off x="6318573" y="3370409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454797">
            <a:off x="4869225" y="4784314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8999731">
            <a:off x="6325973" y="4813373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0" grpId="0"/>
      <p:bldP spid="32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2604391" y="2602376"/>
            <a:ext cx="3286629" cy="3286629"/>
          </a:xfrm>
          <a:prstGeom prst="frame">
            <a:avLst>
              <a:gd name="adj1" fmla="val 14835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48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917855" y="3853385"/>
            <a:ext cx="1667301" cy="784612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2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Text Here</a:t>
            </a:r>
          </a:p>
        </p:txBody>
      </p:sp>
      <p:sp>
        <p:nvSpPr>
          <p:cNvPr id="7" name="Pentagon 6"/>
          <p:cNvSpPr/>
          <p:nvPr/>
        </p:nvSpPr>
        <p:spPr>
          <a:xfrm flipH="1">
            <a:off x="4860151" y="3853385"/>
            <a:ext cx="1667301" cy="784612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2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Text Here</a:t>
            </a:r>
          </a:p>
        </p:txBody>
      </p:sp>
      <p:sp>
        <p:nvSpPr>
          <p:cNvPr id="8" name="Pentagon 7"/>
          <p:cNvSpPr/>
          <p:nvPr/>
        </p:nvSpPr>
        <p:spPr>
          <a:xfrm rot="5400000">
            <a:off x="3414055" y="2357185"/>
            <a:ext cx="1667301" cy="784612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2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Text Here</a:t>
            </a:r>
          </a:p>
        </p:txBody>
      </p:sp>
      <p:sp>
        <p:nvSpPr>
          <p:cNvPr id="9" name="Pentagon 8"/>
          <p:cNvSpPr/>
          <p:nvPr/>
        </p:nvSpPr>
        <p:spPr>
          <a:xfrm rot="16200000">
            <a:off x="3414055" y="5397558"/>
            <a:ext cx="1667301" cy="784612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2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Text Here</a:t>
            </a:r>
          </a:p>
        </p:txBody>
      </p:sp>
      <p:grpSp>
        <p:nvGrpSpPr>
          <p:cNvPr id="10" name="Group 108"/>
          <p:cNvGrpSpPr/>
          <p:nvPr/>
        </p:nvGrpSpPr>
        <p:grpSpPr>
          <a:xfrm>
            <a:off x="3764679" y="3762664"/>
            <a:ext cx="966054" cy="966054"/>
            <a:chOff x="5538707" y="2544316"/>
            <a:chExt cx="938605" cy="938605"/>
          </a:xfrm>
        </p:grpSpPr>
        <p:sp>
          <p:nvSpPr>
            <p:cNvPr id="11" name="Oval 10"/>
            <p:cNvSpPr/>
            <p:nvPr/>
          </p:nvSpPr>
          <p:spPr>
            <a:xfrm>
              <a:off x="5538707" y="2544316"/>
              <a:ext cx="938605" cy="93860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48"/>
            <p:cNvSpPr>
              <a:spLocks/>
            </p:cNvSpPr>
            <p:nvPr/>
          </p:nvSpPr>
          <p:spPr bwMode="auto">
            <a:xfrm>
              <a:off x="5841372" y="2711591"/>
              <a:ext cx="333274" cy="604055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3" name="Freeform 229"/>
          <p:cNvSpPr>
            <a:spLocks noEditPoints="1"/>
          </p:cNvSpPr>
          <p:nvPr/>
        </p:nvSpPr>
        <p:spPr bwMode="auto">
          <a:xfrm>
            <a:off x="7768992" y="2294929"/>
            <a:ext cx="674277" cy="678863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Freeform 217"/>
          <p:cNvSpPr>
            <a:spLocks noEditPoints="1"/>
          </p:cNvSpPr>
          <p:nvPr/>
        </p:nvSpPr>
        <p:spPr bwMode="auto">
          <a:xfrm>
            <a:off x="9533694" y="2356699"/>
            <a:ext cx="740431" cy="555323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Freeform 52"/>
          <p:cNvSpPr>
            <a:spLocks noEditPoints="1"/>
          </p:cNvSpPr>
          <p:nvPr/>
        </p:nvSpPr>
        <p:spPr bwMode="auto">
          <a:xfrm>
            <a:off x="7789424" y="4644930"/>
            <a:ext cx="633412" cy="681463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reeform 101"/>
          <p:cNvSpPr>
            <a:spLocks noEditPoints="1"/>
          </p:cNvSpPr>
          <p:nvPr/>
        </p:nvSpPr>
        <p:spPr bwMode="auto">
          <a:xfrm>
            <a:off x="9491482" y="4712365"/>
            <a:ext cx="824856" cy="546591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1766" y="3173779"/>
            <a:ext cx="1828732" cy="96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  <a:p>
            <a:pPr algn="ctr" defTabSz="1176916">
              <a:spcBef>
                <a:spcPct val="20000"/>
              </a:spcBef>
              <a:defRPr/>
            </a:pPr>
            <a:r>
              <a:rPr lang="en-US" sz="1287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of the  variations a Lorem Ipsum available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21402" y="3173779"/>
            <a:ext cx="1765021" cy="96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  <a:p>
            <a:pPr algn="ctr" defTabSz="1176916">
              <a:spcBef>
                <a:spcPct val="20000"/>
              </a:spcBef>
              <a:defRPr/>
            </a:pPr>
            <a:r>
              <a:rPr lang="en-US" sz="1287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of the  variations a Lorem Ipsum available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6425" y="5418842"/>
            <a:ext cx="1859411" cy="96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  <a:p>
            <a:pPr algn="ctr" defTabSz="1176916">
              <a:spcBef>
                <a:spcPct val="20000"/>
              </a:spcBef>
              <a:defRPr/>
            </a:pPr>
            <a:r>
              <a:rPr lang="en-US" sz="1287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of the  variations a Lorem </a:t>
            </a:r>
            <a:br>
              <a:rPr lang="en-US" sz="1287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5004" y="5418842"/>
            <a:ext cx="1877817" cy="96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</a:p>
          <a:p>
            <a:pPr algn="ctr" defTabSz="1176916">
              <a:spcBef>
                <a:spcPct val="20000"/>
              </a:spcBef>
              <a:defRPr/>
            </a:pPr>
            <a:r>
              <a:rPr lang="en-US" sz="1287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of the  variations a Lorem</a:t>
            </a:r>
            <a:br>
              <a:rPr lang="en-US" sz="1287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</a:t>
            </a:r>
          </a:p>
        </p:txBody>
      </p:sp>
    </p:spTree>
    <p:extLst>
      <p:ext uri="{BB962C8B-B14F-4D97-AF65-F5344CB8AC3E}">
        <p14:creationId xmlns:p14="http://schemas.microsoft.com/office/powerpoint/2010/main" val="4588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4251" y="2520464"/>
            <a:ext cx="6169263" cy="3209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601" y="2520462"/>
            <a:ext cx="3343543" cy="32094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28820" y="2520462"/>
            <a:ext cx="3343543" cy="320948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50065" y="3309747"/>
            <a:ext cx="4536254" cy="19486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4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</a:t>
            </a:r>
            <a:endParaRPr lang="en-US" altLang="zh-CN" sz="84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animBg="1"/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animBg="1"/>
          <p:bldP spid="10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>
            <a:spLocks noChangeAspect="1"/>
          </p:cNvSpPr>
          <p:nvPr/>
        </p:nvSpPr>
        <p:spPr>
          <a:xfrm>
            <a:off x="1588490" y="2920174"/>
            <a:ext cx="2296798" cy="1980000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317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Hexagon 35"/>
          <p:cNvSpPr>
            <a:spLocks noChangeAspect="1"/>
          </p:cNvSpPr>
          <p:nvPr/>
        </p:nvSpPr>
        <p:spPr>
          <a:xfrm>
            <a:off x="4079575" y="2920174"/>
            <a:ext cx="2296798" cy="198000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317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Hexagon 39"/>
          <p:cNvSpPr>
            <a:spLocks noChangeAspect="1"/>
          </p:cNvSpPr>
          <p:nvPr/>
        </p:nvSpPr>
        <p:spPr>
          <a:xfrm>
            <a:off x="6520905" y="2920174"/>
            <a:ext cx="2296798" cy="1980000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317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Hexagon 40"/>
          <p:cNvSpPr>
            <a:spLocks noChangeAspect="1"/>
          </p:cNvSpPr>
          <p:nvPr/>
        </p:nvSpPr>
        <p:spPr>
          <a:xfrm>
            <a:off x="8962235" y="2920174"/>
            <a:ext cx="2296798" cy="1980000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317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1347105" y="5875873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1813560" y="5593914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3838190" y="1712928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4304645" y="1430969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6279520" y="5875873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6745975" y="5593914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720850" y="1712928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9187305" y="1430969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5353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312138" y="3839951"/>
            <a:ext cx="4209409" cy="936666"/>
            <a:chOff x="1857939" y="3148015"/>
            <a:chExt cx="3991362" cy="888147"/>
          </a:xfrm>
        </p:grpSpPr>
        <p:grpSp>
          <p:nvGrpSpPr>
            <p:cNvPr id="21" name="组合 20"/>
            <p:cNvGrpSpPr/>
            <p:nvPr/>
          </p:nvGrpSpPr>
          <p:grpSpPr>
            <a:xfrm>
              <a:off x="1857939" y="3176590"/>
              <a:ext cx="3991362" cy="826194"/>
              <a:chOff x="2200651" y="3233740"/>
              <a:chExt cx="3991362" cy="826194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200651" y="3233740"/>
                <a:ext cx="789167" cy="82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62" i="1" dirty="0" smtClean="0">
                    <a:solidFill>
                      <a:srgbClr val="3BD19C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03</a:t>
                </a:r>
                <a:endParaRPr lang="zh-CN" altLang="en-US" sz="5062" i="1" dirty="0">
                  <a:solidFill>
                    <a:srgbClr val="3BD19C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168214" y="3414987"/>
                <a:ext cx="3023799" cy="522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531" dirty="0">
                    <a:solidFill>
                      <a:schemeClr val="accent1"/>
                    </a:solidFill>
                    <a:latin typeface="方正粗谭黑简体" panose="02000000000000000000" pitchFamily="2" charset="-122"/>
                    <a:ea typeface="方正粗谭黑简体" panose="02000000000000000000" pitchFamily="2" charset="-122"/>
                  </a:rPr>
                  <a:t>点击添加目录页内容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981958" y="3148015"/>
              <a:ext cx="3743325" cy="888147"/>
              <a:chOff x="1981200" y="3148015"/>
              <a:chExt cx="3743325" cy="888147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任意多边形 132"/>
          <p:cNvSpPr>
            <a:spLocks/>
          </p:cNvSpPr>
          <p:nvPr/>
        </p:nvSpPr>
        <p:spPr bwMode="auto">
          <a:xfrm rot="5400000">
            <a:off x="-739279" y="4044553"/>
            <a:ext cx="2041474" cy="575013"/>
          </a:xfrm>
          <a:custGeom>
            <a:avLst/>
            <a:gdLst>
              <a:gd name="connsiteX0" fmla="*/ 0 w 1935726"/>
              <a:gd name="connsiteY0" fmla="*/ 545227 h 545227"/>
              <a:gd name="connsiteX1" fmla="*/ 981499 w 1935726"/>
              <a:gd name="connsiteY1" fmla="*/ 0 h 545227"/>
              <a:gd name="connsiteX2" fmla="*/ 1935726 w 1935726"/>
              <a:gd name="connsiteY2" fmla="*/ 545227 h 54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726" h="545227">
                <a:moveTo>
                  <a:pt x="0" y="545227"/>
                </a:moveTo>
                <a:lnTo>
                  <a:pt x="981499" y="0"/>
                </a:lnTo>
                <a:lnTo>
                  <a:pt x="1935726" y="5452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5" name="任意多边形 134"/>
          <p:cNvSpPr>
            <a:spLocks/>
          </p:cNvSpPr>
          <p:nvPr/>
        </p:nvSpPr>
        <p:spPr bwMode="auto">
          <a:xfrm rot="5400000">
            <a:off x="-411119" y="6347146"/>
            <a:ext cx="1299070" cy="488931"/>
          </a:xfrm>
          <a:custGeom>
            <a:avLst/>
            <a:gdLst>
              <a:gd name="connsiteX0" fmla="*/ 0 w 1231778"/>
              <a:gd name="connsiteY0" fmla="*/ 463604 h 463604"/>
              <a:gd name="connsiteX1" fmla="*/ 834869 w 1231778"/>
              <a:gd name="connsiteY1" fmla="*/ 0 h 463604"/>
              <a:gd name="connsiteX2" fmla="*/ 1231778 w 1231778"/>
              <a:gd name="connsiteY2" fmla="*/ 227086 h 463604"/>
              <a:gd name="connsiteX3" fmla="*/ 1231778 w 1231778"/>
              <a:gd name="connsiteY3" fmla="*/ 463604 h 46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778" h="463604">
                <a:moveTo>
                  <a:pt x="0" y="463604"/>
                </a:moveTo>
                <a:lnTo>
                  <a:pt x="834869" y="0"/>
                </a:lnTo>
                <a:lnTo>
                  <a:pt x="1231778" y="227086"/>
                </a:lnTo>
                <a:lnTo>
                  <a:pt x="1231778" y="4636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4" name="任意多边形 133"/>
          <p:cNvSpPr>
            <a:spLocks/>
          </p:cNvSpPr>
          <p:nvPr/>
        </p:nvSpPr>
        <p:spPr bwMode="auto">
          <a:xfrm rot="5400000">
            <a:off x="-457834" y="2092963"/>
            <a:ext cx="1257421" cy="353849"/>
          </a:xfrm>
          <a:custGeom>
            <a:avLst/>
            <a:gdLst>
              <a:gd name="connsiteX0" fmla="*/ 0 w 1192287"/>
              <a:gd name="connsiteY0" fmla="*/ 335520 h 335520"/>
              <a:gd name="connsiteX1" fmla="*/ 605461 w 1192287"/>
              <a:gd name="connsiteY1" fmla="*/ 0 h 335520"/>
              <a:gd name="connsiteX2" fmla="*/ 1192287 w 1192287"/>
              <a:gd name="connsiteY2" fmla="*/ 335520 h 3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287" h="335520">
                <a:moveTo>
                  <a:pt x="0" y="335520"/>
                </a:moveTo>
                <a:lnTo>
                  <a:pt x="605461" y="0"/>
                </a:lnTo>
                <a:lnTo>
                  <a:pt x="1192287" y="3355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3" name="任意多边形 142"/>
          <p:cNvSpPr>
            <a:spLocks/>
          </p:cNvSpPr>
          <p:nvPr/>
        </p:nvSpPr>
        <p:spPr bwMode="auto">
          <a:xfrm rot="16200000" flipH="1">
            <a:off x="12383105" y="308125"/>
            <a:ext cx="795253" cy="175229"/>
          </a:xfrm>
          <a:custGeom>
            <a:avLst/>
            <a:gdLst>
              <a:gd name="connsiteX0" fmla="*/ 0 w 754059"/>
              <a:gd name="connsiteY0" fmla="*/ 165063 h 166152"/>
              <a:gd name="connsiteX1" fmla="*/ 0 w 754059"/>
              <a:gd name="connsiteY1" fmla="*/ 166152 h 166152"/>
              <a:gd name="connsiteX2" fmla="*/ 754059 w 754059"/>
              <a:gd name="connsiteY2" fmla="*/ 166152 h 166152"/>
              <a:gd name="connsiteX3" fmla="*/ 380488 w 754059"/>
              <a:gd name="connsiteY3" fmla="*/ 0 h 1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059" h="166152">
                <a:moveTo>
                  <a:pt x="0" y="165063"/>
                </a:moveTo>
                <a:lnTo>
                  <a:pt x="0" y="166152"/>
                </a:lnTo>
                <a:lnTo>
                  <a:pt x="754059" y="166152"/>
                </a:lnTo>
                <a:lnTo>
                  <a:pt x="380488" y="0"/>
                </a:lnTo>
                <a:close/>
              </a:path>
            </a:pathLst>
          </a:custGeom>
          <a:solidFill>
            <a:srgbClr val="F6EB3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2" name="任意多边形 141"/>
          <p:cNvSpPr>
            <a:spLocks/>
          </p:cNvSpPr>
          <p:nvPr/>
        </p:nvSpPr>
        <p:spPr bwMode="auto">
          <a:xfrm rot="16200000" flipH="1">
            <a:off x="12433194" y="1332017"/>
            <a:ext cx="713652" cy="156650"/>
          </a:xfrm>
          <a:custGeom>
            <a:avLst/>
            <a:gdLst>
              <a:gd name="connsiteX0" fmla="*/ 0 w 676685"/>
              <a:gd name="connsiteY0" fmla="*/ 148536 h 148536"/>
              <a:gd name="connsiteX1" fmla="*/ 676685 w 676685"/>
              <a:gd name="connsiteY1" fmla="*/ 148536 h 148536"/>
              <a:gd name="connsiteX2" fmla="*/ 343600 w 676685"/>
              <a:gd name="connsiteY2" fmla="*/ 0 h 1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85" h="148536">
                <a:moveTo>
                  <a:pt x="0" y="148536"/>
                </a:moveTo>
                <a:lnTo>
                  <a:pt x="676685" y="148536"/>
                </a:lnTo>
                <a:lnTo>
                  <a:pt x="343600" y="0"/>
                </a:lnTo>
                <a:close/>
              </a:path>
            </a:pathLst>
          </a:custGeom>
          <a:solidFill>
            <a:srgbClr val="3AD17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0" name="任意多边形 139"/>
          <p:cNvSpPr>
            <a:spLocks/>
          </p:cNvSpPr>
          <p:nvPr/>
        </p:nvSpPr>
        <p:spPr bwMode="auto">
          <a:xfrm rot="16200000" flipH="1">
            <a:off x="12432712" y="5125017"/>
            <a:ext cx="714616" cy="156650"/>
          </a:xfrm>
          <a:custGeom>
            <a:avLst/>
            <a:gdLst>
              <a:gd name="connsiteX0" fmla="*/ 0 w 677599"/>
              <a:gd name="connsiteY0" fmla="*/ 148536 h 148536"/>
              <a:gd name="connsiteX1" fmla="*/ 677599 w 677599"/>
              <a:gd name="connsiteY1" fmla="*/ 148536 h 148536"/>
              <a:gd name="connsiteX2" fmla="*/ 343752 w 677599"/>
              <a:gd name="connsiteY2" fmla="*/ 0 h 1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599" h="148536">
                <a:moveTo>
                  <a:pt x="0" y="148536"/>
                </a:moveTo>
                <a:lnTo>
                  <a:pt x="677599" y="148536"/>
                </a:lnTo>
                <a:lnTo>
                  <a:pt x="343752" y="0"/>
                </a:lnTo>
                <a:close/>
              </a:path>
            </a:pathLst>
          </a:custGeom>
          <a:solidFill>
            <a:srgbClr val="4E81E9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1" name="任意多边形 140"/>
          <p:cNvSpPr>
            <a:spLocks/>
          </p:cNvSpPr>
          <p:nvPr/>
        </p:nvSpPr>
        <p:spPr bwMode="auto">
          <a:xfrm rot="16200000" flipH="1">
            <a:off x="11190537" y="3098811"/>
            <a:ext cx="2751991" cy="603623"/>
          </a:xfrm>
          <a:custGeom>
            <a:avLst/>
            <a:gdLst>
              <a:gd name="connsiteX0" fmla="*/ 0 w 2609438"/>
              <a:gd name="connsiteY0" fmla="*/ 572355 h 572355"/>
              <a:gd name="connsiteX1" fmla="*/ 2609438 w 2609438"/>
              <a:gd name="connsiteY1" fmla="*/ 572355 h 572355"/>
              <a:gd name="connsiteX2" fmla="*/ 1324013 w 2609438"/>
              <a:gd name="connsiteY2" fmla="*/ 0 h 57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9438" h="572355">
                <a:moveTo>
                  <a:pt x="0" y="572355"/>
                </a:moveTo>
                <a:lnTo>
                  <a:pt x="2609438" y="572355"/>
                </a:lnTo>
                <a:lnTo>
                  <a:pt x="1324013" y="0"/>
                </a:lnTo>
                <a:close/>
              </a:path>
            </a:pathLst>
          </a:custGeom>
          <a:solidFill>
            <a:srgbClr val="4CA8F5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4" name="任意多边形 113"/>
          <p:cNvSpPr>
            <a:spLocks/>
          </p:cNvSpPr>
          <p:nvPr/>
        </p:nvSpPr>
        <p:spPr bwMode="auto">
          <a:xfrm rot="10800000">
            <a:off x="5548323" y="-1885"/>
            <a:ext cx="1897657" cy="849605"/>
          </a:xfrm>
          <a:custGeom>
            <a:avLst/>
            <a:gdLst>
              <a:gd name="connsiteX0" fmla="*/ 0 w 1799359"/>
              <a:gd name="connsiteY0" fmla="*/ 805596 h 805596"/>
              <a:gd name="connsiteX1" fmla="*/ 1067788 w 1799359"/>
              <a:gd name="connsiteY1" fmla="*/ 0 h 805596"/>
              <a:gd name="connsiteX2" fmla="*/ 1799359 w 1799359"/>
              <a:gd name="connsiteY2" fmla="*/ 805595 h 805596"/>
              <a:gd name="connsiteX3" fmla="*/ 0 w 1799359"/>
              <a:gd name="connsiteY3" fmla="*/ 805596 h 80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359" h="805596">
                <a:moveTo>
                  <a:pt x="0" y="805596"/>
                </a:moveTo>
                <a:lnTo>
                  <a:pt x="1067788" y="0"/>
                </a:lnTo>
                <a:lnTo>
                  <a:pt x="1799359" y="805595"/>
                </a:lnTo>
                <a:lnTo>
                  <a:pt x="0" y="805596"/>
                </a:lnTo>
                <a:close/>
              </a:path>
            </a:pathLst>
          </a:custGeom>
          <a:solidFill>
            <a:srgbClr val="16BF70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3" name="任意多边形 112"/>
          <p:cNvSpPr>
            <a:spLocks/>
          </p:cNvSpPr>
          <p:nvPr/>
        </p:nvSpPr>
        <p:spPr bwMode="auto">
          <a:xfrm rot="10800000">
            <a:off x="2970658" y="-1884"/>
            <a:ext cx="4475323" cy="1722150"/>
          </a:xfrm>
          <a:custGeom>
            <a:avLst/>
            <a:gdLst>
              <a:gd name="connsiteX0" fmla="*/ 4220642 w 4243502"/>
              <a:gd name="connsiteY0" fmla="*/ 1632943 h 1632943"/>
              <a:gd name="connsiteX1" fmla="*/ 0 w 4243502"/>
              <a:gd name="connsiteY1" fmla="*/ 1632943 h 1632943"/>
              <a:gd name="connsiteX2" fmla="*/ 1 w 4243502"/>
              <a:gd name="connsiteY2" fmla="*/ 1632943 h 1632943"/>
              <a:gd name="connsiteX3" fmla="*/ 1799360 w 4243502"/>
              <a:gd name="connsiteY3" fmla="*/ 1632942 h 1632943"/>
              <a:gd name="connsiteX4" fmla="*/ 1067789 w 4243502"/>
              <a:gd name="connsiteY4" fmla="*/ 827347 h 1632943"/>
              <a:gd name="connsiteX5" fmla="*/ 2164408 w 4243502"/>
              <a:gd name="connsiteY5" fmla="*/ 0 h 1632943"/>
              <a:gd name="connsiteX6" fmla="*/ 4243502 w 4243502"/>
              <a:gd name="connsiteY6" fmla="*/ 1615665 h 1632943"/>
              <a:gd name="connsiteX7" fmla="*/ 4220642 w 4243502"/>
              <a:gd name="connsiteY7" fmla="*/ 1632943 h 16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3502" h="1632943">
                <a:moveTo>
                  <a:pt x="4220642" y="1632943"/>
                </a:moveTo>
                <a:lnTo>
                  <a:pt x="0" y="1632943"/>
                </a:lnTo>
                <a:lnTo>
                  <a:pt x="1" y="1632943"/>
                </a:lnTo>
                <a:lnTo>
                  <a:pt x="1799360" y="1632942"/>
                </a:lnTo>
                <a:lnTo>
                  <a:pt x="1067789" y="827347"/>
                </a:lnTo>
                <a:lnTo>
                  <a:pt x="2164408" y="0"/>
                </a:lnTo>
                <a:lnTo>
                  <a:pt x="4243502" y="1615665"/>
                </a:lnTo>
                <a:lnTo>
                  <a:pt x="4220642" y="1632943"/>
                </a:lnTo>
                <a:close/>
              </a:path>
            </a:pathLst>
          </a:custGeom>
          <a:solidFill>
            <a:srgbClr val="3AD17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2" name="任意多边形 111"/>
          <p:cNvSpPr>
            <a:spLocks/>
          </p:cNvSpPr>
          <p:nvPr/>
        </p:nvSpPr>
        <p:spPr bwMode="auto">
          <a:xfrm rot="10800000">
            <a:off x="6319859" y="-1886"/>
            <a:ext cx="3263581" cy="1721892"/>
          </a:xfrm>
          <a:custGeom>
            <a:avLst/>
            <a:gdLst>
              <a:gd name="connsiteX0" fmla="*/ 391737 w 3094528"/>
              <a:gd name="connsiteY0" fmla="*/ 1632698 h 1632698"/>
              <a:gd name="connsiteX1" fmla="*/ 0 w 3094528"/>
              <a:gd name="connsiteY1" fmla="*/ 1200565 h 1632698"/>
              <a:gd name="connsiteX2" fmla="*/ 2343427 w 3094528"/>
              <a:gd name="connsiteY2" fmla="*/ 0 h 1632698"/>
              <a:gd name="connsiteX3" fmla="*/ 3094528 w 3094528"/>
              <a:gd name="connsiteY3" fmla="*/ 827102 h 1632698"/>
              <a:gd name="connsiteX4" fmla="*/ 2026740 w 3094528"/>
              <a:gd name="connsiteY4" fmla="*/ 1632698 h 1632698"/>
              <a:gd name="connsiteX5" fmla="*/ 391737 w 3094528"/>
              <a:gd name="connsiteY5" fmla="*/ 1632698 h 163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4528" h="1632698">
                <a:moveTo>
                  <a:pt x="391737" y="1632698"/>
                </a:moveTo>
                <a:lnTo>
                  <a:pt x="0" y="1200565"/>
                </a:lnTo>
                <a:lnTo>
                  <a:pt x="2343427" y="0"/>
                </a:lnTo>
                <a:lnTo>
                  <a:pt x="3094528" y="827102"/>
                </a:lnTo>
                <a:lnTo>
                  <a:pt x="2026740" y="1632698"/>
                </a:lnTo>
                <a:lnTo>
                  <a:pt x="391737" y="1632698"/>
                </a:lnTo>
                <a:close/>
              </a:path>
            </a:pathLst>
          </a:custGeom>
          <a:solidFill>
            <a:srgbClr val="4CA8F5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38722" y="954237"/>
            <a:ext cx="5981307" cy="432063"/>
            <a:chOff x="3260262" y="1087143"/>
            <a:chExt cx="5671476" cy="409682"/>
          </a:xfrm>
          <a:solidFill>
            <a:schemeClr val="bg2">
              <a:lumMod val="10000"/>
            </a:schemeClr>
          </a:solidFill>
        </p:grpSpPr>
        <p:sp>
          <p:nvSpPr>
            <p:cNvPr id="5" name="任意多边形 4"/>
            <p:cNvSpPr/>
            <p:nvPr/>
          </p:nvSpPr>
          <p:spPr>
            <a:xfrm>
              <a:off x="5643744" y="1087143"/>
              <a:ext cx="361387" cy="392120"/>
            </a:xfrm>
            <a:custGeom>
              <a:avLst/>
              <a:gdLst/>
              <a:ahLst/>
              <a:cxnLst/>
              <a:rect l="l" t="t" r="r" b="b"/>
              <a:pathLst>
                <a:path w="361387" h="392120">
                  <a:moveTo>
                    <a:pt x="0" y="0"/>
                  </a:moveTo>
                  <a:lnTo>
                    <a:pt x="8781" y="0"/>
                  </a:lnTo>
                  <a:cubicBezTo>
                    <a:pt x="10427" y="7026"/>
                    <a:pt x="12851" y="11709"/>
                    <a:pt x="16053" y="14050"/>
                  </a:cubicBezTo>
                  <a:cubicBezTo>
                    <a:pt x="19254" y="16391"/>
                    <a:pt x="24696" y="17561"/>
                    <a:pt x="32379" y="17561"/>
                  </a:cubicBezTo>
                  <a:lnTo>
                    <a:pt x="329008" y="17561"/>
                  </a:lnTo>
                  <a:cubicBezTo>
                    <a:pt x="336691" y="17561"/>
                    <a:pt x="342133" y="16391"/>
                    <a:pt x="345335" y="14050"/>
                  </a:cubicBezTo>
                  <a:cubicBezTo>
                    <a:pt x="348537" y="11709"/>
                    <a:pt x="350960" y="7026"/>
                    <a:pt x="352607" y="0"/>
                  </a:cubicBezTo>
                  <a:lnTo>
                    <a:pt x="361387" y="0"/>
                  </a:lnTo>
                  <a:lnTo>
                    <a:pt x="361387" y="70795"/>
                  </a:lnTo>
                  <a:lnTo>
                    <a:pt x="352607" y="70795"/>
                  </a:lnTo>
                  <a:cubicBezTo>
                    <a:pt x="350960" y="63732"/>
                    <a:pt x="348537" y="59040"/>
                    <a:pt x="345335" y="56717"/>
                  </a:cubicBezTo>
                  <a:cubicBezTo>
                    <a:pt x="342133" y="54395"/>
                    <a:pt x="336691" y="53234"/>
                    <a:pt x="329008" y="53234"/>
                  </a:cubicBezTo>
                  <a:lnTo>
                    <a:pt x="202234" y="53234"/>
                  </a:lnTo>
                  <a:lnTo>
                    <a:pt x="202234" y="359741"/>
                  </a:lnTo>
                  <a:cubicBezTo>
                    <a:pt x="202234" y="367241"/>
                    <a:pt x="203423" y="372592"/>
                    <a:pt x="205801" y="375793"/>
                  </a:cubicBezTo>
                  <a:cubicBezTo>
                    <a:pt x="208180" y="378994"/>
                    <a:pt x="212845" y="381510"/>
                    <a:pt x="219796" y="383339"/>
                  </a:cubicBezTo>
                  <a:lnTo>
                    <a:pt x="219796" y="392120"/>
                  </a:lnTo>
                  <a:lnTo>
                    <a:pt x="141591" y="392120"/>
                  </a:lnTo>
                  <a:lnTo>
                    <a:pt x="141591" y="383339"/>
                  </a:lnTo>
                  <a:cubicBezTo>
                    <a:pt x="148543" y="381510"/>
                    <a:pt x="153207" y="379040"/>
                    <a:pt x="155586" y="375930"/>
                  </a:cubicBezTo>
                  <a:cubicBezTo>
                    <a:pt x="157964" y="372820"/>
                    <a:pt x="159153" y="367424"/>
                    <a:pt x="159153" y="359741"/>
                  </a:cubicBezTo>
                  <a:lnTo>
                    <a:pt x="159153" y="53234"/>
                  </a:lnTo>
                  <a:lnTo>
                    <a:pt x="32379" y="53234"/>
                  </a:lnTo>
                  <a:cubicBezTo>
                    <a:pt x="24696" y="53234"/>
                    <a:pt x="19254" y="54395"/>
                    <a:pt x="16053" y="56717"/>
                  </a:cubicBezTo>
                  <a:cubicBezTo>
                    <a:pt x="12851" y="59040"/>
                    <a:pt x="10427" y="63732"/>
                    <a:pt x="8781" y="70795"/>
                  </a:cubicBezTo>
                  <a:lnTo>
                    <a:pt x="0" y="707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374740" y="1087143"/>
              <a:ext cx="333124" cy="409682"/>
            </a:xfrm>
            <a:custGeom>
              <a:avLst/>
              <a:gdLst/>
              <a:ahLst/>
              <a:cxnLst/>
              <a:rect l="l" t="t" r="r" b="b"/>
              <a:pathLst>
                <a:path w="333124" h="409682">
                  <a:moveTo>
                    <a:pt x="320776" y="0"/>
                  </a:moveTo>
                  <a:lnTo>
                    <a:pt x="329557" y="0"/>
                  </a:lnTo>
                  <a:lnTo>
                    <a:pt x="329557" y="70795"/>
                  </a:lnTo>
                  <a:lnTo>
                    <a:pt x="320776" y="70795"/>
                  </a:lnTo>
                  <a:cubicBezTo>
                    <a:pt x="319130" y="63918"/>
                    <a:pt x="316706" y="59272"/>
                    <a:pt x="313504" y="56857"/>
                  </a:cubicBezTo>
                  <a:cubicBezTo>
                    <a:pt x="310303" y="54441"/>
                    <a:pt x="304861" y="53234"/>
                    <a:pt x="297178" y="53234"/>
                  </a:cubicBezTo>
                  <a:lnTo>
                    <a:pt x="60643" y="53234"/>
                  </a:lnTo>
                  <a:lnTo>
                    <a:pt x="60643" y="181654"/>
                  </a:lnTo>
                  <a:lnTo>
                    <a:pt x="215680" y="181654"/>
                  </a:lnTo>
                  <a:cubicBezTo>
                    <a:pt x="223364" y="181654"/>
                    <a:pt x="228806" y="180465"/>
                    <a:pt x="232007" y="178087"/>
                  </a:cubicBezTo>
                  <a:cubicBezTo>
                    <a:pt x="235208" y="175708"/>
                    <a:pt x="237632" y="171044"/>
                    <a:pt x="239279" y="164092"/>
                  </a:cubicBezTo>
                  <a:lnTo>
                    <a:pt x="248060" y="164092"/>
                  </a:lnTo>
                  <a:lnTo>
                    <a:pt x="248060" y="234888"/>
                  </a:lnTo>
                  <a:lnTo>
                    <a:pt x="239279" y="234888"/>
                  </a:lnTo>
                  <a:cubicBezTo>
                    <a:pt x="237632" y="227936"/>
                    <a:pt x="235208" y="223271"/>
                    <a:pt x="232007" y="220893"/>
                  </a:cubicBezTo>
                  <a:cubicBezTo>
                    <a:pt x="228806" y="218515"/>
                    <a:pt x="223364" y="217326"/>
                    <a:pt x="215680" y="217326"/>
                  </a:cubicBezTo>
                  <a:lnTo>
                    <a:pt x="60643" y="217326"/>
                  </a:lnTo>
                  <a:lnTo>
                    <a:pt x="60643" y="356448"/>
                  </a:lnTo>
                  <a:lnTo>
                    <a:pt x="300745" y="356448"/>
                  </a:lnTo>
                  <a:cubicBezTo>
                    <a:pt x="308428" y="356448"/>
                    <a:pt x="313870" y="355259"/>
                    <a:pt x="317072" y="352881"/>
                  </a:cubicBezTo>
                  <a:cubicBezTo>
                    <a:pt x="320273" y="350502"/>
                    <a:pt x="322697" y="345838"/>
                    <a:pt x="324343" y="338886"/>
                  </a:cubicBezTo>
                  <a:lnTo>
                    <a:pt x="333124" y="338886"/>
                  </a:lnTo>
                  <a:lnTo>
                    <a:pt x="333124" y="409682"/>
                  </a:lnTo>
                  <a:lnTo>
                    <a:pt x="324343" y="409682"/>
                  </a:lnTo>
                  <a:cubicBezTo>
                    <a:pt x="322517" y="402730"/>
                    <a:pt x="320004" y="398065"/>
                    <a:pt x="316804" y="395687"/>
                  </a:cubicBezTo>
                  <a:cubicBezTo>
                    <a:pt x="313604" y="393309"/>
                    <a:pt x="308166" y="392120"/>
                    <a:pt x="300492" y="392120"/>
                  </a:cubicBezTo>
                  <a:lnTo>
                    <a:pt x="0" y="392120"/>
                  </a:lnTo>
                  <a:lnTo>
                    <a:pt x="0" y="383339"/>
                  </a:lnTo>
                  <a:cubicBezTo>
                    <a:pt x="7135" y="381510"/>
                    <a:pt x="11845" y="379040"/>
                    <a:pt x="14132" y="375930"/>
                  </a:cubicBezTo>
                  <a:cubicBezTo>
                    <a:pt x="16419" y="372820"/>
                    <a:pt x="17562" y="367424"/>
                    <a:pt x="17562" y="359741"/>
                  </a:cubicBezTo>
                  <a:lnTo>
                    <a:pt x="17562" y="49941"/>
                  </a:lnTo>
                  <a:cubicBezTo>
                    <a:pt x="17562" y="42258"/>
                    <a:pt x="16373" y="36861"/>
                    <a:pt x="13995" y="33751"/>
                  </a:cubicBezTo>
                  <a:cubicBezTo>
                    <a:pt x="11617" y="30641"/>
                    <a:pt x="6952" y="28172"/>
                    <a:pt x="0" y="26342"/>
                  </a:cubicBezTo>
                  <a:lnTo>
                    <a:pt x="0" y="17561"/>
                  </a:lnTo>
                  <a:lnTo>
                    <a:pt x="297178" y="17561"/>
                  </a:lnTo>
                  <a:cubicBezTo>
                    <a:pt x="304861" y="17561"/>
                    <a:pt x="310257" y="16391"/>
                    <a:pt x="313367" y="14050"/>
                  </a:cubicBezTo>
                  <a:cubicBezTo>
                    <a:pt x="316477" y="11709"/>
                    <a:pt x="318947" y="7026"/>
                    <a:pt x="3207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853544" y="1087143"/>
              <a:ext cx="361387" cy="392120"/>
            </a:xfrm>
            <a:custGeom>
              <a:avLst/>
              <a:gdLst/>
              <a:ahLst/>
              <a:cxnLst/>
              <a:rect l="l" t="t" r="r" b="b"/>
              <a:pathLst>
                <a:path w="361387" h="392120">
                  <a:moveTo>
                    <a:pt x="0" y="0"/>
                  </a:moveTo>
                  <a:lnTo>
                    <a:pt x="8781" y="0"/>
                  </a:lnTo>
                  <a:cubicBezTo>
                    <a:pt x="10427" y="7026"/>
                    <a:pt x="12851" y="11709"/>
                    <a:pt x="16053" y="14050"/>
                  </a:cubicBezTo>
                  <a:cubicBezTo>
                    <a:pt x="19254" y="16391"/>
                    <a:pt x="24697" y="17561"/>
                    <a:pt x="32379" y="17561"/>
                  </a:cubicBezTo>
                  <a:lnTo>
                    <a:pt x="329007" y="17561"/>
                  </a:lnTo>
                  <a:cubicBezTo>
                    <a:pt x="336691" y="17561"/>
                    <a:pt x="342133" y="16391"/>
                    <a:pt x="345335" y="14050"/>
                  </a:cubicBezTo>
                  <a:cubicBezTo>
                    <a:pt x="348535" y="11709"/>
                    <a:pt x="350960" y="7026"/>
                    <a:pt x="352606" y="0"/>
                  </a:cubicBezTo>
                  <a:lnTo>
                    <a:pt x="361387" y="0"/>
                  </a:lnTo>
                  <a:lnTo>
                    <a:pt x="361387" y="70795"/>
                  </a:lnTo>
                  <a:lnTo>
                    <a:pt x="352606" y="70795"/>
                  </a:lnTo>
                  <a:cubicBezTo>
                    <a:pt x="350960" y="63732"/>
                    <a:pt x="348535" y="59040"/>
                    <a:pt x="345335" y="56717"/>
                  </a:cubicBezTo>
                  <a:cubicBezTo>
                    <a:pt x="342133" y="54395"/>
                    <a:pt x="336691" y="53234"/>
                    <a:pt x="329007" y="53234"/>
                  </a:cubicBezTo>
                  <a:lnTo>
                    <a:pt x="202234" y="53234"/>
                  </a:lnTo>
                  <a:lnTo>
                    <a:pt x="202234" y="359741"/>
                  </a:lnTo>
                  <a:cubicBezTo>
                    <a:pt x="202234" y="367241"/>
                    <a:pt x="203423" y="372592"/>
                    <a:pt x="205801" y="375793"/>
                  </a:cubicBezTo>
                  <a:cubicBezTo>
                    <a:pt x="208179" y="378994"/>
                    <a:pt x="212845" y="381510"/>
                    <a:pt x="219795" y="383339"/>
                  </a:cubicBezTo>
                  <a:lnTo>
                    <a:pt x="219795" y="392120"/>
                  </a:lnTo>
                  <a:lnTo>
                    <a:pt x="141591" y="392120"/>
                  </a:lnTo>
                  <a:lnTo>
                    <a:pt x="141591" y="383339"/>
                  </a:lnTo>
                  <a:cubicBezTo>
                    <a:pt x="148543" y="381510"/>
                    <a:pt x="153208" y="379040"/>
                    <a:pt x="155586" y="375930"/>
                  </a:cubicBezTo>
                  <a:cubicBezTo>
                    <a:pt x="157965" y="372820"/>
                    <a:pt x="159153" y="367424"/>
                    <a:pt x="159153" y="359741"/>
                  </a:cubicBezTo>
                  <a:lnTo>
                    <a:pt x="159153" y="53234"/>
                  </a:lnTo>
                  <a:lnTo>
                    <a:pt x="32379" y="53234"/>
                  </a:lnTo>
                  <a:cubicBezTo>
                    <a:pt x="24697" y="53234"/>
                    <a:pt x="19254" y="54395"/>
                    <a:pt x="16053" y="56717"/>
                  </a:cubicBezTo>
                  <a:cubicBezTo>
                    <a:pt x="12851" y="59040"/>
                    <a:pt x="10427" y="63732"/>
                    <a:pt x="8781" y="70795"/>
                  </a:cubicBezTo>
                  <a:lnTo>
                    <a:pt x="0" y="707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260262" y="1098119"/>
              <a:ext cx="414347" cy="387730"/>
            </a:xfrm>
            <a:custGeom>
              <a:avLst/>
              <a:gdLst/>
              <a:ahLst/>
              <a:cxnLst/>
              <a:rect l="l" t="t" r="r" b="b"/>
              <a:pathLst>
                <a:path w="414347" h="387730">
                  <a:moveTo>
                    <a:pt x="221442" y="0"/>
                  </a:moveTo>
                  <a:cubicBezTo>
                    <a:pt x="275042" y="0"/>
                    <a:pt x="326904" y="14177"/>
                    <a:pt x="377028" y="42532"/>
                  </a:cubicBezTo>
                  <a:cubicBezTo>
                    <a:pt x="380321" y="44361"/>
                    <a:pt x="382608" y="45276"/>
                    <a:pt x="383888" y="45276"/>
                  </a:cubicBezTo>
                  <a:cubicBezTo>
                    <a:pt x="386266" y="45276"/>
                    <a:pt x="390565" y="41800"/>
                    <a:pt x="396785" y="34849"/>
                  </a:cubicBezTo>
                  <a:lnTo>
                    <a:pt x="404194" y="38965"/>
                  </a:lnTo>
                  <a:lnTo>
                    <a:pt x="363582" y="106742"/>
                  </a:lnTo>
                  <a:lnTo>
                    <a:pt x="356174" y="102352"/>
                  </a:lnTo>
                  <a:cubicBezTo>
                    <a:pt x="357820" y="96864"/>
                    <a:pt x="358643" y="92565"/>
                    <a:pt x="358643" y="89455"/>
                  </a:cubicBezTo>
                  <a:cubicBezTo>
                    <a:pt x="358643" y="81955"/>
                    <a:pt x="346935" y="72533"/>
                    <a:pt x="323520" y="61191"/>
                  </a:cubicBezTo>
                  <a:cubicBezTo>
                    <a:pt x="291323" y="45459"/>
                    <a:pt x="256200" y="37593"/>
                    <a:pt x="218149" y="37593"/>
                  </a:cubicBezTo>
                  <a:cubicBezTo>
                    <a:pt x="166928" y="37593"/>
                    <a:pt x="125402" y="51757"/>
                    <a:pt x="93571" y="80087"/>
                  </a:cubicBezTo>
                  <a:cubicBezTo>
                    <a:pt x="61192" y="108965"/>
                    <a:pt x="45002" y="146342"/>
                    <a:pt x="45002" y="192218"/>
                  </a:cubicBezTo>
                  <a:cubicBezTo>
                    <a:pt x="45002" y="237912"/>
                    <a:pt x="61832" y="275838"/>
                    <a:pt x="95492" y="305997"/>
                  </a:cubicBezTo>
                  <a:cubicBezTo>
                    <a:pt x="128054" y="335423"/>
                    <a:pt x="168208" y="350137"/>
                    <a:pt x="215954" y="350137"/>
                  </a:cubicBezTo>
                  <a:cubicBezTo>
                    <a:pt x="262602" y="350137"/>
                    <a:pt x="303763" y="336554"/>
                    <a:pt x="339435" y="309388"/>
                  </a:cubicBezTo>
                  <a:cubicBezTo>
                    <a:pt x="355533" y="297131"/>
                    <a:pt x="363582" y="288442"/>
                    <a:pt x="363582" y="283320"/>
                  </a:cubicBezTo>
                  <a:cubicBezTo>
                    <a:pt x="363582" y="280759"/>
                    <a:pt x="362027" y="276551"/>
                    <a:pt x="358918" y="270697"/>
                  </a:cubicBezTo>
                  <a:lnTo>
                    <a:pt x="365503" y="265484"/>
                  </a:lnTo>
                  <a:lnTo>
                    <a:pt x="414347" y="324754"/>
                  </a:lnTo>
                  <a:lnTo>
                    <a:pt x="407487" y="330255"/>
                  </a:lnTo>
                  <a:cubicBezTo>
                    <a:pt x="402365" y="325673"/>
                    <a:pt x="398157" y="323382"/>
                    <a:pt x="394864" y="323382"/>
                  </a:cubicBezTo>
                  <a:cubicBezTo>
                    <a:pt x="392852" y="323382"/>
                    <a:pt x="389376" y="325306"/>
                    <a:pt x="384437" y="329153"/>
                  </a:cubicBezTo>
                  <a:cubicBezTo>
                    <a:pt x="367607" y="341805"/>
                    <a:pt x="353658" y="351293"/>
                    <a:pt x="342591" y="357618"/>
                  </a:cubicBezTo>
                  <a:cubicBezTo>
                    <a:pt x="331523" y="363944"/>
                    <a:pt x="319404" y="369306"/>
                    <a:pt x="306232" y="373705"/>
                  </a:cubicBezTo>
                  <a:cubicBezTo>
                    <a:pt x="278975" y="383055"/>
                    <a:pt x="248974" y="387730"/>
                    <a:pt x="216229" y="387730"/>
                  </a:cubicBezTo>
                  <a:cubicBezTo>
                    <a:pt x="153116" y="387730"/>
                    <a:pt x="101803" y="370168"/>
                    <a:pt x="62289" y="335045"/>
                  </a:cubicBezTo>
                  <a:cubicBezTo>
                    <a:pt x="20763" y="298275"/>
                    <a:pt x="0" y="251352"/>
                    <a:pt x="0" y="194276"/>
                  </a:cubicBezTo>
                  <a:cubicBezTo>
                    <a:pt x="0" y="149274"/>
                    <a:pt x="12988" y="110309"/>
                    <a:pt x="38965" y="77381"/>
                  </a:cubicBezTo>
                  <a:cubicBezTo>
                    <a:pt x="79576" y="25794"/>
                    <a:pt x="140402" y="0"/>
                    <a:pt x="2214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041311" y="1098119"/>
              <a:ext cx="448098" cy="387730"/>
            </a:xfrm>
            <a:custGeom>
              <a:avLst/>
              <a:gdLst/>
              <a:ahLst/>
              <a:cxnLst/>
              <a:rect l="l" t="t" r="r" b="b"/>
              <a:pathLst>
                <a:path w="448098" h="387730">
                  <a:moveTo>
                    <a:pt x="223363" y="0"/>
                  </a:moveTo>
                  <a:cubicBezTo>
                    <a:pt x="289402" y="0"/>
                    <a:pt x="342636" y="17287"/>
                    <a:pt x="383065" y="51862"/>
                  </a:cubicBezTo>
                  <a:cubicBezTo>
                    <a:pt x="405749" y="71070"/>
                    <a:pt x="422762" y="94577"/>
                    <a:pt x="434104" y="122383"/>
                  </a:cubicBezTo>
                  <a:cubicBezTo>
                    <a:pt x="443433" y="145250"/>
                    <a:pt x="448098" y="169855"/>
                    <a:pt x="448098" y="196197"/>
                  </a:cubicBezTo>
                  <a:cubicBezTo>
                    <a:pt x="448098" y="231869"/>
                    <a:pt x="437945" y="265255"/>
                    <a:pt x="417640" y="296354"/>
                  </a:cubicBezTo>
                  <a:cubicBezTo>
                    <a:pt x="395322" y="330746"/>
                    <a:pt x="364314" y="355533"/>
                    <a:pt x="324617" y="370717"/>
                  </a:cubicBezTo>
                  <a:cubicBezTo>
                    <a:pt x="294982" y="382059"/>
                    <a:pt x="261413" y="387730"/>
                    <a:pt x="223912" y="387730"/>
                  </a:cubicBezTo>
                  <a:cubicBezTo>
                    <a:pt x="158238" y="387730"/>
                    <a:pt x="105279" y="370442"/>
                    <a:pt x="65033" y="335868"/>
                  </a:cubicBezTo>
                  <a:cubicBezTo>
                    <a:pt x="42532" y="316477"/>
                    <a:pt x="25519" y="292970"/>
                    <a:pt x="13994" y="265346"/>
                  </a:cubicBezTo>
                  <a:cubicBezTo>
                    <a:pt x="4665" y="242663"/>
                    <a:pt x="0" y="218790"/>
                    <a:pt x="0" y="193728"/>
                  </a:cubicBezTo>
                  <a:cubicBezTo>
                    <a:pt x="0" y="156592"/>
                    <a:pt x="10061" y="122383"/>
                    <a:pt x="30184" y="91101"/>
                  </a:cubicBezTo>
                  <a:cubicBezTo>
                    <a:pt x="52136" y="57258"/>
                    <a:pt x="83235" y="32562"/>
                    <a:pt x="123481" y="17013"/>
                  </a:cubicBezTo>
                  <a:cubicBezTo>
                    <a:pt x="151653" y="6220"/>
                    <a:pt x="184947" y="549"/>
                    <a:pt x="223363" y="0"/>
                  </a:cubicBezTo>
                  <a:close/>
                  <a:moveTo>
                    <a:pt x="223363" y="37593"/>
                  </a:moveTo>
                  <a:cubicBezTo>
                    <a:pt x="167202" y="37593"/>
                    <a:pt x="122749" y="53325"/>
                    <a:pt x="90004" y="84790"/>
                  </a:cubicBezTo>
                  <a:cubicBezTo>
                    <a:pt x="60002" y="113694"/>
                    <a:pt x="45002" y="150006"/>
                    <a:pt x="45002" y="193728"/>
                  </a:cubicBezTo>
                  <a:cubicBezTo>
                    <a:pt x="45002" y="237632"/>
                    <a:pt x="60002" y="274036"/>
                    <a:pt x="90004" y="302940"/>
                  </a:cubicBezTo>
                  <a:cubicBezTo>
                    <a:pt x="122566" y="334404"/>
                    <a:pt x="167202" y="350137"/>
                    <a:pt x="223912" y="350137"/>
                  </a:cubicBezTo>
                  <a:cubicBezTo>
                    <a:pt x="280805" y="350137"/>
                    <a:pt x="325623" y="334404"/>
                    <a:pt x="358369" y="302940"/>
                  </a:cubicBezTo>
                  <a:cubicBezTo>
                    <a:pt x="388187" y="274036"/>
                    <a:pt x="403096" y="238364"/>
                    <a:pt x="403096" y="195923"/>
                  </a:cubicBezTo>
                  <a:cubicBezTo>
                    <a:pt x="403096" y="150006"/>
                    <a:pt x="388187" y="112962"/>
                    <a:pt x="358369" y="84790"/>
                  </a:cubicBezTo>
                  <a:cubicBezTo>
                    <a:pt x="340441" y="67960"/>
                    <a:pt x="321233" y="56161"/>
                    <a:pt x="300744" y="49392"/>
                  </a:cubicBezTo>
                  <a:cubicBezTo>
                    <a:pt x="278060" y="41709"/>
                    <a:pt x="252267" y="37776"/>
                    <a:pt x="223363" y="375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56356" y="1098119"/>
              <a:ext cx="375382" cy="387730"/>
            </a:xfrm>
            <a:custGeom>
              <a:avLst/>
              <a:gdLst/>
              <a:ahLst/>
              <a:cxnLst/>
              <a:rect l="l" t="t" r="r" b="b"/>
              <a:pathLst>
                <a:path w="375382" h="387730">
                  <a:moveTo>
                    <a:pt x="195100" y="0"/>
                  </a:moveTo>
                  <a:cubicBezTo>
                    <a:pt x="220162" y="0"/>
                    <a:pt x="243440" y="2487"/>
                    <a:pt x="264934" y="7462"/>
                  </a:cubicBezTo>
                  <a:cubicBezTo>
                    <a:pt x="286430" y="12437"/>
                    <a:pt x="310714" y="21006"/>
                    <a:pt x="337788" y="33168"/>
                  </a:cubicBezTo>
                  <a:cubicBezTo>
                    <a:pt x="343825" y="35749"/>
                    <a:pt x="347576" y="37040"/>
                    <a:pt x="349039" y="37040"/>
                  </a:cubicBezTo>
                  <a:cubicBezTo>
                    <a:pt x="352332" y="37040"/>
                    <a:pt x="356814" y="33354"/>
                    <a:pt x="362484" y="25982"/>
                  </a:cubicBezTo>
                  <a:lnTo>
                    <a:pt x="370168" y="29854"/>
                  </a:lnTo>
                  <a:lnTo>
                    <a:pt x="330928" y="100705"/>
                  </a:lnTo>
                  <a:lnTo>
                    <a:pt x="323245" y="96589"/>
                  </a:lnTo>
                  <a:cubicBezTo>
                    <a:pt x="326355" y="88357"/>
                    <a:pt x="327910" y="83235"/>
                    <a:pt x="327910" y="81223"/>
                  </a:cubicBezTo>
                  <a:cubicBezTo>
                    <a:pt x="327910" y="75735"/>
                    <a:pt x="321141" y="69789"/>
                    <a:pt x="307604" y="63387"/>
                  </a:cubicBezTo>
                  <a:cubicBezTo>
                    <a:pt x="270834" y="46191"/>
                    <a:pt x="231870" y="37593"/>
                    <a:pt x="190709" y="37593"/>
                  </a:cubicBezTo>
                  <a:cubicBezTo>
                    <a:pt x="156866" y="37593"/>
                    <a:pt x="127414" y="43891"/>
                    <a:pt x="102352" y="56488"/>
                  </a:cubicBezTo>
                  <a:cubicBezTo>
                    <a:pt x="90278" y="62694"/>
                    <a:pt x="80720" y="70725"/>
                    <a:pt x="73676" y="80584"/>
                  </a:cubicBezTo>
                  <a:cubicBezTo>
                    <a:pt x="66634" y="90442"/>
                    <a:pt x="63112" y="100848"/>
                    <a:pt x="63112" y="111801"/>
                  </a:cubicBezTo>
                  <a:cubicBezTo>
                    <a:pt x="63112" y="120928"/>
                    <a:pt x="65856" y="129553"/>
                    <a:pt x="71344" y="137677"/>
                  </a:cubicBezTo>
                  <a:cubicBezTo>
                    <a:pt x="76832" y="145800"/>
                    <a:pt x="84058" y="151871"/>
                    <a:pt x="93022" y="155890"/>
                  </a:cubicBezTo>
                  <a:cubicBezTo>
                    <a:pt x="102900" y="160452"/>
                    <a:pt x="114562" y="163601"/>
                    <a:pt x="128008" y="165336"/>
                  </a:cubicBezTo>
                  <a:cubicBezTo>
                    <a:pt x="141454" y="167071"/>
                    <a:pt x="163360" y="168394"/>
                    <a:pt x="193728" y="169306"/>
                  </a:cubicBezTo>
                  <a:cubicBezTo>
                    <a:pt x="235802" y="170586"/>
                    <a:pt x="265895" y="172553"/>
                    <a:pt x="284006" y="175205"/>
                  </a:cubicBezTo>
                  <a:cubicBezTo>
                    <a:pt x="302116" y="177858"/>
                    <a:pt x="317025" y="182477"/>
                    <a:pt x="328733" y="189063"/>
                  </a:cubicBezTo>
                  <a:cubicBezTo>
                    <a:pt x="359832" y="206442"/>
                    <a:pt x="375382" y="232876"/>
                    <a:pt x="375382" y="268365"/>
                  </a:cubicBezTo>
                  <a:cubicBezTo>
                    <a:pt x="375382" y="302208"/>
                    <a:pt x="361296" y="329922"/>
                    <a:pt x="333124" y="351509"/>
                  </a:cubicBezTo>
                  <a:cubicBezTo>
                    <a:pt x="301842" y="375656"/>
                    <a:pt x="258760" y="387730"/>
                    <a:pt x="203880" y="387730"/>
                  </a:cubicBezTo>
                  <a:cubicBezTo>
                    <a:pt x="172233" y="387730"/>
                    <a:pt x="144610" y="384528"/>
                    <a:pt x="121011" y="378126"/>
                  </a:cubicBezTo>
                  <a:cubicBezTo>
                    <a:pt x="97412" y="371723"/>
                    <a:pt x="69240" y="359924"/>
                    <a:pt x="36495" y="342728"/>
                  </a:cubicBezTo>
                  <a:cubicBezTo>
                    <a:pt x="27348" y="338520"/>
                    <a:pt x="21952" y="336417"/>
                    <a:pt x="20306" y="336417"/>
                  </a:cubicBezTo>
                  <a:cubicBezTo>
                    <a:pt x="17562" y="336417"/>
                    <a:pt x="13262" y="339709"/>
                    <a:pt x="7408" y="346295"/>
                  </a:cubicBezTo>
                  <a:lnTo>
                    <a:pt x="0" y="341630"/>
                  </a:lnTo>
                  <a:lnTo>
                    <a:pt x="41160" y="272755"/>
                  </a:lnTo>
                  <a:lnTo>
                    <a:pt x="48843" y="277146"/>
                  </a:lnTo>
                  <a:cubicBezTo>
                    <a:pt x="45368" y="284463"/>
                    <a:pt x="43630" y="289402"/>
                    <a:pt x="43630" y="291963"/>
                  </a:cubicBezTo>
                  <a:cubicBezTo>
                    <a:pt x="43630" y="297817"/>
                    <a:pt x="55338" y="306873"/>
                    <a:pt x="78753" y="319129"/>
                  </a:cubicBezTo>
                  <a:cubicBezTo>
                    <a:pt x="99790" y="330105"/>
                    <a:pt x="120050" y="338017"/>
                    <a:pt x="139533" y="342865"/>
                  </a:cubicBezTo>
                  <a:cubicBezTo>
                    <a:pt x="159016" y="347713"/>
                    <a:pt x="180190" y="350137"/>
                    <a:pt x="203057" y="350137"/>
                  </a:cubicBezTo>
                  <a:cubicBezTo>
                    <a:pt x="249340" y="350137"/>
                    <a:pt x="284463" y="339984"/>
                    <a:pt x="308428" y="319678"/>
                  </a:cubicBezTo>
                  <a:cubicBezTo>
                    <a:pt x="324342" y="306141"/>
                    <a:pt x="332300" y="290043"/>
                    <a:pt x="332300" y="271383"/>
                  </a:cubicBezTo>
                  <a:cubicBezTo>
                    <a:pt x="332300" y="246870"/>
                    <a:pt x="318672" y="229949"/>
                    <a:pt x="291414" y="220619"/>
                  </a:cubicBezTo>
                  <a:cubicBezTo>
                    <a:pt x="282634" y="217509"/>
                    <a:pt x="273532" y="215543"/>
                    <a:pt x="264112" y="214719"/>
                  </a:cubicBezTo>
                  <a:cubicBezTo>
                    <a:pt x="254690" y="213896"/>
                    <a:pt x="227936" y="212661"/>
                    <a:pt x="183849" y="211015"/>
                  </a:cubicBezTo>
                  <a:cubicBezTo>
                    <a:pt x="152384" y="209734"/>
                    <a:pt x="127734" y="207356"/>
                    <a:pt x="109898" y="203880"/>
                  </a:cubicBezTo>
                  <a:cubicBezTo>
                    <a:pt x="92062" y="200405"/>
                    <a:pt x="76192" y="194734"/>
                    <a:pt x="62289" y="186868"/>
                  </a:cubicBezTo>
                  <a:cubicBezTo>
                    <a:pt x="49301" y="179550"/>
                    <a:pt x="39010" y="169306"/>
                    <a:pt x="31418" y="156135"/>
                  </a:cubicBezTo>
                  <a:cubicBezTo>
                    <a:pt x="23827" y="142963"/>
                    <a:pt x="20031" y="128603"/>
                    <a:pt x="20031" y="113053"/>
                  </a:cubicBezTo>
                  <a:cubicBezTo>
                    <a:pt x="20031" y="86528"/>
                    <a:pt x="29910" y="63753"/>
                    <a:pt x="49666" y="44727"/>
                  </a:cubicBezTo>
                  <a:cubicBezTo>
                    <a:pt x="64301" y="30824"/>
                    <a:pt x="84516" y="19894"/>
                    <a:pt x="110310" y="11936"/>
                  </a:cubicBezTo>
                  <a:cubicBezTo>
                    <a:pt x="136103" y="3979"/>
                    <a:pt x="164366" y="0"/>
                    <a:pt x="1951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879317" y="1104705"/>
              <a:ext cx="390199" cy="374559"/>
            </a:xfrm>
            <a:custGeom>
              <a:avLst/>
              <a:gdLst/>
              <a:ahLst/>
              <a:cxnLst/>
              <a:rect l="l" t="t" r="r" b="b"/>
              <a:pathLst>
                <a:path w="390199" h="374559">
                  <a:moveTo>
                    <a:pt x="0" y="0"/>
                  </a:moveTo>
                  <a:lnTo>
                    <a:pt x="107617" y="0"/>
                  </a:lnTo>
                  <a:lnTo>
                    <a:pt x="107617" y="8781"/>
                  </a:lnTo>
                  <a:cubicBezTo>
                    <a:pt x="99016" y="11708"/>
                    <a:pt x="94716" y="15824"/>
                    <a:pt x="94716" y="21129"/>
                  </a:cubicBezTo>
                  <a:cubicBezTo>
                    <a:pt x="94716" y="24788"/>
                    <a:pt x="99016" y="31648"/>
                    <a:pt x="107617" y="41710"/>
                  </a:cubicBezTo>
                  <a:lnTo>
                    <a:pt x="333398" y="305684"/>
                  </a:lnTo>
                  <a:lnTo>
                    <a:pt x="333398" y="32380"/>
                  </a:lnTo>
                  <a:cubicBezTo>
                    <a:pt x="333398" y="24697"/>
                    <a:pt x="332209" y="19254"/>
                    <a:pt x="329831" y="16053"/>
                  </a:cubicBezTo>
                  <a:cubicBezTo>
                    <a:pt x="327453" y="12852"/>
                    <a:pt x="322788" y="10428"/>
                    <a:pt x="315836" y="8781"/>
                  </a:cubicBezTo>
                  <a:lnTo>
                    <a:pt x="315836" y="0"/>
                  </a:lnTo>
                  <a:lnTo>
                    <a:pt x="390199" y="0"/>
                  </a:lnTo>
                  <a:lnTo>
                    <a:pt x="390199" y="8781"/>
                  </a:lnTo>
                  <a:cubicBezTo>
                    <a:pt x="383247" y="10428"/>
                    <a:pt x="378583" y="12852"/>
                    <a:pt x="376204" y="16053"/>
                  </a:cubicBezTo>
                  <a:cubicBezTo>
                    <a:pt x="373826" y="19254"/>
                    <a:pt x="372637" y="24697"/>
                    <a:pt x="372637" y="32380"/>
                  </a:cubicBezTo>
                  <a:lnTo>
                    <a:pt x="372637" y="342180"/>
                  </a:lnTo>
                  <a:cubicBezTo>
                    <a:pt x="372637" y="349863"/>
                    <a:pt x="373826" y="355259"/>
                    <a:pt x="376204" y="358369"/>
                  </a:cubicBezTo>
                  <a:cubicBezTo>
                    <a:pt x="378583" y="361479"/>
                    <a:pt x="383247" y="363949"/>
                    <a:pt x="390199" y="365778"/>
                  </a:cubicBezTo>
                  <a:lnTo>
                    <a:pt x="390199" y="374559"/>
                  </a:lnTo>
                  <a:lnTo>
                    <a:pt x="303733" y="374559"/>
                  </a:lnTo>
                  <a:lnTo>
                    <a:pt x="303733" y="365778"/>
                  </a:lnTo>
                  <a:cubicBezTo>
                    <a:pt x="312150" y="363583"/>
                    <a:pt x="316359" y="359833"/>
                    <a:pt x="316359" y="354528"/>
                  </a:cubicBezTo>
                  <a:cubicBezTo>
                    <a:pt x="316359" y="350503"/>
                    <a:pt x="312516" y="343918"/>
                    <a:pt x="304830" y="334771"/>
                  </a:cubicBezTo>
                  <a:lnTo>
                    <a:pt x="56801" y="47472"/>
                  </a:lnTo>
                  <a:lnTo>
                    <a:pt x="56801" y="342180"/>
                  </a:lnTo>
                  <a:cubicBezTo>
                    <a:pt x="56801" y="349680"/>
                    <a:pt x="57990" y="355031"/>
                    <a:pt x="60368" y="358232"/>
                  </a:cubicBezTo>
                  <a:cubicBezTo>
                    <a:pt x="62746" y="361433"/>
                    <a:pt x="67411" y="363949"/>
                    <a:pt x="74362" y="365778"/>
                  </a:cubicBezTo>
                  <a:lnTo>
                    <a:pt x="74362" y="374559"/>
                  </a:lnTo>
                  <a:lnTo>
                    <a:pt x="0" y="374559"/>
                  </a:lnTo>
                  <a:lnTo>
                    <a:pt x="0" y="365778"/>
                  </a:lnTo>
                  <a:cubicBezTo>
                    <a:pt x="7134" y="363949"/>
                    <a:pt x="11845" y="361479"/>
                    <a:pt x="14131" y="358369"/>
                  </a:cubicBezTo>
                  <a:cubicBezTo>
                    <a:pt x="16418" y="355259"/>
                    <a:pt x="17561" y="349863"/>
                    <a:pt x="17561" y="342180"/>
                  </a:cubicBezTo>
                  <a:lnTo>
                    <a:pt x="17561" y="32380"/>
                  </a:lnTo>
                  <a:cubicBezTo>
                    <a:pt x="17561" y="24697"/>
                    <a:pt x="16372" y="19254"/>
                    <a:pt x="13994" y="16053"/>
                  </a:cubicBezTo>
                  <a:cubicBezTo>
                    <a:pt x="11616" y="12852"/>
                    <a:pt x="6951" y="10428"/>
                    <a:pt x="0" y="878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089115" y="1104705"/>
              <a:ext cx="390200" cy="374559"/>
            </a:xfrm>
            <a:custGeom>
              <a:avLst/>
              <a:gdLst/>
              <a:ahLst/>
              <a:cxnLst/>
              <a:rect l="l" t="t" r="r" b="b"/>
              <a:pathLst>
                <a:path w="390200" h="374559">
                  <a:moveTo>
                    <a:pt x="0" y="0"/>
                  </a:moveTo>
                  <a:lnTo>
                    <a:pt x="107617" y="0"/>
                  </a:lnTo>
                  <a:lnTo>
                    <a:pt x="107617" y="8781"/>
                  </a:lnTo>
                  <a:cubicBezTo>
                    <a:pt x="99017" y="11708"/>
                    <a:pt x="94716" y="15824"/>
                    <a:pt x="94716" y="21129"/>
                  </a:cubicBezTo>
                  <a:cubicBezTo>
                    <a:pt x="94716" y="24788"/>
                    <a:pt x="99017" y="31648"/>
                    <a:pt x="107617" y="41710"/>
                  </a:cubicBezTo>
                  <a:lnTo>
                    <a:pt x="333399" y="305684"/>
                  </a:lnTo>
                  <a:lnTo>
                    <a:pt x="333399" y="32380"/>
                  </a:lnTo>
                  <a:cubicBezTo>
                    <a:pt x="333399" y="24697"/>
                    <a:pt x="332209" y="19254"/>
                    <a:pt x="329831" y="16053"/>
                  </a:cubicBezTo>
                  <a:cubicBezTo>
                    <a:pt x="327453" y="12852"/>
                    <a:pt x="322789" y="10428"/>
                    <a:pt x="315837" y="8781"/>
                  </a:cubicBezTo>
                  <a:lnTo>
                    <a:pt x="315837" y="0"/>
                  </a:lnTo>
                  <a:lnTo>
                    <a:pt x="390200" y="0"/>
                  </a:lnTo>
                  <a:lnTo>
                    <a:pt x="390200" y="8781"/>
                  </a:lnTo>
                  <a:cubicBezTo>
                    <a:pt x="383248" y="10428"/>
                    <a:pt x="378583" y="12852"/>
                    <a:pt x="376205" y="16053"/>
                  </a:cubicBezTo>
                  <a:cubicBezTo>
                    <a:pt x="373827" y="19254"/>
                    <a:pt x="372638" y="24697"/>
                    <a:pt x="372638" y="32380"/>
                  </a:cubicBezTo>
                  <a:lnTo>
                    <a:pt x="372638" y="342180"/>
                  </a:lnTo>
                  <a:cubicBezTo>
                    <a:pt x="372638" y="349863"/>
                    <a:pt x="373827" y="355259"/>
                    <a:pt x="376205" y="358369"/>
                  </a:cubicBezTo>
                  <a:cubicBezTo>
                    <a:pt x="378583" y="361479"/>
                    <a:pt x="383248" y="363949"/>
                    <a:pt x="390200" y="365778"/>
                  </a:cubicBezTo>
                  <a:lnTo>
                    <a:pt x="390200" y="374559"/>
                  </a:lnTo>
                  <a:lnTo>
                    <a:pt x="303733" y="374559"/>
                  </a:lnTo>
                  <a:lnTo>
                    <a:pt x="303733" y="365778"/>
                  </a:lnTo>
                  <a:cubicBezTo>
                    <a:pt x="312151" y="363583"/>
                    <a:pt x="316360" y="359833"/>
                    <a:pt x="316360" y="354528"/>
                  </a:cubicBezTo>
                  <a:cubicBezTo>
                    <a:pt x="316360" y="350503"/>
                    <a:pt x="312517" y="343918"/>
                    <a:pt x="304831" y="334771"/>
                  </a:cubicBezTo>
                  <a:lnTo>
                    <a:pt x="56801" y="47472"/>
                  </a:lnTo>
                  <a:lnTo>
                    <a:pt x="56801" y="342180"/>
                  </a:lnTo>
                  <a:cubicBezTo>
                    <a:pt x="56801" y="349680"/>
                    <a:pt x="57991" y="355031"/>
                    <a:pt x="60369" y="358232"/>
                  </a:cubicBezTo>
                  <a:cubicBezTo>
                    <a:pt x="62747" y="361433"/>
                    <a:pt x="67412" y="363949"/>
                    <a:pt x="74363" y="365778"/>
                  </a:cubicBezTo>
                  <a:lnTo>
                    <a:pt x="74363" y="374559"/>
                  </a:lnTo>
                  <a:lnTo>
                    <a:pt x="0" y="374559"/>
                  </a:lnTo>
                  <a:lnTo>
                    <a:pt x="0" y="365778"/>
                  </a:lnTo>
                  <a:cubicBezTo>
                    <a:pt x="7135" y="363949"/>
                    <a:pt x="11845" y="361479"/>
                    <a:pt x="14132" y="358369"/>
                  </a:cubicBezTo>
                  <a:cubicBezTo>
                    <a:pt x="16419" y="355259"/>
                    <a:pt x="17562" y="349863"/>
                    <a:pt x="17562" y="342180"/>
                  </a:cubicBezTo>
                  <a:lnTo>
                    <a:pt x="17562" y="32380"/>
                  </a:lnTo>
                  <a:cubicBezTo>
                    <a:pt x="17562" y="24697"/>
                    <a:pt x="16373" y="19254"/>
                    <a:pt x="13995" y="16053"/>
                  </a:cubicBezTo>
                  <a:cubicBezTo>
                    <a:pt x="11617" y="12852"/>
                    <a:pt x="6952" y="10428"/>
                    <a:pt x="0" y="878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88696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6965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44906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19201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9063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6302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3922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10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gallery dir="l"/>
      </p:transition>
    </mc:Choice>
    <mc:Fallback xmlns="">
      <p:transition spd="slow" advTm="1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4" grpId="0" animBg="1"/>
          <p:bldP spid="143" grpId="0" animBg="1"/>
          <p:bldP spid="142" grpId="0" animBg="1"/>
          <p:bldP spid="140" grpId="0" animBg="1"/>
          <p:bldP spid="141" grpId="0" animBg="1"/>
          <p:bldP spid="114" grpId="0" animBg="1"/>
          <p:bldP spid="113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4" grpId="0" animBg="1"/>
          <p:bldP spid="143" grpId="0" animBg="1"/>
          <p:bldP spid="142" grpId="0" animBg="1"/>
          <p:bldP spid="140" grpId="0" animBg="1"/>
          <p:bldP spid="141" grpId="0" animBg="1"/>
          <p:bldP spid="114" grpId="0" animBg="1"/>
          <p:bldP spid="113" grpId="0" animBg="1"/>
          <p:bldP spid="11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550946"/>
            <a:ext cx="12858750" cy="14965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17490" y="3735766"/>
            <a:ext cx="1126930" cy="1126930"/>
            <a:chOff x="911127" y="2468216"/>
            <a:chExt cx="875562" cy="875562"/>
          </a:xfrm>
        </p:grpSpPr>
        <p:sp>
          <p:nvSpPr>
            <p:cNvPr id="6" name="Oval 5"/>
            <p:cNvSpPr/>
            <p:nvPr/>
          </p:nvSpPr>
          <p:spPr>
            <a:xfrm>
              <a:off x="911127" y="2468216"/>
              <a:ext cx="875562" cy="8755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182"/>
            <p:cNvSpPr>
              <a:spLocks noEditPoints="1"/>
            </p:cNvSpPr>
            <p:nvPr/>
          </p:nvSpPr>
          <p:spPr bwMode="auto">
            <a:xfrm>
              <a:off x="1100632" y="2674032"/>
              <a:ext cx="496552" cy="463931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06620" y="3735766"/>
            <a:ext cx="1126930" cy="1126930"/>
            <a:chOff x="2514600" y="1773306"/>
            <a:chExt cx="875562" cy="875562"/>
          </a:xfrm>
        </p:grpSpPr>
        <p:sp>
          <p:nvSpPr>
            <p:cNvPr id="9" name="Oval 8"/>
            <p:cNvSpPr/>
            <p:nvPr/>
          </p:nvSpPr>
          <p:spPr>
            <a:xfrm>
              <a:off x="2514600" y="1773306"/>
              <a:ext cx="875562" cy="8755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172"/>
            <p:cNvSpPr>
              <a:spLocks noEditPoints="1"/>
            </p:cNvSpPr>
            <p:nvPr/>
          </p:nvSpPr>
          <p:spPr bwMode="auto">
            <a:xfrm>
              <a:off x="2705258" y="2031219"/>
              <a:ext cx="494246" cy="359736"/>
            </a:xfrm>
            <a:custGeom>
              <a:avLst/>
              <a:gdLst/>
              <a:ahLst/>
              <a:cxnLst>
                <a:cxn ang="0">
                  <a:pos x="59" y="53"/>
                </a:cxn>
                <a:cxn ang="0">
                  <a:pos x="17" y="53"/>
                </a:cxn>
                <a:cxn ang="0">
                  <a:pos x="0" y="36"/>
                </a:cxn>
                <a:cxn ang="0">
                  <a:pos x="10" y="21"/>
                </a:cxn>
                <a:cxn ang="0">
                  <a:pos x="10" y="19"/>
                </a:cxn>
                <a:cxn ang="0">
                  <a:pos x="30" y="0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4" y="19"/>
                </a:cxn>
                <a:cxn ang="0">
                  <a:pos x="62" y="24"/>
                </a:cxn>
                <a:cxn ang="0">
                  <a:pos x="73" y="38"/>
                </a:cxn>
                <a:cxn ang="0">
                  <a:pos x="59" y="53"/>
                </a:cxn>
                <a:cxn ang="0">
                  <a:pos x="49" y="27"/>
                </a:cxn>
                <a:cxn ang="0">
                  <a:pos x="35" y="13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42"/>
                </a:cxn>
                <a:cxn ang="0">
                  <a:pos x="31" y="43"/>
                </a:cxn>
                <a:cxn ang="0">
                  <a:pos x="38" y="43"/>
                </a:cxn>
                <a:cxn ang="0">
                  <a:pos x="39" y="42"/>
                </a:cxn>
                <a:cxn ang="0">
                  <a:pos x="39" y="29"/>
                </a:cxn>
                <a:cxn ang="0">
                  <a:pos x="48" y="29"/>
                </a:cxn>
                <a:cxn ang="0">
                  <a:pos x="49" y="27"/>
                </a:cxn>
                <a:cxn ang="0">
                  <a:pos x="49" y="27"/>
                </a:cxn>
              </a:cxnLst>
              <a:rect l="0" t="0" r="r" b="b"/>
              <a:pathLst>
                <a:path w="73" h="53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72039" y="3735766"/>
            <a:ext cx="1126930" cy="1126930"/>
            <a:chOff x="4138981" y="1773306"/>
            <a:chExt cx="875562" cy="875562"/>
          </a:xfrm>
        </p:grpSpPr>
        <p:sp>
          <p:nvSpPr>
            <p:cNvPr id="12" name="Oval 11"/>
            <p:cNvSpPr/>
            <p:nvPr/>
          </p:nvSpPr>
          <p:spPr>
            <a:xfrm>
              <a:off x="4138981" y="1773306"/>
              <a:ext cx="875562" cy="8755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22"/>
            <p:cNvSpPr>
              <a:spLocks noEditPoints="1"/>
            </p:cNvSpPr>
            <p:nvPr/>
          </p:nvSpPr>
          <p:spPr bwMode="auto">
            <a:xfrm>
              <a:off x="4422741" y="1989575"/>
              <a:ext cx="308042" cy="443025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37456" y="3735766"/>
            <a:ext cx="1126930" cy="1126930"/>
            <a:chOff x="5743695" y="1773306"/>
            <a:chExt cx="875562" cy="875562"/>
          </a:xfrm>
        </p:grpSpPr>
        <p:sp>
          <p:nvSpPr>
            <p:cNvPr id="15" name="Oval 14"/>
            <p:cNvSpPr/>
            <p:nvPr/>
          </p:nvSpPr>
          <p:spPr>
            <a:xfrm>
              <a:off x="5743695" y="1773306"/>
              <a:ext cx="875562" cy="8755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00"/>
            <p:cNvSpPr>
              <a:spLocks noEditPoints="1"/>
            </p:cNvSpPr>
            <p:nvPr/>
          </p:nvSpPr>
          <p:spPr bwMode="auto">
            <a:xfrm>
              <a:off x="5950694" y="1989855"/>
              <a:ext cx="461564" cy="44246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002875" y="3735766"/>
            <a:ext cx="1126930" cy="1126930"/>
            <a:chOff x="7348411" y="2346461"/>
            <a:chExt cx="875562" cy="875562"/>
          </a:xfrm>
        </p:grpSpPr>
        <p:sp>
          <p:nvSpPr>
            <p:cNvPr id="18" name="Oval 17"/>
            <p:cNvSpPr/>
            <p:nvPr/>
          </p:nvSpPr>
          <p:spPr>
            <a:xfrm>
              <a:off x="7348411" y="2346461"/>
              <a:ext cx="875562" cy="8755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66"/>
            <p:cNvSpPr>
              <a:spLocks noEditPoints="1"/>
            </p:cNvSpPr>
            <p:nvPr/>
          </p:nvSpPr>
          <p:spPr bwMode="auto">
            <a:xfrm>
              <a:off x="7531557" y="2585079"/>
              <a:ext cx="509273" cy="395014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0" name="Text Placeholder 3"/>
          <p:cNvSpPr txBox="1">
            <a:spLocks/>
          </p:cNvSpPr>
          <p:nvPr/>
        </p:nvSpPr>
        <p:spPr>
          <a:xfrm>
            <a:off x="1238959" y="2270333"/>
            <a:ext cx="2088213" cy="122771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have suffered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alteration.</a:t>
            </a: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3317222" y="5168562"/>
            <a:ext cx="2088213" cy="122771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have suffered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alteration.</a:t>
            </a: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5395484" y="2270333"/>
            <a:ext cx="2088213" cy="122771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have suffered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alteration.</a:t>
            </a: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7473749" y="5168562"/>
            <a:ext cx="2088213" cy="122771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have suffered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alteration.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9552009" y="2270333"/>
            <a:ext cx="2088213" cy="122771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en-US" sz="1544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have suffered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alteration.</a:t>
            </a:r>
          </a:p>
        </p:txBody>
      </p:sp>
    </p:spTree>
    <p:extLst>
      <p:ext uri="{BB962C8B-B14F-4D97-AF65-F5344CB8AC3E}">
        <p14:creationId xmlns:p14="http://schemas.microsoft.com/office/powerpoint/2010/main" val="20215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Line buttom"/>
          <p:cNvCxnSpPr/>
          <p:nvPr/>
        </p:nvCxnSpPr>
        <p:spPr>
          <a:xfrm>
            <a:off x="1427473" y="3209485"/>
            <a:ext cx="1000380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0"/>
          <p:cNvGrpSpPr/>
          <p:nvPr/>
        </p:nvGrpSpPr>
        <p:grpSpPr>
          <a:xfrm>
            <a:off x="2684795" y="2644428"/>
            <a:ext cx="1075340" cy="1130117"/>
            <a:chOff x="1662668" y="1672705"/>
            <a:chExt cx="835480" cy="878038"/>
          </a:xfrm>
        </p:grpSpPr>
        <p:sp>
          <p:nvSpPr>
            <p:cNvPr id="23" name="Oval 22"/>
            <p:cNvSpPr/>
            <p:nvPr/>
          </p:nvSpPr>
          <p:spPr>
            <a:xfrm>
              <a:off x="1662668" y="1715265"/>
              <a:ext cx="835480" cy="8354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8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662668" y="1672705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8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41"/>
          <p:cNvGrpSpPr/>
          <p:nvPr/>
        </p:nvGrpSpPr>
        <p:grpSpPr>
          <a:xfrm>
            <a:off x="3958530" y="2477642"/>
            <a:ext cx="1409024" cy="1463690"/>
            <a:chOff x="2652290" y="1543078"/>
            <a:chExt cx="1094733" cy="1137205"/>
          </a:xfrm>
        </p:grpSpPr>
        <p:sp>
          <p:nvSpPr>
            <p:cNvPr id="26" name="Oval 25"/>
            <p:cNvSpPr/>
            <p:nvPr/>
          </p:nvSpPr>
          <p:spPr>
            <a:xfrm>
              <a:off x="2652290" y="1585550"/>
              <a:ext cx="1094733" cy="10947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652290" y="1543078"/>
              <a:ext cx="1094733" cy="10947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8" name="Group 42"/>
          <p:cNvGrpSpPr/>
          <p:nvPr/>
        </p:nvGrpSpPr>
        <p:grpSpPr>
          <a:xfrm>
            <a:off x="5565950" y="2315640"/>
            <a:ext cx="1733559" cy="1787691"/>
            <a:chOff x="3901165" y="1419610"/>
            <a:chExt cx="1346879" cy="1388936"/>
          </a:xfrm>
        </p:grpSpPr>
        <p:sp>
          <p:nvSpPr>
            <p:cNvPr id="29" name="Oval 28"/>
            <p:cNvSpPr/>
            <p:nvPr/>
          </p:nvSpPr>
          <p:spPr>
            <a:xfrm>
              <a:off x="3906374" y="1466878"/>
              <a:ext cx="1341670" cy="1341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901165" y="1419610"/>
              <a:ext cx="1341670" cy="13416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1" name="Group 43"/>
          <p:cNvGrpSpPr/>
          <p:nvPr/>
        </p:nvGrpSpPr>
        <p:grpSpPr>
          <a:xfrm>
            <a:off x="7491199" y="2471056"/>
            <a:ext cx="1410346" cy="1476861"/>
            <a:chOff x="5396977" y="1543078"/>
            <a:chExt cx="1095761" cy="1147439"/>
          </a:xfrm>
        </p:grpSpPr>
        <p:sp>
          <p:nvSpPr>
            <p:cNvPr id="32" name="Oval 31"/>
            <p:cNvSpPr/>
            <p:nvPr/>
          </p:nvSpPr>
          <p:spPr>
            <a:xfrm>
              <a:off x="5398005" y="1595784"/>
              <a:ext cx="1094733" cy="10947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396977" y="1543078"/>
              <a:ext cx="1094733" cy="10947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4" name="Group 44"/>
          <p:cNvGrpSpPr/>
          <p:nvPr/>
        </p:nvGrpSpPr>
        <p:grpSpPr>
          <a:xfrm>
            <a:off x="9093125" y="2642394"/>
            <a:ext cx="1080832" cy="1134184"/>
            <a:chOff x="6641585" y="1672705"/>
            <a:chExt cx="839747" cy="881198"/>
          </a:xfrm>
        </p:grpSpPr>
        <p:sp>
          <p:nvSpPr>
            <p:cNvPr id="35" name="Oval 34"/>
            <p:cNvSpPr/>
            <p:nvPr/>
          </p:nvSpPr>
          <p:spPr>
            <a:xfrm>
              <a:off x="6641585" y="1718425"/>
              <a:ext cx="835480" cy="83547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8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645852" y="1672705"/>
              <a:ext cx="835480" cy="8354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8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7" name="Freeform 78"/>
          <p:cNvSpPr>
            <a:spLocks/>
          </p:cNvSpPr>
          <p:nvPr/>
        </p:nvSpPr>
        <p:spPr bwMode="auto">
          <a:xfrm>
            <a:off x="3128533" y="3030272"/>
            <a:ext cx="187864" cy="358427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" name="Freeform 154"/>
          <p:cNvSpPr>
            <a:spLocks/>
          </p:cNvSpPr>
          <p:nvPr/>
        </p:nvSpPr>
        <p:spPr bwMode="auto">
          <a:xfrm>
            <a:off x="4365594" y="2972390"/>
            <a:ext cx="594895" cy="474190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Freeform 141"/>
          <p:cNvSpPr>
            <a:spLocks noEditPoints="1"/>
          </p:cNvSpPr>
          <p:nvPr/>
        </p:nvSpPr>
        <p:spPr bwMode="auto">
          <a:xfrm>
            <a:off x="6058179" y="2939405"/>
            <a:ext cx="749096" cy="540163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" name="Freeform 117"/>
          <p:cNvSpPr>
            <a:spLocks noEditPoints="1"/>
          </p:cNvSpPr>
          <p:nvPr/>
        </p:nvSpPr>
        <p:spPr bwMode="auto">
          <a:xfrm>
            <a:off x="9465345" y="3046945"/>
            <a:ext cx="336390" cy="325082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1" name="Freeform 65"/>
          <p:cNvSpPr>
            <a:spLocks noEditPoints="1"/>
          </p:cNvSpPr>
          <p:nvPr/>
        </p:nvSpPr>
        <p:spPr bwMode="auto">
          <a:xfrm>
            <a:off x="7979487" y="2980923"/>
            <a:ext cx="433769" cy="457126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Freeform 46"/>
          <p:cNvSpPr>
            <a:spLocks noEditPoints="1"/>
          </p:cNvSpPr>
          <p:nvPr/>
        </p:nvSpPr>
        <p:spPr bwMode="auto">
          <a:xfrm>
            <a:off x="1508551" y="4580978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Freeform 46"/>
          <p:cNvSpPr>
            <a:spLocks noEditPoints="1"/>
          </p:cNvSpPr>
          <p:nvPr/>
        </p:nvSpPr>
        <p:spPr bwMode="auto">
          <a:xfrm>
            <a:off x="1508551" y="5314420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Freeform 46"/>
          <p:cNvSpPr>
            <a:spLocks noEditPoints="1"/>
          </p:cNvSpPr>
          <p:nvPr/>
        </p:nvSpPr>
        <p:spPr bwMode="auto">
          <a:xfrm>
            <a:off x="1508551" y="6035070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6899127" y="5037566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7" name="Group 30"/>
          <p:cNvGrpSpPr/>
          <p:nvPr/>
        </p:nvGrpSpPr>
        <p:grpSpPr>
          <a:xfrm>
            <a:off x="2066789" y="4482349"/>
            <a:ext cx="3923060" cy="634508"/>
            <a:chOff x="1270277" y="1233504"/>
            <a:chExt cx="3048000" cy="492977"/>
          </a:xfrm>
        </p:grpSpPr>
        <p:sp>
          <p:nvSpPr>
            <p:cNvPr id="48" name="Text Placeholder 3"/>
            <p:cNvSpPr txBox="1">
              <a:spLocks/>
            </p:cNvSpPr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544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49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50" name="Group 30"/>
          <p:cNvGrpSpPr/>
          <p:nvPr/>
        </p:nvGrpSpPr>
        <p:grpSpPr>
          <a:xfrm>
            <a:off x="2066789" y="5215791"/>
            <a:ext cx="3923060" cy="634508"/>
            <a:chOff x="1270277" y="1233504"/>
            <a:chExt cx="3048000" cy="492977"/>
          </a:xfrm>
        </p:grpSpPr>
        <p:sp>
          <p:nvSpPr>
            <p:cNvPr id="51" name="Text Placeholder 3"/>
            <p:cNvSpPr txBox="1">
              <a:spLocks/>
            </p:cNvSpPr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544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52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53" name="Group 30"/>
          <p:cNvGrpSpPr/>
          <p:nvPr/>
        </p:nvGrpSpPr>
        <p:grpSpPr>
          <a:xfrm>
            <a:off x="2066789" y="5936441"/>
            <a:ext cx="3923060" cy="634508"/>
            <a:chOff x="1270277" y="1233504"/>
            <a:chExt cx="3048000" cy="492977"/>
          </a:xfrm>
        </p:grpSpPr>
        <p:sp>
          <p:nvSpPr>
            <p:cNvPr id="54" name="Text Placeholder 3"/>
            <p:cNvSpPr txBox="1">
              <a:spLocks/>
            </p:cNvSpPr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544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55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7457364" y="4938937"/>
            <a:ext cx="3923060" cy="634508"/>
            <a:chOff x="1270277" y="1233504"/>
            <a:chExt cx="3048000" cy="492977"/>
          </a:xfrm>
        </p:grpSpPr>
        <p:sp>
          <p:nvSpPr>
            <p:cNvPr id="57" name="Text Placeholder 3"/>
            <p:cNvSpPr txBox="1">
              <a:spLocks/>
            </p:cNvSpPr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544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58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59" name="Freeform 46"/>
          <p:cNvSpPr>
            <a:spLocks noEditPoints="1"/>
          </p:cNvSpPr>
          <p:nvPr/>
        </p:nvSpPr>
        <p:spPr bwMode="auto">
          <a:xfrm>
            <a:off x="6899127" y="5761081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60" name="Group 30"/>
          <p:cNvGrpSpPr/>
          <p:nvPr/>
        </p:nvGrpSpPr>
        <p:grpSpPr>
          <a:xfrm>
            <a:off x="7457364" y="5662451"/>
            <a:ext cx="3923060" cy="634508"/>
            <a:chOff x="1270277" y="1233504"/>
            <a:chExt cx="3048000" cy="492977"/>
          </a:xfrm>
        </p:grpSpPr>
        <p:sp>
          <p:nvSpPr>
            <p:cNvPr id="61" name="Text Placeholder 3"/>
            <p:cNvSpPr txBox="1">
              <a:spLocks/>
            </p:cNvSpPr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544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62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2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2116079" y="2597841"/>
            <a:ext cx="3522409" cy="3522409"/>
            <a:chOff x="1220808" y="1780444"/>
            <a:chExt cx="2736716" cy="2736716"/>
          </a:xfrm>
        </p:grpSpPr>
        <p:sp>
          <p:nvSpPr>
            <p:cNvPr id="6" name="Block Arc 5"/>
            <p:cNvSpPr/>
            <p:nvPr/>
          </p:nvSpPr>
          <p:spPr>
            <a:xfrm>
              <a:off x="1220808" y="1780444"/>
              <a:ext cx="2736716" cy="2736716"/>
            </a:xfrm>
            <a:prstGeom prst="blockArc">
              <a:avLst>
                <a:gd name="adj1" fmla="val 3356318"/>
                <a:gd name="adj2" fmla="val 20404077"/>
                <a:gd name="adj3" fmla="val 5707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3296043">
              <a:off x="3224591" y="3925113"/>
              <a:ext cx="432899" cy="373189"/>
            </a:xfrm>
            <a:prstGeom prst="triangle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17370" y="3481195"/>
            <a:ext cx="734297" cy="734297"/>
            <a:chOff x="4004440" y="2553360"/>
            <a:chExt cx="698940" cy="698940"/>
          </a:xfrm>
        </p:grpSpPr>
        <p:sp>
          <p:nvSpPr>
            <p:cNvPr id="9" name="Oval 8"/>
            <p:cNvSpPr/>
            <p:nvPr/>
          </p:nvSpPr>
          <p:spPr>
            <a:xfrm>
              <a:off x="4004440" y="2553360"/>
              <a:ext cx="698940" cy="69894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116"/>
            <p:cNvSpPr>
              <a:spLocks noEditPoints="1"/>
            </p:cNvSpPr>
            <p:nvPr/>
          </p:nvSpPr>
          <p:spPr bwMode="auto">
            <a:xfrm>
              <a:off x="4160946" y="2747214"/>
              <a:ext cx="385929" cy="31123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91576" y="2440484"/>
            <a:ext cx="734297" cy="734297"/>
            <a:chOff x="2971800" y="1123950"/>
            <a:chExt cx="698940" cy="698940"/>
          </a:xfrm>
        </p:grpSpPr>
        <p:sp>
          <p:nvSpPr>
            <p:cNvPr id="12" name="Oval 11"/>
            <p:cNvSpPr/>
            <p:nvPr/>
          </p:nvSpPr>
          <p:spPr>
            <a:xfrm>
              <a:off x="2971800" y="1123950"/>
              <a:ext cx="698940" cy="6989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66"/>
            <p:cNvSpPr>
              <a:spLocks noEditPoints="1"/>
            </p:cNvSpPr>
            <p:nvPr/>
          </p:nvSpPr>
          <p:spPr bwMode="auto">
            <a:xfrm>
              <a:off x="3124786" y="1321020"/>
              <a:ext cx="392968" cy="304800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42302" y="2998104"/>
            <a:ext cx="734297" cy="734297"/>
            <a:chOff x="1228395" y="1581150"/>
            <a:chExt cx="698940" cy="698940"/>
          </a:xfrm>
        </p:grpSpPr>
        <p:sp>
          <p:nvSpPr>
            <p:cNvPr id="15" name="Oval 14"/>
            <p:cNvSpPr/>
            <p:nvPr/>
          </p:nvSpPr>
          <p:spPr>
            <a:xfrm>
              <a:off x="1228395" y="1581150"/>
              <a:ext cx="698940" cy="6989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98"/>
            <p:cNvSpPr>
              <a:spLocks noEditPoints="1"/>
            </p:cNvSpPr>
            <p:nvPr/>
          </p:nvSpPr>
          <p:spPr bwMode="auto">
            <a:xfrm>
              <a:off x="1373254" y="1778220"/>
              <a:ext cx="409223" cy="304800"/>
            </a:xfrm>
            <a:custGeom>
              <a:avLst/>
              <a:gdLst/>
              <a:ahLst/>
              <a:cxnLst>
                <a:cxn ang="0">
                  <a:pos x="55" y="23"/>
                </a:cxn>
                <a:cxn ang="0">
                  <a:pos x="25" y="23"/>
                </a:cxn>
                <a:cxn ang="0">
                  <a:pos x="12" y="29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2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27" y="8"/>
                </a:cxn>
                <a:cxn ang="0">
                  <a:pos x="27" y="9"/>
                </a:cxn>
                <a:cxn ang="0">
                  <a:pos x="47" y="9"/>
                </a:cxn>
                <a:cxn ang="0">
                  <a:pos x="55" y="17"/>
                </a:cxn>
                <a:cxn ang="0">
                  <a:pos x="55" y="23"/>
                </a:cxn>
                <a:cxn ang="0">
                  <a:pos x="66" y="32"/>
                </a:cxn>
                <a:cxn ang="0">
                  <a:pos x="54" y="46"/>
                </a:cxn>
                <a:cxn ang="0">
                  <a:pos x="44" y="50"/>
                </a:cxn>
                <a:cxn ang="0">
                  <a:pos x="5" y="50"/>
                </a:cxn>
                <a:cxn ang="0">
                  <a:pos x="2" y="48"/>
                </a:cxn>
                <a:cxn ang="0">
                  <a:pos x="3" y="46"/>
                </a:cxn>
                <a:cxn ang="0">
                  <a:pos x="15" y="32"/>
                </a:cxn>
                <a:cxn ang="0">
                  <a:pos x="25" y="28"/>
                </a:cxn>
                <a:cxn ang="0">
                  <a:pos x="64" y="28"/>
                </a:cxn>
                <a:cxn ang="0">
                  <a:pos x="67" y="30"/>
                </a:cxn>
                <a:cxn ang="0">
                  <a:pos x="66" y="32"/>
                </a:cxn>
              </a:cxnLst>
              <a:rect l="0" t="0" r="r" b="b"/>
              <a:pathLst>
                <a:path w="67" h="50">
                  <a:moveTo>
                    <a:pt x="5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0" y="23"/>
                    <a:pt x="15" y="26"/>
                    <a:pt x="12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7" y="4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5" y="13"/>
                    <a:pt x="55" y="17"/>
                  </a:cubicBezTo>
                  <a:lnTo>
                    <a:pt x="55" y="23"/>
                  </a:lnTo>
                  <a:close/>
                  <a:moveTo>
                    <a:pt x="66" y="32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47" y="50"/>
                    <a:pt x="4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2" y="50"/>
                    <a:pt x="2" y="48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8" y="29"/>
                    <a:pt x="22" y="28"/>
                    <a:pt x="25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7" y="28"/>
                    <a:pt x="67" y="30"/>
                  </a:cubicBezTo>
                  <a:cubicBezTo>
                    <a:pt x="67" y="30"/>
                    <a:pt x="66" y="31"/>
                    <a:pt x="66" y="3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42302" y="4864209"/>
            <a:ext cx="734297" cy="734297"/>
            <a:chOff x="1123295" y="3409950"/>
            <a:chExt cx="698940" cy="698940"/>
          </a:xfrm>
        </p:grpSpPr>
        <p:sp>
          <p:nvSpPr>
            <p:cNvPr id="18" name="Oval 17"/>
            <p:cNvSpPr/>
            <p:nvPr/>
          </p:nvSpPr>
          <p:spPr>
            <a:xfrm>
              <a:off x="1123295" y="3409950"/>
              <a:ext cx="698940" cy="69894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62"/>
            <p:cNvSpPr>
              <a:spLocks noChangeAspect="1" noEditPoints="1"/>
            </p:cNvSpPr>
            <p:nvPr/>
          </p:nvSpPr>
          <p:spPr bwMode="auto">
            <a:xfrm>
              <a:off x="1280952" y="3566072"/>
              <a:ext cx="383627" cy="38669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91576" y="5620590"/>
            <a:ext cx="734297" cy="734297"/>
            <a:chOff x="2590800" y="4150930"/>
            <a:chExt cx="698940" cy="698940"/>
          </a:xfrm>
        </p:grpSpPr>
        <p:sp>
          <p:nvSpPr>
            <p:cNvPr id="21" name="Oval 20"/>
            <p:cNvSpPr/>
            <p:nvPr/>
          </p:nvSpPr>
          <p:spPr>
            <a:xfrm>
              <a:off x="2590800" y="4150930"/>
              <a:ext cx="698940" cy="69894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228"/>
            <p:cNvSpPr>
              <a:spLocks noChangeAspect="1"/>
            </p:cNvSpPr>
            <p:nvPr/>
          </p:nvSpPr>
          <p:spPr bwMode="auto">
            <a:xfrm>
              <a:off x="2764774" y="4323711"/>
              <a:ext cx="350992" cy="353378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3" name="Freeform 46"/>
          <p:cNvSpPr>
            <a:spLocks noEditPoints="1"/>
          </p:cNvSpPr>
          <p:nvPr/>
        </p:nvSpPr>
        <p:spPr bwMode="auto">
          <a:xfrm>
            <a:off x="6261373" y="2729870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Freeform 46"/>
          <p:cNvSpPr>
            <a:spLocks noEditPoints="1"/>
          </p:cNvSpPr>
          <p:nvPr/>
        </p:nvSpPr>
        <p:spPr bwMode="auto">
          <a:xfrm>
            <a:off x="6261373" y="3463313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Freeform 46"/>
          <p:cNvSpPr>
            <a:spLocks noEditPoints="1"/>
          </p:cNvSpPr>
          <p:nvPr/>
        </p:nvSpPr>
        <p:spPr bwMode="auto">
          <a:xfrm>
            <a:off x="6261373" y="4183962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6261373" y="4904612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7" name="Group 30"/>
          <p:cNvGrpSpPr/>
          <p:nvPr/>
        </p:nvGrpSpPr>
        <p:grpSpPr>
          <a:xfrm>
            <a:off x="6819612" y="2631240"/>
            <a:ext cx="3923060" cy="634508"/>
            <a:chOff x="1270277" y="1233504"/>
            <a:chExt cx="3048000" cy="492977"/>
          </a:xfrm>
        </p:grpSpPr>
        <p:sp>
          <p:nvSpPr>
            <p:cNvPr id="28" name="Text Placeholder 3"/>
            <p:cNvSpPr txBox="1">
              <a:spLocks/>
            </p:cNvSpPr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544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9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819612" y="3364683"/>
            <a:ext cx="3923060" cy="634508"/>
            <a:chOff x="1270277" y="1233504"/>
            <a:chExt cx="3048000" cy="492977"/>
          </a:xfrm>
        </p:grpSpPr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544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32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819612" y="4085333"/>
            <a:ext cx="3923060" cy="634508"/>
            <a:chOff x="1270277" y="1233504"/>
            <a:chExt cx="3048000" cy="492977"/>
          </a:xfrm>
        </p:grpSpPr>
        <p:sp>
          <p:nvSpPr>
            <p:cNvPr id="34" name="Text Placeholder 3"/>
            <p:cNvSpPr txBox="1">
              <a:spLocks/>
            </p:cNvSpPr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544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819612" y="4805983"/>
            <a:ext cx="3923060" cy="634508"/>
            <a:chOff x="1270277" y="1233504"/>
            <a:chExt cx="3048000" cy="492977"/>
          </a:xfrm>
        </p:grpSpPr>
        <p:sp>
          <p:nvSpPr>
            <p:cNvPr id="37" name="Text Placeholder 3"/>
            <p:cNvSpPr txBox="1">
              <a:spLocks/>
            </p:cNvSpPr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544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39" name="Freeform 46"/>
          <p:cNvSpPr>
            <a:spLocks noEditPoints="1"/>
          </p:cNvSpPr>
          <p:nvPr/>
        </p:nvSpPr>
        <p:spPr bwMode="auto">
          <a:xfrm>
            <a:off x="6261373" y="5628128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0" name="Group 30"/>
          <p:cNvGrpSpPr/>
          <p:nvPr/>
        </p:nvGrpSpPr>
        <p:grpSpPr>
          <a:xfrm>
            <a:off x="6819612" y="5529498"/>
            <a:ext cx="3923060" cy="634508"/>
            <a:chOff x="1270277" y="1233504"/>
            <a:chExt cx="3048000" cy="492977"/>
          </a:xfrm>
        </p:grpSpPr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544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42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99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矩形 13"/>
          <p:cNvSpPr>
            <a:spLocks noChangeArrowheads="1"/>
          </p:cNvSpPr>
          <p:nvPr/>
        </p:nvSpPr>
        <p:spPr bwMode="auto">
          <a:xfrm>
            <a:off x="258184" y="1618671"/>
            <a:ext cx="3010256" cy="369166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3368893" y="1613648"/>
            <a:ext cx="3010256" cy="369166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6479602" y="1613648"/>
            <a:ext cx="3010256" cy="369166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0" name="矩形 18"/>
          <p:cNvSpPr>
            <a:spLocks noChangeArrowheads="1"/>
          </p:cNvSpPr>
          <p:nvPr/>
        </p:nvSpPr>
        <p:spPr bwMode="auto">
          <a:xfrm>
            <a:off x="9590311" y="1578490"/>
            <a:ext cx="3010256" cy="369166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12800" y="5980905"/>
            <a:ext cx="11233150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812800" y="5626374"/>
            <a:ext cx="1838795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8888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 autoUpdateAnimBg="0"/>
      <p:bldP spid="24588" grpId="0" animBg="1" autoUpdateAnimBg="0"/>
      <p:bldP spid="24589" grpId="0" animBg="1" autoUpdateAnimBg="0"/>
      <p:bldP spid="24590" grpId="0" animBg="1" autoUpdateAnimBg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959790" y="3070827"/>
            <a:ext cx="4209409" cy="936666"/>
            <a:chOff x="1857939" y="3148015"/>
            <a:chExt cx="3991362" cy="888147"/>
          </a:xfrm>
        </p:grpSpPr>
        <p:grpSp>
          <p:nvGrpSpPr>
            <p:cNvPr id="21" name="组合 20"/>
            <p:cNvGrpSpPr/>
            <p:nvPr/>
          </p:nvGrpSpPr>
          <p:grpSpPr>
            <a:xfrm>
              <a:off x="1857939" y="3176590"/>
              <a:ext cx="3991362" cy="826194"/>
              <a:chOff x="2200651" y="3233740"/>
              <a:chExt cx="3991362" cy="826194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200651" y="3233740"/>
                <a:ext cx="789167" cy="82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62" i="1" dirty="0">
                    <a:solidFill>
                      <a:schemeClr val="accent3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01</a:t>
                </a:r>
                <a:endParaRPr lang="zh-CN" altLang="en-US" sz="5062" i="1" dirty="0">
                  <a:solidFill>
                    <a:schemeClr val="accent3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168214" y="3414986"/>
                <a:ext cx="3023799" cy="567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53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点击添加目录页内容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981958" y="3148015"/>
              <a:ext cx="3743325" cy="888147"/>
              <a:chOff x="1981200" y="3148015"/>
              <a:chExt cx="3743325" cy="888147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组合 26"/>
          <p:cNvGrpSpPr/>
          <p:nvPr/>
        </p:nvGrpSpPr>
        <p:grpSpPr>
          <a:xfrm>
            <a:off x="6919435" y="3070826"/>
            <a:ext cx="4209409" cy="936666"/>
            <a:chOff x="6560675" y="3148015"/>
            <a:chExt cx="3991362" cy="888147"/>
          </a:xfrm>
        </p:grpSpPr>
        <p:grpSp>
          <p:nvGrpSpPr>
            <p:cNvPr id="28" name="组合 27"/>
            <p:cNvGrpSpPr/>
            <p:nvPr/>
          </p:nvGrpSpPr>
          <p:grpSpPr>
            <a:xfrm>
              <a:off x="6560675" y="3205165"/>
              <a:ext cx="3991362" cy="826194"/>
              <a:chOff x="2200651" y="3233740"/>
              <a:chExt cx="3991362" cy="826194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2200651" y="3233740"/>
                <a:ext cx="789167" cy="82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62" i="1" dirty="0">
                    <a:solidFill>
                      <a:schemeClr val="accent3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02</a:t>
                </a:r>
                <a:endParaRPr lang="zh-CN" altLang="en-US" sz="5062" i="1" dirty="0">
                  <a:solidFill>
                    <a:schemeClr val="accent3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3168214" y="3414986"/>
                <a:ext cx="3023799" cy="567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53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点击添加目录页内容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684693" y="3148015"/>
              <a:ext cx="3743325" cy="888147"/>
              <a:chOff x="1981200" y="3148015"/>
              <a:chExt cx="3743325" cy="888147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组合 33"/>
          <p:cNvGrpSpPr/>
          <p:nvPr/>
        </p:nvGrpSpPr>
        <p:grpSpPr>
          <a:xfrm>
            <a:off x="1959790" y="5174421"/>
            <a:ext cx="4209409" cy="936666"/>
            <a:chOff x="1857939" y="4838584"/>
            <a:chExt cx="3991362" cy="888147"/>
          </a:xfrm>
        </p:grpSpPr>
        <p:grpSp>
          <p:nvGrpSpPr>
            <p:cNvPr id="35" name="组合 34"/>
            <p:cNvGrpSpPr/>
            <p:nvPr/>
          </p:nvGrpSpPr>
          <p:grpSpPr>
            <a:xfrm>
              <a:off x="1857939" y="4872040"/>
              <a:ext cx="3991362" cy="826195"/>
              <a:chOff x="2200651" y="3233740"/>
              <a:chExt cx="3991362" cy="826195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200651" y="3233740"/>
                <a:ext cx="789167" cy="826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62" i="1" dirty="0">
                    <a:solidFill>
                      <a:schemeClr val="accent1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03</a:t>
                </a:r>
                <a:endParaRPr lang="zh-CN" altLang="en-US" sz="5062" i="1" dirty="0">
                  <a:solidFill>
                    <a:schemeClr val="accent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168214" y="3414986"/>
                <a:ext cx="3023799" cy="56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53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点击添加目录页内容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981958" y="4838584"/>
              <a:ext cx="3743325" cy="888147"/>
              <a:chOff x="1981200" y="3148015"/>
              <a:chExt cx="3743325" cy="888147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组合 40"/>
          <p:cNvGrpSpPr/>
          <p:nvPr/>
        </p:nvGrpSpPr>
        <p:grpSpPr>
          <a:xfrm>
            <a:off x="6919435" y="5174421"/>
            <a:ext cx="4209409" cy="936666"/>
            <a:chOff x="6560675" y="4838584"/>
            <a:chExt cx="3991362" cy="888147"/>
          </a:xfrm>
        </p:grpSpPr>
        <p:grpSp>
          <p:nvGrpSpPr>
            <p:cNvPr id="42" name="组合 41"/>
            <p:cNvGrpSpPr/>
            <p:nvPr/>
          </p:nvGrpSpPr>
          <p:grpSpPr>
            <a:xfrm>
              <a:off x="6560675" y="4872040"/>
              <a:ext cx="3991362" cy="826195"/>
              <a:chOff x="2200651" y="3233740"/>
              <a:chExt cx="3991362" cy="826195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200651" y="3233740"/>
                <a:ext cx="789167" cy="826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62" i="1" dirty="0">
                    <a:solidFill>
                      <a:schemeClr val="accent1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04</a:t>
                </a:r>
                <a:endParaRPr lang="zh-CN" altLang="en-US" sz="5062" i="1" dirty="0">
                  <a:solidFill>
                    <a:schemeClr val="accent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168214" y="3414986"/>
                <a:ext cx="3023799" cy="56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53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点击添加目录页内容</a:t>
                </a: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6684693" y="4838584"/>
              <a:ext cx="3743325" cy="888147"/>
              <a:chOff x="1981200" y="3148015"/>
              <a:chExt cx="3743325" cy="888147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任意多边形 132"/>
          <p:cNvSpPr>
            <a:spLocks/>
          </p:cNvSpPr>
          <p:nvPr/>
        </p:nvSpPr>
        <p:spPr bwMode="auto">
          <a:xfrm rot="5400000">
            <a:off x="-739279" y="4044553"/>
            <a:ext cx="2041474" cy="575013"/>
          </a:xfrm>
          <a:custGeom>
            <a:avLst/>
            <a:gdLst>
              <a:gd name="connsiteX0" fmla="*/ 0 w 1935726"/>
              <a:gd name="connsiteY0" fmla="*/ 545227 h 545227"/>
              <a:gd name="connsiteX1" fmla="*/ 981499 w 1935726"/>
              <a:gd name="connsiteY1" fmla="*/ 0 h 545227"/>
              <a:gd name="connsiteX2" fmla="*/ 1935726 w 1935726"/>
              <a:gd name="connsiteY2" fmla="*/ 545227 h 54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726" h="545227">
                <a:moveTo>
                  <a:pt x="0" y="545227"/>
                </a:moveTo>
                <a:lnTo>
                  <a:pt x="981499" y="0"/>
                </a:lnTo>
                <a:lnTo>
                  <a:pt x="1935726" y="5452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5" name="任意多边形 134"/>
          <p:cNvSpPr>
            <a:spLocks/>
          </p:cNvSpPr>
          <p:nvPr/>
        </p:nvSpPr>
        <p:spPr bwMode="auto">
          <a:xfrm rot="5400000">
            <a:off x="-411119" y="6347146"/>
            <a:ext cx="1299070" cy="488931"/>
          </a:xfrm>
          <a:custGeom>
            <a:avLst/>
            <a:gdLst>
              <a:gd name="connsiteX0" fmla="*/ 0 w 1231778"/>
              <a:gd name="connsiteY0" fmla="*/ 463604 h 463604"/>
              <a:gd name="connsiteX1" fmla="*/ 834869 w 1231778"/>
              <a:gd name="connsiteY1" fmla="*/ 0 h 463604"/>
              <a:gd name="connsiteX2" fmla="*/ 1231778 w 1231778"/>
              <a:gd name="connsiteY2" fmla="*/ 227086 h 463604"/>
              <a:gd name="connsiteX3" fmla="*/ 1231778 w 1231778"/>
              <a:gd name="connsiteY3" fmla="*/ 463604 h 46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778" h="463604">
                <a:moveTo>
                  <a:pt x="0" y="463604"/>
                </a:moveTo>
                <a:lnTo>
                  <a:pt x="834869" y="0"/>
                </a:lnTo>
                <a:lnTo>
                  <a:pt x="1231778" y="227086"/>
                </a:lnTo>
                <a:lnTo>
                  <a:pt x="1231778" y="4636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4" name="任意多边形 133"/>
          <p:cNvSpPr>
            <a:spLocks/>
          </p:cNvSpPr>
          <p:nvPr/>
        </p:nvSpPr>
        <p:spPr bwMode="auto">
          <a:xfrm rot="5400000">
            <a:off x="-457834" y="2092963"/>
            <a:ext cx="1257421" cy="353849"/>
          </a:xfrm>
          <a:custGeom>
            <a:avLst/>
            <a:gdLst>
              <a:gd name="connsiteX0" fmla="*/ 0 w 1192287"/>
              <a:gd name="connsiteY0" fmla="*/ 335520 h 335520"/>
              <a:gd name="connsiteX1" fmla="*/ 605461 w 1192287"/>
              <a:gd name="connsiteY1" fmla="*/ 0 h 335520"/>
              <a:gd name="connsiteX2" fmla="*/ 1192287 w 1192287"/>
              <a:gd name="connsiteY2" fmla="*/ 335520 h 3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287" h="335520">
                <a:moveTo>
                  <a:pt x="0" y="335520"/>
                </a:moveTo>
                <a:lnTo>
                  <a:pt x="605461" y="0"/>
                </a:lnTo>
                <a:lnTo>
                  <a:pt x="1192287" y="3355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3" name="任意多边形 142"/>
          <p:cNvSpPr>
            <a:spLocks/>
          </p:cNvSpPr>
          <p:nvPr/>
        </p:nvSpPr>
        <p:spPr bwMode="auto">
          <a:xfrm rot="16200000" flipH="1">
            <a:off x="12383105" y="308125"/>
            <a:ext cx="795253" cy="175229"/>
          </a:xfrm>
          <a:custGeom>
            <a:avLst/>
            <a:gdLst>
              <a:gd name="connsiteX0" fmla="*/ 0 w 754059"/>
              <a:gd name="connsiteY0" fmla="*/ 165063 h 166152"/>
              <a:gd name="connsiteX1" fmla="*/ 0 w 754059"/>
              <a:gd name="connsiteY1" fmla="*/ 166152 h 166152"/>
              <a:gd name="connsiteX2" fmla="*/ 754059 w 754059"/>
              <a:gd name="connsiteY2" fmla="*/ 166152 h 166152"/>
              <a:gd name="connsiteX3" fmla="*/ 380488 w 754059"/>
              <a:gd name="connsiteY3" fmla="*/ 0 h 1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059" h="166152">
                <a:moveTo>
                  <a:pt x="0" y="165063"/>
                </a:moveTo>
                <a:lnTo>
                  <a:pt x="0" y="166152"/>
                </a:lnTo>
                <a:lnTo>
                  <a:pt x="754059" y="166152"/>
                </a:lnTo>
                <a:lnTo>
                  <a:pt x="380488" y="0"/>
                </a:lnTo>
                <a:close/>
              </a:path>
            </a:pathLst>
          </a:custGeom>
          <a:solidFill>
            <a:srgbClr val="F6EB3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2" name="任意多边形 141"/>
          <p:cNvSpPr>
            <a:spLocks/>
          </p:cNvSpPr>
          <p:nvPr/>
        </p:nvSpPr>
        <p:spPr bwMode="auto">
          <a:xfrm rot="16200000" flipH="1">
            <a:off x="12433194" y="1332017"/>
            <a:ext cx="713652" cy="156650"/>
          </a:xfrm>
          <a:custGeom>
            <a:avLst/>
            <a:gdLst>
              <a:gd name="connsiteX0" fmla="*/ 0 w 676685"/>
              <a:gd name="connsiteY0" fmla="*/ 148536 h 148536"/>
              <a:gd name="connsiteX1" fmla="*/ 676685 w 676685"/>
              <a:gd name="connsiteY1" fmla="*/ 148536 h 148536"/>
              <a:gd name="connsiteX2" fmla="*/ 343600 w 676685"/>
              <a:gd name="connsiteY2" fmla="*/ 0 h 1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85" h="148536">
                <a:moveTo>
                  <a:pt x="0" y="148536"/>
                </a:moveTo>
                <a:lnTo>
                  <a:pt x="676685" y="148536"/>
                </a:lnTo>
                <a:lnTo>
                  <a:pt x="343600" y="0"/>
                </a:lnTo>
                <a:close/>
              </a:path>
            </a:pathLst>
          </a:custGeom>
          <a:solidFill>
            <a:srgbClr val="3AD17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0" name="任意多边形 139"/>
          <p:cNvSpPr>
            <a:spLocks/>
          </p:cNvSpPr>
          <p:nvPr/>
        </p:nvSpPr>
        <p:spPr bwMode="auto">
          <a:xfrm rot="16200000" flipH="1">
            <a:off x="12432712" y="5125017"/>
            <a:ext cx="714616" cy="156650"/>
          </a:xfrm>
          <a:custGeom>
            <a:avLst/>
            <a:gdLst>
              <a:gd name="connsiteX0" fmla="*/ 0 w 677599"/>
              <a:gd name="connsiteY0" fmla="*/ 148536 h 148536"/>
              <a:gd name="connsiteX1" fmla="*/ 677599 w 677599"/>
              <a:gd name="connsiteY1" fmla="*/ 148536 h 148536"/>
              <a:gd name="connsiteX2" fmla="*/ 343752 w 677599"/>
              <a:gd name="connsiteY2" fmla="*/ 0 h 1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599" h="148536">
                <a:moveTo>
                  <a:pt x="0" y="148536"/>
                </a:moveTo>
                <a:lnTo>
                  <a:pt x="677599" y="148536"/>
                </a:lnTo>
                <a:lnTo>
                  <a:pt x="343752" y="0"/>
                </a:lnTo>
                <a:close/>
              </a:path>
            </a:pathLst>
          </a:custGeom>
          <a:solidFill>
            <a:srgbClr val="4E81E9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1" name="任意多边形 140"/>
          <p:cNvSpPr>
            <a:spLocks/>
          </p:cNvSpPr>
          <p:nvPr/>
        </p:nvSpPr>
        <p:spPr bwMode="auto">
          <a:xfrm rot="16200000" flipH="1">
            <a:off x="11190537" y="3098811"/>
            <a:ext cx="2751991" cy="603623"/>
          </a:xfrm>
          <a:custGeom>
            <a:avLst/>
            <a:gdLst>
              <a:gd name="connsiteX0" fmla="*/ 0 w 2609438"/>
              <a:gd name="connsiteY0" fmla="*/ 572355 h 572355"/>
              <a:gd name="connsiteX1" fmla="*/ 2609438 w 2609438"/>
              <a:gd name="connsiteY1" fmla="*/ 572355 h 572355"/>
              <a:gd name="connsiteX2" fmla="*/ 1324013 w 2609438"/>
              <a:gd name="connsiteY2" fmla="*/ 0 h 57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9438" h="572355">
                <a:moveTo>
                  <a:pt x="0" y="572355"/>
                </a:moveTo>
                <a:lnTo>
                  <a:pt x="2609438" y="572355"/>
                </a:lnTo>
                <a:lnTo>
                  <a:pt x="13240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4" name="任意多边形 113"/>
          <p:cNvSpPr>
            <a:spLocks/>
          </p:cNvSpPr>
          <p:nvPr/>
        </p:nvSpPr>
        <p:spPr bwMode="auto">
          <a:xfrm rot="10800000">
            <a:off x="5548323" y="-1885"/>
            <a:ext cx="1897657" cy="849605"/>
          </a:xfrm>
          <a:custGeom>
            <a:avLst/>
            <a:gdLst>
              <a:gd name="connsiteX0" fmla="*/ 0 w 1799359"/>
              <a:gd name="connsiteY0" fmla="*/ 805596 h 805596"/>
              <a:gd name="connsiteX1" fmla="*/ 1067788 w 1799359"/>
              <a:gd name="connsiteY1" fmla="*/ 0 h 805596"/>
              <a:gd name="connsiteX2" fmla="*/ 1799359 w 1799359"/>
              <a:gd name="connsiteY2" fmla="*/ 805595 h 805596"/>
              <a:gd name="connsiteX3" fmla="*/ 0 w 1799359"/>
              <a:gd name="connsiteY3" fmla="*/ 805596 h 80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359" h="805596">
                <a:moveTo>
                  <a:pt x="0" y="805596"/>
                </a:moveTo>
                <a:lnTo>
                  <a:pt x="1067788" y="0"/>
                </a:lnTo>
                <a:lnTo>
                  <a:pt x="1799359" y="805595"/>
                </a:lnTo>
                <a:lnTo>
                  <a:pt x="0" y="805596"/>
                </a:lnTo>
                <a:close/>
              </a:path>
            </a:pathLst>
          </a:custGeom>
          <a:solidFill>
            <a:srgbClr val="16BF70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3" name="任意多边形 112"/>
          <p:cNvSpPr>
            <a:spLocks/>
          </p:cNvSpPr>
          <p:nvPr/>
        </p:nvSpPr>
        <p:spPr bwMode="auto">
          <a:xfrm rot="10800000">
            <a:off x="2970658" y="-1884"/>
            <a:ext cx="4475323" cy="1722150"/>
          </a:xfrm>
          <a:custGeom>
            <a:avLst/>
            <a:gdLst>
              <a:gd name="connsiteX0" fmla="*/ 4220642 w 4243502"/>
              <a:gd name="connsiteY0" fmla="*/ 1632943 h 1632943"/>
              <a:gd name="connsiteX1" fmla="*/ 0 w 4243502"/>
              <a:gd name="connsiteY1" fmla="*/ 1632943 h 1632943"/>
              <a:gd name="connsiteX2" fmla="*/ 1 w 4243502"/>
              <a:gd name="connsiteY2" fmla="*/ 1632943 h 1632943"/>
              <a:gd name="connsiteX3" fmla="*/ 1799360 w 4243502"/>
              <a:gd name="connsiteY3" fmla="*/ 1632942 h 1632943"/>
              <a:gd name="connsiteX4" fmla="*/ 1067789 w 4243502"/>
              <a:gd name="connsiteY4" fmla="*/ 827347 h 1632943"/>
              <a:gd name="connsiteX5" fmla="*/ 2164408 w 4243502"/>
              <a:gd name="connsiteY5" fmla="*/ 0 h 1632943"/>
              <a:gd name="connsiteX6" fmla="*/ 4243502 w 4243502"/>
              <a:gd name="connsiteY6" fmla="*/ 1615665 h 1632943"/>
              <a:gd name="connsiteX7" fmla="*/ 4220642 w 4243502"/>
              <a:gd name="connsiteY7" fmla="*/ 1632943 h 16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3502" h="1632943">
                <a:moveTo>
                  <a:pt x="4220642" y="1632943"/>
                </a:moveTo>
                <a:lnTo>
                  <a:pt x="0" y="1632943"/>
                </a:lnTo>
                <a:lnTo>
                  <a:pt x="1" y="1632943"/>
                </a:lnTo>
                <a:lnTo>
                  <a:pt x="1799360" y="1632942"/>
                </a:lnTo>
                <a:lnTo>
                  <a:pt x="1067789" y="827347"/>
                </a:lnTo>
                <a:lnTo>
                  <a:pt x="2164408" y="0"/>
                </a:lnTo>
                <a:lnTo>
                  <a:pt x="4243502" y="1615665"/>
                </a:lnTo>
                <a:lnTo>
                  <a:pt x="4220642" y="16329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2" name="任意多边形 111"/>
          <p:cNvSpPr>
            <a:spLocks/>
          </p:cNvSpPr>
          <p:nvPr/>
        </p:nvSpPr>
        <p:spPr bwMode="auto">
          <a:xfrm rot="10800000">
            <a:off x="6319859" y="-1886"/>
            <a:ext cx="3263581" cy="1721892"/>
          </a:xfrm>
          <a:custGeom>
            <a:avLst/>
            <a:gdLst>
              <a:gd name="connsiteX0" fmla="*/ 391737 w 3094528"/>
              <a:gd name="connsiteY0" fmla="*/ 1632698 h 1632698"/>
              <a:gd name="connsiteX1" fmla="*/ 0 w 3094528"/>
              <a:gd name="connsiteY1" fmla="*/ 1200565 h 1632698"/>
              <a:gd name="connsiteX2" fmla="*/ 2343427 w 3094528"/>
              <a:gd name="connsiteY2" fmla="*/ 0 h 1632698"/>
              <a:gd name="connsiteX3" fmla="*/ 3094528 w 3094528"/>
              <a:gd name="connsiteY3" fmla="*/ 827102 h 1632698"/>
              <a:gd name="connsiteX4" fmla="*/ 2026740 w 3094528"/>
              <a:gd name="connsiteY4" fmla="*/ 1632698 h 1632698"/>
              <a:gd name="connsiteX5" fmla="*/ 391737 w 3094528"/>
              <a:gd name="connsiteY5" fmla="*/ 1632698 h 163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4528" h="1632698">
                <a:moveTo>
                  <a:pt x="391737" y="1632698"/>
                </a:moveTo>
                <a:lnTo>
                  <a:pt x="0" y="1200565"/>
                </a:lnTo>
                <a:lnTo>
                  <a:pt x="2343427" y="0"/>
                </a:lnTo>
                <a:lnTo>
                  <a:pt x="3094528" y="827102"/>
                </a:lnTo>
                <a:lnTo>
                  <a:pt x="2026740" y="1632698"/>
                </a:lnTo>
                <a:lnTo>
                  <a:pt x="391737" y="16326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38722" y="954237"/>
            <a:ext cx="5981307" cy="432063"/>
            <a:chOff x="3260262" y="1087143"/>
            <a:chExt cx="5671476" cy="409682"/>
          </a:xfrm>
          <a:solidFill>
            <a:schemeClr val="bg2">
              <a:lumMod val="10000"/>
            </a:schemeClr>
          </a:solidFill>
        </p:grpSpPr>
        <p:sp>
          <p:nvSpPr>
            <p:cNvPr id="5" name="任意多边形 4"/>
            <p:cNvSpPr/>
            <p:nvPr/>
          </p:nvSpPr>
          <p:spPr>
            <a:xfrm>
              <a:off x="5643744" y="1087143"/>
              <a:ext cx="361387" cy="392120"/>
            </a:xfrm>
            <a:custGeom>
              <a:avLst/>
              <a:gdLst/>
              <a:ahLst/>
              <a:cxnLst/>
              <a:rect l="l" t="t" r="r" b="b"/>
              <a:pathLst>
                <a:path w="361387" h="392120">
                  <a:moveTo>
                    <a:pt x="0" y="0"/>
                  </a:moveTo>
                  <a:lnTo>
                    <a:pt x="8781" y="0"/>
                  </a:lnTo>
                  <a:cubicBezTo>
                    <a:pt x="10427" y="7026"/>
                    <a:pt x="12851" y="11709"/>
                    <a:pt x="16053" y="14050"/>
                  </a:cubicBezTo>
                  <a:cubicBezTo>
                    <a:pt x="19254" y="16391"/>
                    <a:pt x="24696" y="17561"/>
                    <a:pt x="32379" y="17561"/>
                  </a:cubicBezTo>
                  <a:lnTo>
                    <a:pt x="329008" y="17561"/>
                  </a:lnTo>
                  <a:cubicBezTo>
                    <a:pt x="336691" y="17561"/>
                    <a:pt x="342133" y="16391"/>
                    <a:pt x="345335" y="14050"/>
                  </a:cubicBezTo>
                  <a:cubicBezTo>
                    <a:pt x="348537" y="11709"/>
                    <a:pt x="350960" y="7026"/>
                    <a:pt x="352607" y="0"/>
                  </a:cubicBezTo>
                  <a:lnTo>
                    <a:pt x="361387" y="0"/>
                  </a:lnTo>
                  <a:lnTo>
                    <a:pt x="361387" y="70795"/>
                  </a:lnTo>
                  <a:lnTo>
                    <a:pt x="352607" y="70795"/>
                  </a:lnTo>
                  <a:cubicBezTo>
                    <a:pt x="350960" y="63732"/>
                    <a:pt x="348537" y="59040"/>
                    <a:pt x="345335" y="56717"/>
                  </a:cubicBezTo>
                  <a:cubicBezTo>
                    <a:pt x="342133" y="54395"/>
                    <a:pt x="336691" y="53234"/>
                    <a:pt x="329008" y="53234"/>
                  </a:cubicBezTo>
                  <a:lnTo>
                    <a:pt x="202234" y="53234"/>
                  </a:lnTo>
                  <a:lnTo>
                    <a:pt x="202234" y="359741"/>
                  </a:lnTo>
                  <a:cubicBezTo>
                    <a:pt x="202234" y="367241"/>
                    <a:pt x="203423" y="372592"/>
                    <a:pt x="205801" y="375793"/>
                  </a:cubicBezTo>
                  <a:cubicBezTo>
                    <a:pt x="208180" y="378994"/>
                    <a:pt x="212845" y="381510"/>
                    <a:pt x="219796" y="383339"/>
                  </a:cubicBezTo>
                  <a:lnTo>
                    <a:pt x="219796" y="392120"/>
                  </a:lnTo>
                  <a:lnTo>
                    <a:pt x="141591" y="392120"/>
                  </a:lnTo>
                  <a:lnTo>
                    <a:pt x="141591" y="383339"/>
                  </a:lnTo>
                  <a:cubicBezTo>
                    <a:pt x="148543" y="381510"/>
                    <a:pt x="153207" y="379040"/>
                    <a:pt x="155586" y="375930"/>
                  </a:cubicBezTo>
                  <a:cubicBezTo>
                    <a:pt x="157964" y="372820"/>
                    <a:pt x="159153" y="367424"/>
                    <a:pt x="159153" y="359741"/>
                  </a:cubicBezTo>
                  <a:lnTo>
                    <a:pt x="159153" y="53234"/>
                  </a:lnTo>
                  <a:lnTo>
                    <a:pt x="32379" y="53234"/>
                  </a:lnTo>
                  <a:cubicBezTo>
                    <a:pt x="24696" y="53234"/>
                    <a:pt x="19254" y="54395"/>
                    <a:pt x="16053" y="56717"/>
                  </a:cubicBezTo>
                  <a:cubicBezTo>
                    <a:pt x="12851" y="59040"/>
                    <a:pt x="10427" y="63732"/>
                    <a:pt x="8781" y="70795"/>
                  </a:cubicBezTo>
                  <a:lnTo>
                    <a:pt x="0" y="707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374740" y="1087143"/>
              <a:ext cx="333124" cy="409682"/>
            </a:xfrm>
            <a:custGeom>
              <a:avLst/>
              <a:gdLst/>
              <a:ahLst/>
              <a:cxnLst/>
              <a:rect l="l" t="t" r="r" b="b"/>
              <a:pathLst>
                <a:path w="333124" h="409682">
                  <a:moveTo>
                    <a:pt x="320776" y="0"/>
                  </a:moveTo>
                  <a:lnTo>
                    <a:pt x="329557" y="0"/>
                  </a:lnTo>
                  <a:lnTo>
                    <a:pt x="329557" y="70795"/>
                  </a:lnTo>
                  <a:lnTo>
                    <a:pt x="320776" y="70795"/>
                  </a:lnTo>
                  <a:cubicBezTo>
                    <a:pt x="319130" y="63918"/>
                    <a:pt x="316706" y="59272"/>
                    <a:pt x="313504" y="56857"/>
                  </a:cubicBezTo>
                  <a:cubicBezTo>
                    <a:pt x="310303" y="54441"/>
                    <a:pt x="304861" y="53234"/>
                    <a:pt x="297178" y="53234"/>
                  </a:cubicBezTo>
                  <a:lnTo>
                    <a:pt x="60643" y="53234"/>
                  </a:lnTo>
                  <a:lnTo>
                    <a:pt x="60643" y="181654"/>
                  </a:lnTo>
                  <a:lnTo>
                    <a:pt x="215680" y="181654"/>
                  </a:lnTo>
                  <a:cubicBezTo>
                    <a:pt x="223364" y="181654"/>
                    <a:pt x="228806" y="180465"/>
                    <a:pt x="232007" y="178087"/>
                  </a:cubicBezTo>
                  <a:cubicBezTo>
                    <a:pt x="235208" y="175708"/>
                    <a:pt x="237632" y="171044"/>
                    <a:pt x="239279" y="164092"/>
                  </a:cubicBezTo>
                  <a:lnTo>
                    <a:pt x="248060" y="164092"/>
                  </a:lnTo>
                  <a:lnTo>
                    <a:pt x="248060" y="234888"/>
                  </a:lnTo>
                  <a:lnTo>
                    <a:pt x="239279" y="234888"/>
                  </a:lnTo>
                  <a:cubicBezTo>
                    <a:pt x="237632" y="227936"/>
                    <a:pt x="235208" y="223271"/>
                    <a:pt x="232007" y="220893"/>
                  </a:cubicBezTo>
                  <a:cubicBezTo>
                    <a:pt x="228806" y="218515"/>
                    <a:pt x="223364" y="217326"/>
                    <a:pt x="215680" y="217326"/>
                  </a:cubicBezTo>
                  <a:lnTo>
                    <a:pt x="60643" y="217326"/>
                  </a:lnTo>
                  <a:lnTo>
                    <a:pt x="60643" y="356448"/>
                  </a:lnTo>
                  <a:lnTo>
                    <a:pt x="300745" y="356448"/>
                  </a:lnTo>
                  <a:cubicBezTo>
                    <a:pt x="308428" y="356448"/>
                    <a:pt x="313870" y="355259"/>
                    <a:pt x="317072" y="352881"/>
                  </a:cubicBezTo>
                  <a:cubicBezTo>
                    <a:pt x="320273" y="350502"/>
                    <a:pt x="322697" y="345838"/>
                    <a:pt x="324343" y="338886"/>
                  </a:cubicBezTo>
                  <a:lnTo>
                    <a:pt x="333124" y="338886"/>
                  </a:lnTo>
                  <a:lnTo>
                    <a:pt x="333124" y="409682"/>
                  </a:lnTo>
                  <a:lnTo>
                    <a:pt x="324343" y="409682"/>
                  </a:lnTo>
                  <a:cubicBezTo>
                    <a:pt x="322517" y="402730"/>
                    <a:pt x="320004" y="398065"/>
                    <a:pt x="316804" y="395687"/>
                  </a:cubicBezTo>
                  <a:cubicBezTo>
                    <a:pt x="313604" y="393309"/>
                    <a:pt x="308166" y="392120"/>
                    <a:pt x="300492" y="392120"/>
                  </a:cubicBezTo>
                  <a:lnTo>
                    <a:pt x="0" y="392120"/>
                  </a:lnTo>
                  <a:lnTo>
                    <a:pt x="0" y="383339"/>
                  </a:lnTo>
                  <a:cubicBezTo>
                    <a:pt x="7135" y="381510"/>
                    <a:pt x="11845" y="379040"/>
                    <a:pt x="14132" y="375930"/>
                  </a:cubicBezTo>
                  <a:cubicBezTo>
                    <a:pt x="16419" y="372820"/>
                    <a:pt x="17562" y="367424"/>
                    <a:pt x="17562" y="359741"/>
                  </a:cubicBezTo>
                  <a:lnTo>
                    <a:pt x="17562" y="49941"/>
                  </a:lnTo>
                  <a:cubicBezTo>
                    <a:pt x="17562" y="42258"/>
                    <a:pt x="16373" y="36861"/>
                    <a:pt x="13995" y="33751"/>
                  </a:cubicBezTo>
                  <a:cubicBezTo>
                    <a:pt x="11617" y="30641"/>
                    <a:pt x="6952" y="28172"/>
                    <a:pt x="0" y="26342"/>
                  </a:cubicBezTo>
                  <a:lnTo>
                    <a:pt x="0" y="17561"/>
                  </a:lnTo>
                  <a:lnTo>
                    <a:pt x="297178" y="17561"/>
                  </a:lnTo>
                  <a:cubicBezTo>
                    <a:pt x="304861" y="17561"/>
                    <a:pt x="310257" y="16391"/>
                    <a:pt x="313367" y="14050"/>
                  </a:cubicBezTo>
                  <a:cubicBezTo>
                    <a:pt x="316477" y="11709"/>
                    <a:pt x="318947" y="7026"/>
                    <a:pt x="3207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853544" y="1087143"/>
              <a:ext cx="361387" cy="392120"/>
            </a:xfrm>
            <a:custGeom>
              <a:avLst/>
              <a:gdLst/>
              <a:ahLst/>
              <a:cxnLst/>
              <a:rect l="l" t="t" r="r" b="b"/>
              <a:pathLst>
                <a:path w="361387" h="392120">
                  <a:moveTo>
                    <a:pt x="0" y="0"/>
                  </a:moveTo>
                  <a:lnTo>
                    <a:pt x="8781" y="0"/>
                  </a:lnTo>
                  <a:cubicBezTo>
                    <a:pt x="10427" y="7026"/>
                    <a:pt x="12851" y="11709"/>
                    <a:pt x="16053" y="14050"/>
                  </a:cubicBezTo>
                  <a:cubicBezTo>
                    <a:pt x="19254" y="16391"/>
                    <a:pt x="24697" y="17561"/>
                    <a:pt x="32379" y="17561"/>
                  </a:cubicBezTo>
                  <a:lnTo>
                    <a:pt x="329007" y="17561"/>
                  </a:lnTo>
                  <a:cubicBezTo>
                    <a:pt x="336691" y="17561"/>
                    <a:pt x="342133" y="16391"/>
                    <a:pt x="345335" y="14050"/>
                  </a:cubicBezTo>
                  <a:cubicBezTo>
                    <a:pt x="348535" y="11709"/>
                    <a:pt x="350960" y="7026"/>
                    <a:pt x="352606" y="0"/>
                  </a:cubicBezTo>
                  <a:lnTo>
                    <a:pt x="361387" y="0"/>
                  </a:lnTo>
                  <a:lnTo>
                    <a:pt x="361387" y="70795"/>
                  </a:lnTo>
                  <a:lnTo>
                    <a:pt x="352606" y="70795"/>
                  </a:lnTo>
                  <a:cubicBezTo>
                    <a:pt x="350960" y="63732"/>
                    <a:pt x="348535" y="59040"/>
                    <a:pt x="345335" y="56717"/>
                  </a:cubicBezTo>
                  <a:cubicBezTo>
                    <a:pt x="342133" y="54395"/>
                    <a:pt x="336691" y="53234"/>
                    <a:pt x="329007" y="53234"/>
                  </a:cubicBezTo>
                  <a:lnTo>
                    <a:pt x="202234" y="53234"/>
                  </a:lnTo>
                  <a:lnTo>
                    <a:pt x="202234" y="359741"/>
                  </a:lnTo>
                  <a:cubicBezTo>
                    <a:pt x="202234" y="367241"/>
                    <a:pt x="203423" y="372592"/>
                    <a:pt x="205801" y="375793"/>
                  </a:cubicBezTo>
                  <a:cubicBezTo>
                    <a:pt x="208179" y="378994"/>
                    <a:pt x="212845" y="381510"/>
                    <a:pt x="219795" y="383339"/>
                  </a:cubicBezTo>
                  <a:lnTo>
                    <a:pt x="219795" y="392120"/>
                  </a:lnTo>
                  <a:lnTo>
                    <a:pt x="141591" y="392120"/>
                  </a:lnTo>
                  <a:lnTo>
                    <a:pt x="141591" y="383339"/>
                  </a:lnTo>
                  <a:cubicBezTo>
                    <a:pt x="148543" y="381510"/>
                    <a:pt x="153208" y="379040"/>
                    <a:pt x="155586" y="375930"/>
                  </a:cubicBezTo>
                  <a:cubicBezTo>
                    <a:pt x="157965" y="372820"/>
                    <a:pt x="159153" y="367424"/>
                    <a:pt x="159153" y="359741"/>
                  </a:cubicBezTo>
                  <a:lnTo>
                    <a:pt x="159153" y="53234"/>
                  </a:lnTo>
                  <a:lnTo>
                    <a:pt x="32379" y="53234"/>
                  </a:lnTo>
                  <a:cubicBezTo>
                    <a:pt x="24697" y="53234"/>
                    <a:pt x="19254" y="54395"/>
                    <a:pt x="16053" y="56717"/>
                  </a:cubicBezTo>
                  <a:cubicBezTo>
                    <a:pt x="12851" y="59040"/>
                    <a:pt x="10427" y="63732"/>
                    <a:pt x="8781" y="70795"/>
                  </a:cubicBezTo>
                  <a:lnTo>
                    <a:pt x="0" y="707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260262" y="1098119"/>
              <a:ext cx="414347" cy="387730"/>
            </a:xfrm>
            <a:custGeom>
              <a:avLst/>
              <a:gdLst/>
              <a:ahLst/>
              <a:cxnLst/>
              <a:rect l="l" t="t" r="r" b="b"/>
              <a:pathLst>
                <a:path w="414347" h="387730">
                  <a:moveTo>
                    <a:pt x="221442" y="0"/>
                  </a:moveTo>
                  <a:cubicBezTo>
                    <a:pt x="275042" y="0"/>
                    <a:pt x="326904" y="14177"/>
                    <a:pt x="377028" y="42532"/>
                  </a:cubicBezTo>
                  <a:cubicBezTo>
                    <a:pt x="380321" y="44361"/>
                    <a:pt x="382608" y="45276"/>
                    <a:pt x="383888" y="45276"/>
                  </a:cubicBezTo>
                  <a:cubicBezTo>
                    <a:pt x="386266" y="45276"/>
                    <a:pt x="390565" y="41800"/>
                    <a:pt x="396785" y="34849"/>
                  </a:cubicBezTo>
                  <a:lnTo>
                    <a:pt x="404194" y="38965"/>
                  </a:lnTo>
                  <a:lnTo>
                    <a:pt x="363582" y="106742"/>
                  </a:lnTo>
                  <a:lnTo>
                    <a:pt x="356174" y="102352"/>
                  </a:lnTo>
                  <a:cubicBezTo>
                    <a:pt x="357820" y="96864"/>
                    <a:pt x="358643" y="92565"/>
                    <a:pt x="358643" y="89455"/>
                  </a:cubicBezTo>
                  <a:cubicBezTo>
                    <a:pt x="358643" y="81955"/>
                    <a:pt x="346935" y="72533"/>
                    <a:pt x="323520" y="61191"/>
                  </a:cubicBezTo>
                  <a:cubicBezTo>
                    <a:pt x="291323" y="45459"/>
                    <a:pt x="256200" y="37593"/>
                    <a:pt x="218149" y="37593"/>
                  </a:cubicBezTo>
                  <a:cubicBezTo>
                    <a:pt x="166928" y="37593"/>
                    <a:pt x="125402" y="51757"/>
                    <a:pt x="93571" y="80087"/>
                  </a:cubicBezTo>
                  <a:cubicBezTo>
                    <a:pt x="61192" y="108965"/>
                    <a:pt x="45002" y="146342"/>
                    <a:pt x="45002" y="192218"/>
                  </a:cubicBezTo>
                  <a:cubicBezTo>
                    <a:pt x="45002" y="237912"/>
                    <a:pt x="61832" y="275838"/>
                    <a:pt x="95492" y="305997"/>
                  </a:cubicBezTo>
                  <a:cubicBezTo>
                    <a:pt x="128054" y="335423"/>
                    <a:pt x="168208" y="350137"/>
                    <a:pt x="215954" y="350137"/>
                  </a:cubicBezTo>
                  <a:cubicBezTo>
                    <a:pt x="262602" y="350137"/>
                    <a:pt x="303763" y="336554"/>
                    <a:pt x="339435" y="309388"/>
                  </a:cubicBezTo>
                  <a:cubicBezTo>
                    <a:pt x="355533" y="297131"/>
                    <a:pt x="363582" y="288442"/>
                    <a:pt x="363582" y="283320"/>
                  </a:cubicBezTo>
                  <a:cubicBezTo>
                    <a:pt x="363582" y="280759"/>
                    <a:pt x="362027" y="276551"/>
                    <a:pt x="358918" y="270697"/>
                  </a:cubicBezTo>
                  <a:lnTo>
                    <a:pt x="365503" y="265484"/>
                  </a:lnTo>
                  <a:lnTo>
                    <a:pt x="414347" y="324754"/>
                  </a:lnTo>
                  <a:lnTo>
                    <a:pt x="407487" y="330255"/>
                  </a:lnTo>
                  <a:cubicBezTo>
                    <a:pt x="402365" y="325673"/>
                    <a:pt x="398157" y="323382"/>
                    <a:pt x="394864" y="323382"/>
                  </a:cubicBezTo>
                  <a:cubicBezTo>
                    <a:pt x="392852" y="323382"/>
                    <a:pt x="389376" y="325306"/>
                    <a:pt x="384437" y="329153"/>
                  </a:cubicBezTo>
                  <a:cubicBezTo>
                    <a:pt x="367607" y="341805"/>
                    <a:pt x="353658" y="351293"/>
                    <a:pt x="342591" y="357618"/>
                  </a:cubicBezTo>
                  <a:cubicBezTo>
                    <a:pt x="331523" y="363944"/>
                    <a:pt x="319404" y="369306"/>
                    <a:pt x="306232" y="373705"/>
                  </a:cubicBezTo>
                  <a:cubicBezTo>
                    <a:pt x="278975" y="383055"/>
                    <a:pt x="248974" y="387730"/>
                    <a:pt x="216229" y="387730"/>
                  </a:cubicBezTo>
                  <a:cubicBezTo>
                    <a:pt x="153116" y="387730"/>
                    <a:pt x="101803" y="370168"/>
                    <a:pt x="62289" y="335045"/>
                  </a:cubicBezTo>
                  <a:cubicBezTo>
                    <a:pt x="20763" y="298275"/>
                    <a:pt x="0" y="251352"/>
                    <a:pt x="0" y="194276"/>
                  </a:cubicBezTo>
                  <a:cubicBezTo>
                    <a:pt x="0" y="149274"/>
                    <a:pt x="12988" y="110309"/>
                    <a:pt x="38965" y="77381"/>
                  </a:cubicBezTo>
                  <a:cubicBezTo>
                    <a:pt x="79576" y="25794"/>
                    <a:pt x="140402" y="0"/>
                    <a:pt x="2214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041311" y="1098119"/>
              <a:ext cx="448098" cy="387730"/>
            </a:xfrm>
            <a:custGeom>
              <a:avLst/>
              <a:gdLst/>
              <a:ahLst/>
              <a:cxnLst/>
              <a:rect l="l" t="t" r="r" b="b"/>
              <a:pathLst>
                <a:path w="448098" h="387730">
                  <a:moveTo>
                    <a:pt x="223363" y="0"/>
                  </a:moveTo>
                  <a:cubicBezTo>
                    <a:pt x="289402" y="0"/>
                    <a:pt x="342636" y="17287"/>
                    <a:pt x="383065" y="51862"/>
                  </a:cubicBezTo>
                  <a:cubicBezTo>
                    <a:pt x="405749" y="71070"/>
                    <a:pt x="422762" y="94577"/>
                    <a:pt x="434104" y="122383"/>
                  </a:cubicBezTo>
                  <a:cubicBezTo>
                    <a:pt x="443433" y="145250"/>
                    <a:pt x="448098" y="169855"/>
                    <a:pt x="448098" y="196197"/>
                  </a:cubicBezTo>
                  <a:cubicBezTo>
                    <a:pt x="448098" y="231869"/>
                    <a:pt x="437945" y="265255"/>
                    <a:pt x="417640" y="296354"/>
                  </a:cubicBezTo>
                  <a:cubicBezTo>
                    <a:pt x="395322" y="330746"/>
                    <a:pt x="364314" y="355533"/>
                    <a:pt x="324617" y="370717"/>
                  </a:cubicBezTo>
                  <a:cubicBezTo>
                    <a:pt x="294982" y="382059"/>
                    <a:pt x="261413" y="387730"/>
                    <a:pt x="223912" y="387730"/>
                  </a:cubicBezTo>
                  <a:cubicBezTo>
                    <a:pt x="158238" y="387730"/>
                    <a:pt x="105279" y="370442"/>
                    <a:pt x="65033" y="335868"/>
                  </a:cubicBezTo>
                  <a:cubicBezTo>
                    <a:pt x="42532" y="316477"/>
                    <a:pt x="25519" y="292970"/>
                    <a:pt x="13994" y="265346"/>
                  </a:cubicBezTo>
                  <a:cubicBezTo>
                    <a:pt x="4665" y="242663"/>
                    <a:pt x="0" y="218790"/>
                    <a:pt x="0" y="193728"/>
                  </a:cubicBezTo>
                  <a:cubicBezTo>
                    <a:pt x="0" y="156592"/>
                    <a:pt x="10061" y="122383"/>
                    <a:pt x="30184" y="91101"/>
                  </a:cubicBezTo>
                  <a:cubicBezTo>
                    <a:pt x="52136" y="57258"/>
                    <a:pt x="83235" y="32562"/>
                    <a:pt x="123481" y="17013"/>
                  </a:cubicBezTo>
                  <a:cubicBezTo>
                    <a:pt x="151653" y="6220"/>
                    <a:pt x="184947" y="549"/>
                    <a:pt x="223363" y="0"/>
                  </a:cubicBezTo>
                  <a:close/>
                  <a:moveTo>
                    <a:pt x="223363" y="37593"/>
                  </a:moveTo>
                  <a:cubicBezTo>
                    <a:pt x="167202" y="37593"/>
                    <a:pt x="122749" y="53325"/>
                    <a:pt x="90004" y="84790"/>
                  </a:cubicBezTo>
                  <a:cubicBezTo>
                    <a:pt x="60002" y="113694"/>
                    <a:pt x="45002" y="150006"/>
                    <a:pt x="45002" y="193728"/>
                  </a:cubicBezTo>
                  <a:cubicBezTo>
                    <a:pt x="45002" y="237632"/>
                    <a:pt x="60002" y="274036"/>
                    <a:pt x="90004" y="302940"/>
                  </a:cubicBezTo>
                  <a:cubicBezTo>
                    <a:pt x="122566" y="334404"/>
                    <a:pt x="167202" y="350137"/>
                    <a:pt x="223912" y="350137"/>
                  </a:cubicBezTo>
                  <a:cubicBezTo>
                    <a:pt x="280805" y="350137"/>
                    <a:pt x="325623" y="334404"/>
                    <a:pt x="358369" y="302940"/>
                  </a:cubicBezTo>
                  <a:cubicBezTo>
                    <a:pt x="388187" y="274036"/>
                    <a:pt x="403096" y="238364"/>
                    <a:pt x="403096" y="195923"/>
                  </a:cubicBezTo>
                  <a:cubicBezTo>
                    <a:pt x="403096" y="150006"/>
                    <a:pt x="388187" y="112962"/>
                    <a:pt x="358369" y="84790"/>
                  </a:cubicBezTo>
                  <a:cubicBezTo>
                    <a:pt x="340441" y="67960"/>
                    <a:pt x="321233" y="56161"/>
                    <a:pt x="300744" y="49392"/>
                  </a:cubicBezTo>
                  <a:cubicBezTo>
                    <a:pt x="278060" y="41709"/>
                    <a:pt x="252267" y="37776"/>
                    <a:pt x="223363" y="375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56356" y="1098119"/>
              <a:ext cx="375382" cy="387730"/>
            </a:xfrm>
            <a:custGeom>
              <a:avLst/>
              <a:gdLst/>
              <a:ahLst/>
              <a:cxnLst/>
              <a:rect l="l" t="t" r="r" b="b"/>
              <a:pathLst>
                <a:path w="375382" h="387730">
                  <a:moveTo>
                    <a:pt x="195100" y="0"/>
                  </a:moveTo>
                  <a:cubicBezTo>
                    <a:pt x="220162" y="0"/>
                    <a:pt x="243440" y="2487"/>
                    <a:pt x="264934" y="7462"/>
                  </a:cubicBezTo>
                  <a:cubicBezTo>
                    <a:pt x="286430" y="12437"/>
                    <a:pt x="310714" y="21006"/>
                    <a:pt x="337788" y="33168"/>
                  </a:cubicBezTo>
                  <a:cubicBezTo>
                    <a:pt x="343825" y="35749"/>
                    <a:pt x="347576" y="37040"/>
                    <a:pt x="349039" y="37040"/>
                  </a:cubicBezTo>
                  <a:cubicBezTo>
                    <a:pt x="352332" y="37040"/>
                    <a:pt x="356814" y="33354"/>
                    <a:pt x="362484" y="25982"/>
                  </a:cubicBezTo>
                  <a:lnTo>
                    <a:pt x="370168" y="29854"/>
                  </a:lnTo>
                  <a:lnTo>
                    <a:pt x="330928" y="100705"/>
                  </a:lnTo>
                  <a:lnTo>
                    <a:pt x="323245" y="96589"/>
                  </a:lnTo>
                  <a:cubicBezTo>
                    <a:pt x="326355" y="88357"/>
                    <a:pt x="327910" y="83235"/>
                    <a:pt x="327910" y="81223"/>
                  </a:cubicBezTo>
                  <a:cubicBezTo>
                    <a:pt x="327910" y="75735"/>
                    <a:pt x="321141" y="69789"/>
                    <a:pt x="307604" y="63387"/>
                  </a:cubicBezTo>
                  <a:cubicBezTo>
                    <a:pt x="270834" y="46191"/>
                    <a:pt x="231870" y="37593"/>
                    <a:pt x="190709" y="37593"/>
                  </a:cubicBezTo>
                  <a:cubicBezTo>
                    <a:pt x="156866" y="37593"/>
                    <a:pt x="127414" y="43891"/>
                    <a:pt x="102352" y="56488"/>
                  </a:cubicBezTo>
                  <a:cubicBezTo>
                    <a:pt x="90278" y="62694"/>
                    <a:pt x="80720" y="70725"/>
                    <a:pt x="73676" y="80584"/>
                  </a:cubicBezTo>
                  <a:cubicBezTo>
                    <a:pt x="66634" y="90442"/>
                    <a:pt x="63112" y="100848"/>
                    <a:pt x="63112" y="111801"/>
                  </a:cubicBezTo>
                  <a:cubicBezTo>
                    <a:pt x="63112" y="120928"/>
                    <a:pt x="65856" y="129553"/>
                    <a:pt x="71344" y="137677"/>
                  </a:cubicBezTo>
                  <a:cubicBezTo>
                    <a:pt x="76832" y="145800"/>
                    <a:pt x="84058" y="151871"/>
                    <a:pt x="93022" y="155890"/>
                  </a:cubicBezTo>
                  <a:cubicBezTo>
                    <a:pt x="102900" y="160452"/>
                    <a:pt x="114562" y="163601"/>
                    <a:pt x="128008" y="165336"/>
                  </a:cubicBezTo>
                  <a:cubicBezTo>
                    <a:pt x="141454" y="167071"/>
                    <a:pt x="163360" y="168394"/>
                    <a:pt x="193728" y="169306"/>
                  </a:cubicBezTo>
                  <a:cubicBezTo>
                    <a:pt x="235802" y="170586"/>
                    <a:pt x="265895" y="172553"/>
                    <a:pt x="284006" y="175205"/>
                  </a:cubicBezTo>
                  <a:cubicBezTo>
                    <a:pt x="302116" y="177858"/>
                    <a:pt x="317025" y="182477"/>
                    <a:pt x="328733" y="189063"/>
                  </a:cubicBezTo>
                  <a:cubicBezTo>
                    <a:pt x="359832" y="206442"/>
                    <a:pt x="375382" y="232876"/>
                    <a:pt x="375382" y="268365"/>
                  </a:cubicBezTo>
                  <a:cubicBezTo>
                    <a:pt x="375382" y="302208"/>
                    <a:pt x="361296" y="329922"/>
                    <a:pt x="333124" y="351509"/>
                  </a:cubicBezTo>
                  <a:cubicBezTo>
                    <a:pt x="301842" y="375656"/>
                    <a:pt x="258760" y="387730"/>
                    <a:pt x="203880" y="387730"/>
                  </a:cubicBezTo>
                  <a:cubicBezTo>
                    <a:pt x="172233" y="387730"/>
                    <a:pt x="144610" y="384528"/>
                    <a:pt x="121011" y="378126"/>
                  </a:cubicBezTo>
                  <a:cubicBezTo>
                    <a:pt x="97412" y="371723"/>
                    <a:pt x="69240" y="359924"/>
                    <a:pt x="36495" y="342728"/>
                  </a:cubicBezTo>
                  <a:cubicBezTo>
                    <a:pt x="27348" y="338520"/>
                    <a:pt x="21952" y="336417"/>
                    <a:pt x="20306" y="336417"/>
                  </a:cubicBezTo>
                  <a:cubicBezTo>
                    <a:pt x="17562" y="336417"/>
                    <a:pt x="13262" y="339709"/>
                    <a:pt x="7408" y="346295"/>
                  </a:cubicBezTo>
                  <a:lnTo>
                    <a:pt x="0" y="341630"/>
                  </a:lnTo>
                  <a:lnTo>
                    <a:pt x="41160" y="272755"/>
                  </a:lnTo>
                  <a:lnTo>
                    <a:pt x="48843" y="277146"/>
                  </a:lnTo>
                  <a:cubicBezTo>
                    <a:pt x="45368" y="284463"/>
                    <a:pt x="43630" y="289402"/>
                    <a:pt x="43630" y="291963"/>
                  </a:cubicBezTo>
                  <a:cubicBezTo>
                    <a:pt x="43630" y="297817"/>
                    <a:pt x="55338" y="306873"/>
                    <a:pt x="78753" y="319129"/>
                  </a:cubicBezTo>
                  <a:cubicBezTo>
                    <a:pt x="99790" y="330105"/>
                    <a:pt x="120050" y="338017"/>
                    <a:pt x="139533" y="342865"/>
                  </a:cubicBezTo>
                  <a:cubicBezTo>
                    <a:pt x="159016" y="347713"/>
                    <a:pt x="180190" y="350137"/>
                    <a:pt x="203057" y="350137"/>
                  </a:cubicBezTo>
                  <a:cubicBezTo>
                    <a:pt x="249340" y="350137"/>
                    <a:pt x="284463" y="339984"/>
                    <a:pt x="308428" y="319678"/>
                  </a:cubicBezTo>
                  <a:cubicBezTo>
                    <a:pt x="324342" y="306141"/>
                    <a:pt x="332300" y="290043"/>
                    <a:pt x="332300" y="271383"/>
                  </a:cubicBezTo>
                  <a:cubicBezTo>
                    <a:pt x="332300" y="246870"/>
                    <a:pt x="318672" y="229949"/>
                    <a:pt x="291414" y="220619"/>
                  </a:cubicBezTo>
                  <a:cubicBezTo>
                    <a:pt x="282634" y="217509"/>
                    <a:pt x="273532" y="215543"/>
                    <a:pt x="264112" y="214719"/>
                  </a:cubicBezTo>
                  <a:cubicBezTo>
                    <a:pt x="254690" y="213896"/>
                    <a:pt x="227936" y="212661"/>
                    <a:pt x="183849" y="211015"/>
                  </a:cubicBezTo>
                  <a:cubicBezTo>
                    <a:pt x="152384" y="209734"/>
                    <a:pt x="127734" y="207356"/>
                    <a:pt x="109898" y="203880"/>
                  </a:cubicBezTo>
                  <a:cubicBezTo>
                    <a:pt x="92062" y="200405"/>
                    <a:pt x="76192" y="194734"/>
                    <a:pt x="62289" y="186868"/>
                  </a:cubicBezTo>
                  <a:cubicBezTo>
                    <a:pt x="49301" y="179550"/>
                    <a:pt x="39010" y="169306"/>
                    <a:pt x="31418" y="156135"/>
                  </a:cubicBezTo>
                  <a:cubicBezTo>
                    <a:pt x="23827" y="142963"/>
                    <a:pt x="20031" y="128603"/>
                    <a:pt x="20031" y="113053"/>
                  </a:cubicBezTo>
                  <a:cubicBezTo>
                    <a:pt x="20031" y="86528"/>
                    <a:pt x="29910" y="63753"/>
                    <a:pt x="49666" y="44727"/>
                  </a:cubicBezTo>
                  <a:cubicBezTo>
                    <a:pt x="64301" y="30824"/>
                    <a:pt x="84516" y="19894"/>
                    <a:pt x="110310" y="11936"/>
                  </a:cubicBezTo>
                  <a:cubicBezTo>
                    <a:pt x="136103" y="3979"/>
                    <a:pt x="164366" y="0"/>
                    <a:pt x="1951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879317" y="1104705"/>
              <a:ext cx="390199" cy="374559"/>
            </a:xfrm>
            <a:custGeom>
              <a:avLst/>
              <a:gdLst/>
              <a:ahLst/>
              <a:cxnLst/>
              <a:rect l="l" t="t" r="r" b="b"/>
              <a:pathLst>
                <a:path w="390199" h="374559">
                  <a:moveTo>
                    <a:pt x="0" y="0"/>
                  </a:moveTo>
                  <a:lnTo>
                    <a:pt x="107617" y="0"/>
                  </a:lnTo>
                  <a:lnTo>
                    <a:pt x="107617" y="8781"/>
                  </a:lnTo>
                  <a:cubicBezTo>
                    <a:pt x="99016" y="11708"/>
                    <a:pt x="94716" y="15824"/>
                    <a:pt x="94716" y="21129"/>
                  </a:cubicBezTo>
                  <a:cubicBezTo>
                    <a:pt x="94716" y="24788"/>
                    <a:pt x="99016" y="31648"/>
                    <a:pt x="107617" y="41710"/>
                  </a:cubicBezTo>
                  <a:lnTo>
                    <a:pt x="333398" y="305684"/>
                  </a:lnTo>
                  <a:lnTo>
                    <a:pt x="333398" y="32380"/>
                  </a:lnTo>
                  <a:cubicBezTo>
                    <a:pt x="333398" y="24697"/>
                    <a:pt x="332209" y="19254"/>
                    <a:pt x="329831" y="16053"/>
                  </a:cubicBezTo>
                  <a:cubicBezTo>
                    <a:pt x="327453" y="12852"/>
                    <a:pt x="322788" y="10428"/>
                    <a:pt x="315836" y="8781"/>
                  </a:cubicBezTo>
                  <a:lnTo>
                    <a:pt x="315836" y="0"/>
                  </a:lnTo>
                  <a:lnTo>
                    <a:pt x="390199" y="0"/>
                  </a:lnTo>
                  <a:lnTo>
                    <a:pt x="390199" y="8781"/>
                  </a:lnTo>
                  <a:cubicBezTo>
                    <a:pt x="383247" y="10428"/>
                    <a:pt x="378583" y="12852"/>
                    <a:pt x="376204" y="16053"/>
                  </a:cubicBezTo>
                  <a:cubicBezTo>
                    <a:pt x="373826" y="19254"/>
                    <a:pt x="372637" y="24697"/>
                    <a:pt x="372637" y="32380"/>
                  </a:cubicBezTo>
                  <a:lnTo>
                    <a:pt x="372637" y="342180"/>
                  </a:lnTo>
                  <a:cubicBezTo>
                    <a:pt x="372637" y="349863"/>
                    <a:pt x="373826" y="355259"/>
                    <a:pt x="376204" y="358369"/>
                  </a:cubicBezTo>
                  <a:cubicBezTo>
                    <a:pt x="378583" y="361479"/>
                    <a:pt x="383247" y="363949"/>
                    <a:pt x="390199" y="365778"/>
                  </a:cubicBezTo>
                  <a:lnTo>
                    <a:pt x="390199" y="374559"/>
                  </a:lnTo>
                  <a:lnTo>
                    <a:pt x="303733" y="374559"/>
                  </a:lnTo>
                  <a:lnTo>
                    <a:pt x="303733" y="365778"/>
                  </a:lnTo>
                  <a:cubicBezTo>
                    <a:pt x="312150" y="363583"/>
                    <a:pt x="316359" y="359833"/>
                    <a:pt x="316359" y="354528"/>
                  </a:cubicBezTo>
                  <a:cubicBezTo>
                    <a:pt x="316359" y="350503"/>
                    <a:pt x="312516" y="343918"/>
                    <a:pt x="304830" y="334771"/>
                  </a:cubicBezTo>
                  <a:lnTo>
                    <a:pt x="56801" y="47472"/>
                  </a:lnTo>
                  <a:lnTo>
                    <a:pt x="56801" y="342180"/>
                  </a:lnTo>
                  <a:cubicBezTo>
                    <a:pt x="56801" y="349680"/>
                    <a:pt x="57990" y="355031"/>
                    <a:pt x="60368" y="358232"/>
                  </a:cubicBezTo>
                  <a:cubicBezTo>
                    <a:pt x="62746" y="361433"/>
                    <a:pt x="67411" y="363949"/>
                    <a:pt x="74362" y="365778"/>
                  </a:cubicBezTo>
                  <a:lnTo>
                    <a:pt x="74362" y="374559"/>
                  </a:lnTo>
                  <a:lnTo>
                    <a:pt x="0" y="374559"/>
                  </a:lnTo>
                  <a:lnTo>
                    <a:pt x="0" y="365778"/>
                  </a:lnTo>
                  <a:cubicBezTo>
                    <a:pt x="7134" y="363949"/>
                    <a:pt x="11845" y="361479"/>
                    <a:pt x="14131" y="358369"/>
                  </a:cubicBezTo>
                  <a:cubicBezTo>
                    <a:pt x="16418" y="355259"/>
                    <a:pt x="17561" y="349863"/>
                    <a:pt x="17561" y="342180"/>
                  </a:cubicBezTo>
                  <a:lnTo>
                    <a:pt x="17561" y="32380"/>
                  </a:lnTo>
                  <a:cubicBezTo>
                    <a:pt x="17561" y="24697"/>
                    <a:pt x="16372" y="19254"/>
                    <a:pt x="13994" y="16053"/>
                  </a:cubicBezTo>
                  <a:cubicBezTo>
                    <a:pt x="11616" y="12852"/>
                    <a:pt x="6951" y="10428"/>
                    <a:pt x="0" y="878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089115" y="1104705"/>
              <a:ext cx="390200" cy="374559"/>
            </a:xfrm>
            <a:custGeom>
              <a:avLst/>
              <a:gdLst/>
              <a:ahLst/>
              <a:cxnLst/>
              <a:rect l="l" t="t" r="r" b="b"/>
              <a:pathLst>
                <a:path w="390200" h="374559">
                  <a:moveTo>
                    <a:pt x="0" y="0"/>
                  </a:moveTo>
                  <a:lnTo>
                    <a:pt x="107617" y="0"/>
                  </a:lnTo>
                  <a:lnTo>
                    <a:pt x="107617" y="8781"/>
                  </a:lnTo>
                  <a:cubicBezTo>
                    <a:pt x="99017" y="11708"/>
                    <a:pt x="94716" y="15824"/>
                    <a:pt x="94716" y="21129"/>
                  </a:cubicBezTo>
                  <a:cubicBezTo>
                    <a:pt x="94716" y="24788"/>
                    <a:pt x="99017" y="31648"/>
                    <a:pt x="107617" y="41710"/>
                  </a:cubicBezTo>
                  <a:lnTo>
                    <a:pt x="333399" y="305684"/>
                  </a:lnTo>
                  <a:lnTo>
                    <a:pt x="333399" y="32380"/>
                  </a:lnTo>
                  <a:cubicBezTo>
                    <a:pt x="333399" y="24697"/>
                    <a:pt x="332209" y="19254"/>
                    <a:pt x="329831" y="16053"/>
                  </a:cubicBezTo>
                  <a:cubicBezTo>
                    <a:pt x="327453" y="12852"/>
                    <a:pt x="322789" y="10428"/>
                    <a:pt x="315837" y="8781"/>
                  </a:cubicBezTo>
                  <a:lnTo>
                    <a:pt x="315837" y="0"/>
                  </a:lnTo>
                  <a:lnTo>
                    <a:pt x="390200" y="0"/>
                  </a:lnTo>
                  <a:lnTo>
                    <a:pt x="390200" y="8781"/>
                  </a:lnTo>
                  <a:cubicBezTo>
                    <a:pt x="383248" y="10428"/>
                    <a:pt x="378583" y="12852"/>
                    <a:pt x="376205" y="16053"/>
                  </a:cubicBezTo>
                  <a:cubicBezTo>
                    <a:pt x="373827" y="19254"/>
                    <a:pt x="372638" y="24697"/>
                    <a:pt x="372638" y="32380"/>
                  </a:cubicBezTo>
                  <a:lnTo>
                    <a:pt x="372638" y="342180"/>
                  </a:lnTo>
                  <a:cubicBezTo>
                    <a:pt x="372638" y="349863"/>
                    <a:pt x="373827" y="355259"/>
                    <a:pt x="376205" y="358369"/>
                  </a:cubicBezTo>
                  <a:cubicBezTo>
                    <a:pt x="378583" y="361479"/>
                    <a:pt x="383248" y="363949"/>
                    <a:pt x="390200" y="365778"/>
                  </a:cubicBezTo>
                  <a:lnTo>
                    <a:pt x="390200" y="374559"/>
                  </a:lnTo>
                  <a:lnTo>
                    <a:pt x="303733" y="374559"/>
                  </a:lnTo>
                  <a:lnTo>
                    <a:pt x="303733" y="365778"/>
                  </a:lnTo>
                  <a:cubicBezTo>
                    <a:pt x="312151" y="363583"/>
                    <a:pt x="316360" y="359833"/>
                    <a:pt x="316360" y="354528"/>
                  </a:cubicBezTo>
                  <a:cubicBezTo>
                    <a:pt x="316360" y="350503"/>
                    <a:pt x="312517" y="343918"/>
                    <a:pt x="304831" y="334771"/>
                  </a:cubicBezTo>
                  <a:lnTo>
                    <a:pt x="56801" y="47472"/>
                  </a:lnTo>
                  <a:lnTo>
                    <a:pt x="56801" y="342180"/>
                  </a:lnTo>
                  <a:cubicBezTo>
                    <a:pt x="56801" y="349680"/>
                    <a:pt x="57991" y="355031"/>
                    <a:pt x="60369" y="358232"/>
                  </a:cubicBezTo>
                  <a:cubicBezTo>
                    <a:pt x="62747" y="361433"/>
                    <a:pt x="67412" y="363949"/>
                    <a:pt x="74363" y="365778"/>
                  </a:cubicBezTo>
                  <a:lnTo>
                    <a:pt x="74363" y="374559"/>
                  </a:lnTo>
                  <a:lnTo>
                    <a:pt x="0" y="374559"/>
                  </a:lnTo>
                  <a:lnTo>
                    <a:pt x="0" y="365778"/>
                  </a:lnTo>
                  <a:cubicBezTo>
                    <a:pt x="7135" y="363949"/>
                    <a:pt x="11845" y="361479"/>
                    <a:pt x="14132" y="358369"/>
                  </a:cubicBezTo>
                  <a:cubicBezTo>
                    <a:pt x="16419" y="355259"/>
                    <a:pt x="17562" y="349863"/>
                    <a:pt x="17562" y="342180"/>
                  </a:cubicBezTo>
                  <a:lnTo>
                    <a:pt x="17562" y="32380"/>
                  </a:lnTo>
                  <a:cubicBezTo>
                    <a:pt x="17562" y="24697"/>
                    <a:pt x="16373" y="19254"/>
                    <a:pt x="13995" y="16053"/>
                  </a:cubicBezTo>
                  <a:cubicBezTo>
                    <a:pt x="11617" y="12852"/>
                    <a:pt x="6952" y="10428"/>
                    <a:pt x="0" y="878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88696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6965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44906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19201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9063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6302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3922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20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gallery dir="l"/>
      </p:transition>
    </mc:Choice>
    <mc:Fallback xmlns="">
      <p:transition spd="slow" advTm="1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6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0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4" grpId="0" animBg="1"/>
          <p:bldP spid="143" grpId="0" animBg="1"/>
          <p:bldP spid="142" grpId="0" animBg="1"/>
          <p:bldP spid="140" grpId="0" animBg="1"/>
          <p:bldP spid="141" grpId="0" animBg="1"/>
          <p:bldP spid="114" grpId="0" animBg="1"/>
          <p:bldP spid="113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4" grpId="0" animBg="1"/>
          <p:bldP spid="143" grpId="0" animBg="1"/>
          <p:bldP spid="142" grpId="0" animBg="1"/>
          <p:bldP spid="140" grpId="0" animBg="1"/>
          <p:bldP spid="141" grpId="0" animBg="1"/>
          <p:bldP spid="114" grpId="0" animBg="1"/>
          <p:bldP spid="113" grpId="0" animBg="1"/>
          <p:bldP spid="112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47903" y="1680909"/>
            <a:ext cx="7307335" cy="4821800"/>
            <a:chOff x="1700421" y="1195378"/>
            <a:chExt cx="4014587" cy="3429024"/>
          </a:xfrm>
        </p:grpSpPr>
        <p:sp>
          <p:nvSpPr>
            <p:cNvPr id="10" name="Rectangle 9"/>
            <p:cNvSpPr/>
            <p:nvPr/>
          </p:nvSpPr>
          <p:spPr>
            <a:xfrm>
              <a:off x="3786182" y="1195378"/>
              <a:ext cx="1928826" cy="17335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00421" y="3000378"/>
              <a:ext cx="4014587" cy="162402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19"/>
            <p:cNvGrpSpPr/>
            <p:nvPr/>
          </p:nvGrpSpPr>
          <p:grpSpPr>
            <a:xfrm>
              <a:off x="4087060" y="1843247"/>
              <a:ext cx="1289538" cy="539132"/>
              <a:chOff x="4087060" y="1843247"/>
              <a:chExt cx="1289538" cy="53913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094969" y="2119729"/>
                <a:ext cx="1281629" cy="26265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087060" y="1843247"/>
                <a:ext cx="1289538" cy="2188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8710858" y="1680908"/>
            <a:ext cx="3044806" cy="4821800"/>
            <a:chOff x="5786446" y="1214428"/>
            <a:chExt cx="1928826" cy="3429024"/>
          </a:xfrm>
        </p:grpSpPr>
        <p:sp>
          <p:nvSpPr>
            <p:cNvPr id="8" name="Rectangle 7"/>
            <p:cNvSpPr/>
            <p:nvPr/>
          </p:nvSpPr>
          <p:spPr>
            <a:xfrm>
              <a:off x="5786446" y="1214428"/>
              <a:ext cx="1928826" cy="1143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86446" y="2428874"/>
              <a:ext cx="1928826" cy="221457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054618" y="1489077"/>
              <a:ext cx="1444578" cy="619841"/>
              <a:chOff x="6054618" y="1489077"/>
              <a:chExt cx="1444578" cy="6198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054619" y="1846267"/>
                <a:ext cx="1444577" cy="26265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54618" y="1489077"/>
                <a:ext cx="1169823" cy="17510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247903" y="1680908"/>
            <a:ext cx="3640872" cy="243768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312138" y="3839951"/>
            <a:ext cx="4209409" cy="936666"/>
            <a:chOff x="1857939" y="3148015"/>
            <a:chExt cx="3991362" cy="888147"/>
          </a:xfrm>
        </p:grpSpPr>
        <p:grpSp>
          <p:nvGrpSpPr>
            <p:cNvPr id="21" name="组合 20"/>
            <p:cNvGrpSpPr/>
            <p:nvPr/>
          </p:nvGrpSpPr>
          <p:grpSpPr>
            <a:xfrm>
              <a:off x="1857939" y="3176590"/>
              <a:ext cx="3991362" cy="826194"/>
              <a:chOff x="2200651" y="3233740"/>
              <a:chExt cx="3991362" cy="826194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200651" y="3233740"/>
                <a:ext cx="789167" cy="82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62" i="1" dirty="0" smtClean="0">
                    <a:solidFill>
                      <a:srgbClr val="3BD19C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04</a:t>
                </a:r>
                <a:endParaRPr lang="zh-CN" altLang="en-US" sz="5062" i="1" dirty="0">
                  <a:solidFill>
                    <a:srgbClr val="3BD19C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168214" y="3414987"/>
                <a:ext cx="3023799" cy="522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531" dirty="0">
                    <a:solidFill>
                      <a:schemeClr val="accent1"/>
                    </a:solidFill>
                    <a:latin typeface="方正粗谭黑简体" panose="02000000000000000000" pitchFamily="2" charset="-122"/>
                    <a:ea typeface="方正粗谭黑简体" panose="02000000000000000000" pitchFamily="2" charset="-122"/>
                  </a:rPr>
                  <a:t>点击添加目录页内容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981958" y="3148015"/>
              <a:ext cx="3743325" cy="888147"/>
              <a:chOff x="1981200" y="3148015"/>
              <a:chExt cx="3743325" cy="888147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任意多边形 132"/>
          <p:cNvSpPr>
            <a:spLocks/>
          </p:cNvSpPr>
          <p:nvPr/>
        </p:nvSpPr>
        <p:spPr bwMode="auto">
          <a:xfrm rot="5400000">
            <a:off x="-739279" y="4044553"/>
            <a:ext cx="2041474" cy="575013"/>
          </a:xfrm>
          <a:custGeom>
            <a:avLst/>
            <a:gdLst>
              <a:gd name="connsiteX0" fmla="*/ 0 w 1935726"/>
              <a:gd name="connsiteY0" fmla="*/ 545227 h 545227"/>
              <a:gd name="connsiteX1" fmla="*/ 981499 w 1935726"/>
              <a:gd name="connsiteY1" fmla="*/ 0 h 545227"/>
              <a:gd name="connsiteX2" fmla="*/ 1935726 w 1935726"/>
              <a:gd name="connsiteY2" fmla="*/ 545227 h 54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726" h="545227">
                <a:moveTo>
                  <a:pt x="0" y="545227"/>
                </a:moveTo>
                <a:lnTo>
                  <a:pt x="981499" y="0"/>
                </a:lnTo>
                <a:lnTo>
                  <a:pt x="1935726" y="5452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5" name="任意多边形 134"/>
          <p:cNvSpPr>
            <a:spLocks/>
          </p:cNvSpPr>
          <p:nvPr/>
        </p:nvSpPr>
        <p:spPr bwMode="auto">
          <a:xfrm rot="5400000">
            <a:off x="-411119" y="6347146"/>
            <a:ext cx="1299070" cy="488931"/>
          </a:xfrm>
          <a:custGeom>
            <a:avLst/>
            <a:gdLst>
              <a:gd name="connsiteX0" fmla="*/ 0 w 1231778"/>
              <a:gd name="connsiteY0" fmla="*/ 463604 h 463604"/>
              <a:gd name="connsiteX1" fmla="*/ 834869 w 1231778"/>
              <a:gd name="connsiteY1" fmla="*/ 0 h 463604"/>
              <a:gd name="connsiteX2" fmla="*/ 1231778 w 1231778"/>
              <a:gd name="connsiteY2" fmla="*/ 227086 h 463604"/>
              <a:gd name="connsiteX3" fmla="*/ 1231778 w 1231778"/>
              <a:gd name="connsiteY3" fmla="*/ 463604 h 46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778" h="463604">
                <a:moveTo>
                  <a:pt x="0" y="463604"/>
                </a:moveTo>
                <a:lnTo>
                  <a:pt x="834869" y="0"/>
                </a:lnTo>
                <a:lnTo>
                  <a:pt x="1231778" y="227086"/>
                </a:lnTo>
                <a:lnTo>
                  <a:pt x="1231778" y="4636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4" name="任意多边形 133"/>
          <p:cNvSpPr>
            <a:spLocks/>
          </p:cNvSpPr>
          <p:nvPr/>
        </p:nvSpPr>
        <p:spPr bwMode="auto">
          <a:xfrm rot="5400000">
            <a:off x="-457834" y="2092963"/>
            <a:ext cx="1257421" cy="353849"/>
          </a:xfrm>
          <a:custGeom>
            <a:avLst/>
            <a:gdLst>
              <a:gd name="connsiteX0" fmla="*/ 0 w 1192287"/>
              <a:gd name="connsiteY0" fmla="*/ 335520 h 335520"/>
              <a:gd name="connsiteX1" fmla="*/ 605461 w 1192287"/>
              <a:gd name="connsiteY1" fmla="*/ 0 h 335520"/>
              <a:gd name="connsiteX2" fmla="*/ 1192287 w 1192287"/>
              <a:gd name="connsiteY2" fmla="*/ 335520 h 3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287" h="335520">
                <a:moveTo>
                  <a:pt x="0" y="335520"/>
                </a:moveTo>
                <a:lnTo>
                  <a:pt x="605461" y="0"/>
                </a:lnTo>
                <a:lnTo>
                  <a:pt x="1192287" y="3355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3" name="任意多边形 142"/>
          <p:cNvSpPr>
            <a:spLocks/>
          </p:cNvSpPr>
          <p:nvPr/>
        </p:nvSpPr>
        <p:spPr bwMode="auto">
          <a:xfrm rot="16200000" flipH="1">
            <a:off x="12383105" y="308125"/>
            <a:ext cx="795253" cy="175229"/>
          </a:xfrm>
          <a:custGeom>
            <a:avLst/>
            <a:gdLst>
              <a:gd name="connsiteX0" fmla="*/ 0 w 754059"/>
              <a:gd name="connsiteY0" fmla="*/ 165063 h 166152"/>
              <a:gd name="connsiteX1" fmla="*/ 0 w 754059"/>
              <a:gd name="connsiteY1" fmla="*/ 166152 h 166152"/>
              <a:gd name="connsiteX2" fmla="*/ 754059 w 754059"/>
              <a:gd name="connsiteY2" fmla="*/ 166152 h 166152"/>
              <a:gd name="connsiteX3" fmla="*/ 380488 w 754059"/>
              <a:gd name="connsiteY3" fmla="*/ 0 h 1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059" h="166152">
                <a:moveTo>
                  <a:pt x="0" y="165063"/>
                </a:moveTo>
                <a:lnTo>
                  <a:pt x="0" y="166152"/>
                </a:lnTo>
                <a:lnTo>
                  <a:pt x="754059" y="166152"/>
                </a:lnTo>
                <a:lnTo>
                  <a:pt x="380488" y="0"/>
                </a:lnTo>
                <a:close/>
              </a:path>
            </a:pathLst>
          </a:custGeom>
          <a:solidFill>
            <a:srgbClr val="F6EB3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2" name="任意多边形 141"/>
          <p:cNvSpPr>
            <a:spLocks/>
          </p:cNvSpPr>
          <p:nvPr/>
        </p:nvSpPr>
        <p:spPr bwMode="auto">
          <a:xfrm rot="16200000" flipH="1">
            <a:off x="12433194" y="1332017"/>
            <a:ext cx="713652" cy="156650"/>
          </a:xfrm>
          <a:custGeom>
            <a:avLst/>
            <a:gdLst>
              <a:gd name="connsiteX0" fmla="*/ 0 w 676685"/>
              <a:gd name="connsiteY0" fmla="*/ 148536 h 148536"/>
              <a:gd name="connsiteX1" fmla="*/ 676685 w 676685"/>
              <a:gd name="connsiteY1" fmla="*/ 148536 h 148536"/>
              <a:gd name="connsiteX2" fmla="*/ 343600 w 676685"/>
              <a:gd name="connsiteY2" fmla="*/ 0 h 1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85" h="148536">
                <a:moveTo>
                  <a:pt x="0" y="148536"/>
                </a:moveTo>
                <a:lnTo>
                  <a:pt x="676685" y="148536"/>
                </a:lnTo>
                <a:lnTo>
                  <a:pt x="343600" y="0"/>
                </a:lnTo>
                <a:close/>
              </a:path>
            </a:pathLst>
          </a:custGeom>
          <a:solidFill>
            <a:srgbClr val="3AD17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0" name="任意多边形 139"/>
          <p:cNvSpPr>
            <a:spLocks/>
          </p:cNvSpPr>
          <p:nvPr/>
        </p:nvSpPr>
        <p:spPr bwMode="auto">
          <a:xfrm rot="16200000" flipH="1">
            <a:off x="12432712" y="5125017"/>
            <a:ext cx="714616" cy="156650"/>
          </a:xfrm>
          <a:custGeom>
            <a:avLst/>
            <a:gdLst>
              <a:gd name="connsiteX0" fmla="*/ 0 w 677599"/>
              <a:gd name="connsiteY0" fmla="*/ 148536 h 148536"/>
              <a:gd name="connsiteX1" fmla="*/ 677599 w 677599"/>
              <a:gd name="connsiteY1" fmla="*/ 148536 h 148536"/>
              <a:gd name="connsiteX2" fmla="*/ 343752 w 677599"/>
              <a:gd name="connsiteY2" fmla="*/ 0 h 1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599" h="148536">
                <a:moveTo>
                  <a:pt x="0" y="148536"/>
                </a:moveTo>
                <a:lnTo>
                  <a:pt x="677599" y="148536"/>
                </a:lnTo>
                <a:lnTo>
                  <a:pt x="343752" y="0"/>
                </a:lnTo>
                <a:close/>
              </a:path>
            </a:pathLst>
          </a:custGeom>
          <a:solidFill>
            <a:srgbClr val="4E81E9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1" name="任意多边形 140"/>
          <p:cNvSpPr>
            <a:spLocks/>
          </p:cNvSpPr>
          <p:nvPr/>
        </p:nvSpPr>
        <p:spPr bwMode="auto">
          <a:xfrm rot="16200000" flipH="1">
            <a:off x="11190537" y="3098811"/>
            <a:ext cx="2751991" cy="603623"/>
          </a:xfrm>
          <a:custGeom>
            <a:avLst/>
            <a:gdLst>
              <a:gd name="connsiteX0" fmla="*/ 0 w 2609438"/>
              <a:gd name="connsiteY0" fmla="*/ 572355 h 572355"/>
              <a:gd name="connsiteX1" fmla="*/ 2609438 w 2609438"/>
              <a:gd name="connsiteY1" fmla="*/ 572355 h 572355"/>
              <a:gd name="connsiteX2" fmla="*/ 1324013 w 2609438"/>
              <a:gd name="connsiteY2" fmla="*/ 0 h 57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9438" h="572355">
                <a:moveTo>
                  <a:pt x="0" y="572355"/>
                </a:moveTo>
                <a:lnTo>
                  <a:pt x="2609438" y="572355"/>
                </a:lnTo>
                <a:lnTo>
                  <a:pt x="1324013" y="0"/>
                </a:lnTo>
                <a:close/>
              </a:path>
            </a:pathLst>
          </a:custGeom>
          <a:solidFill>
            <a:srgbClr val="4CA8F5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4" name="任意多边形 113"/>
          <p:cNvSpPr>
            <a:spLocks/>
          </p:cNvSpPr>
          <p:nvPr/>
        </p:nvSpPr>
        <p:spPr bwMode="auto">
          <a:xfrm rot="10800000">
            <a:off x="5548323" y="-1885"/>
            <a:ext cx="1897657" cy="849605"/>
          </a:xfrm>
          <a:custGeom>
            <a:avLst/>
            <a:gdLst>
              <a:gd name="connsiteX0" fmla="*/ 0 w 1799359"/>
              <a:gd name="connsiteY0" fmla="*/ 805596 h 805596"/>
              <a:gd name="connsiteX1" fmla="*/ 1067788 w 1799359"/>
              <a:gd name="connsiteY1" fmla="*/ 0 h 805596"/>
              <a:gd name="connsiteX2" fmla="*/ 1799359 w 1799359"/>
              <a:gd name="connsiteY2" fmla="*/ 805595 h 805596"/>
              <a:gd name="connsiteX3" fmla="*/ 0 w 1799359"/>
              <a:gd name="connsiteY3" fmla="*/ 805596 h 80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359" h="805596">
                <a:moveTo>
                  <a:pt x="0" y="805596"/>
                </a:moveTo>
                <a:lnTo>
                  <a:pt x="1067788" y="0"/>
                </a:lnTo>
                <a:lnTo>
                  <a:pt x="1799359" y="805595"/>
                </a:lnTo>
                <a:lnTo>
                  <a:pt x="0" y="805596"/>
                </a:lnTo>
                <a:close/>
              </a:path>
            </a:pathLst>
          </a:custGeom>
          <a:solidFill>
            <a:srgbClr val="16BF70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3" name="任意多边形 112"/>
          <p:cNvSpPr>
            <a:spLocks/>
          </p:cNvSpPr>
          <p:nvPr/>
        </p:nvSpPr>
        <p:spPr bwMode="auto">
          <a:xfrm rot="10800000">
            <a:off x="2970658" y="-1884"/>
            <a:ext cx="4475323" cy="1722150"/>
          </a:xfrm>
          <a:custGeom>
            <a:avLst/>
            <a:gdLst>
              <a:gd name="connsiteX0" fmla="*/ 4220642 w 4243502"/>
              <a:gd name="connsiteY0" fmla="*/ 1632943 h 1632943"/>
              <a:gd name="connsiteX1" fmla="*/ 0 w 4243502"/>
              <a:gd name="connsiteY1" fmla="*/ 1632943 h 1632943"/>
              <a:gd name="connsiteX2" fmla="*/ 1 w 4243502"/>
              <a:gd name="connsiteY2" fmla="*/ 1632943 h 1632943"/>
              <a:gd name="connsiteX3" fmla="*/ 1799360 w 4243502"/>
              <a:gd name="connsiteY3" fmla="*/ 1632942 h 1632943"/>
              <a:gd name="connsiteX4" fmla="*/ 1067789 w 4243502"/>
              <a:gd name="connsiteY4" fmla="*/ 827347 h 1632943"/>
              <a:gd name="connsiteX5" fmla="*/ 2164408 w 4243502"/>
              <a:gd name="connsiteY5" fmla="*/ 0 h 1632943"/>
              <a:gd name="connsiteX6" fmla="*/ 4243502 w 4243502"/>
              <a:gd name="connsiteY6" fmla="*/ 1615665 h 1632943"/>
              <a:gd name="connsiteX7" fmla="*/ 4220642 w 4243502"/>
              <a:gd name="connsiteY7" fmla="*/ 1632943 h 16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3502" h="1632943">
                <a:moveTo>
                  <a:pt x="4220642" y="1632943"/>
                </a:moveTo>
                <a:lnTo>
                  <a:pt x="0" y="1632943"/>
                </a:lnTo>
                <a:lnTo>
                  <a:pt x="1" y="1632943"/>
                </a:lnTo>
                <a:lnTo>
                  <a:pt x="1799360" y="1632942"/>
                </a:lnTo>
                <a:lnTo>
                  <a:pt x="1067789" y="827347"/>
                </a:lnTo>
                <a:lnTo>
                  <a:pt x="2164408" y="0"/>
                </a:lnTo>
                <a:lnTo>
                  <a:pt x="4243502" y="1615665"/>
                </a:lnTo>
                <a:lnTo>
                  <a:pt x="4220642" y="1632943"/>
                </a:lnTo>
                <a:close/>
              </a:path>
            </a:pathLst>
          </a:custGeom>
          <a:solidFill>
            <a:srgbClr val="3AD17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2" name="任意多边形 111"/>
          <p:cNvSpPr>
            <a:spLocks/>
          </p:cNvSpPr>
          <p:nvPr/>
        </p:nvSpPr>
        <p:spPr bwMode="auto">
          <a:xfrm rot="10800000">
            <a:off x="6319859" y="-1886"/>
            <a:ext cx="3263581" cy="1721892"/>
          </a:xfrm>
          <a:custGeom>
            <a:avLst/>
            <a:gdLst>
              <a:gd name="connsiteX0" fmla="*/ 391737 w 3094528"/>
              <a:gd name="connsiteY0" fmla="*/ 1632698 h 1632698"/>
              <a:gd name="connsiteX1" fmla="*/ 0 w 3094528"/>
              <a:gd name="connsiteY1" fmla="*/ 1200565 h 1632698"/>
              <a:gd name="connsiteX2" fmla="*/ 2343427 w 3094528"/>
              <a:gd name="connsiteY2" fmla="*/ 0 h 1632698"/>
              <a:gd name="connsiteX3" fmla="*/ 3094528 w 3094528"/>
              <a:gd name="connsiteY3" fmla="*/ 827102 h 1632698"/>
              <a:gd name="connsiteX4" fmla="*/ 2026740 w 3094528"/>
              <a:gd name="connsiteY4" fmla="*/ 1632698 h 1632698"/>
              <a:gd name="connsiteX5" fmla="*/ 391737 w 3094528"/>
              <a:gd name="connsiteY5" fmla="*/ 1632698 h 163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4528" h="1632698">
                <a:moveTo>
                  <a:pt x="391737" y="1632698"/>
                </a:moveTo>
                <a:lnTo>
                  <a:pt x="0" y="1200565"/>
                </a:lnTo>
                <a:lnTo>
                  <a:pt x="2343427" y="0"/>
                </a:lnTo>
                <a:lnTo>
                  <a:pt x="3094528" y="827102"/>
                </a:lnTo>
                <a:lnTo>
                  <a:pt x="2026740" y="1632698"/>
                </a:lnTo>
                <a:lnTo>
                  <a:pt x="391737" y="1632698"/>
                </a:lnTo>
                <a:close/>
              </a:path>
            </a:pathLst>
          </a:custGeom>
          <a:solidFill>
            <a:srgbClr val="4CA8F5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38722" y="954237"/>
            <a:ext cx="5981307" cy="432063"/>
            <a:chOff x="3260262" y="1087143"/>
            <a:chExt cx="5671476" cy="409682"/>
          </a:xfrm>
          <a:solidFill>
            <a:schemeClr val="bg2">
              <a:lumMod val="10000"/>
            </a:schemeClr>
          </a:solidFill>
        </p:grpSpPr>
        <p:sp>
          <p:nvSpPr>
            <p:cNvPr id="5" name="任意多边形 4"/>
            <p:cNvSpPr/>
            <p:nvPr/>
          </p:nvSpPr>
          <p:spPr>
            <a:xfrm>
              <a:off x="5643744" y="1087143"/>
              <a:ext cx="361387" cy="392120"/>
            </a:xfrm>
            <a:custGeom>
              <a:avLst/>
              <a:gdLst/>
              <a:ahLst/>
              <a:cxnLst/>
              <a:rect l="l" t="t" r="r" b="b"/>
              <a:pathLst>
                <a:path w="361387" h="392120">
                  <a:moveTo>
                    <a:pt x="0" y="0"/>
                  </a:moveTo>
                  <a:lnTo>
                    <a:pt x="8781" y="0"/>
                  </a:lnTo>
                  <a:cubicBezTo>
                    <a:pt x="10427" y="7026"/>
                    <a:pt x="12851" y="11709"/>
                    <a:pt x="16053" y="14050"/>
                  </a:cubicBezTo>
                  <a:cubicBezTo>
                    <a:pt x="19254" y="16391"/>
                    <a:pt x="24696" y="17561"/>
                    <a:pt x="32379" y="17561"/>
                  </a:cubicBezTo>
                  <a:lnTo>
                    <a:pt x="329008" y="17561"/>
                  </a:lnTo>
                  <a:cubicBezTo>
                    <a:pt x="336691" y="17561"/>
                    <a:pt x="342133" y="16391"/>
                    <a:pt x="345335" y="14050"/>
                  </a:cubicBezTo>
                  <a:cubicBezTo>
                    <a:pt x="348537" y="11709"/>
                    <a:pt x="350960" y="7026"/>
                    <a:pt x="352607" y="0"/>
                  </a:cubicBezTo>
                  <a:lnTo>
                    <a:pt x="361387" y="0"/>
                  </a:lnTo>
                  <a:lnTo>
                    <a:pt x="361387" y="70795"/>
                  </a:lnTo>
                  <a:lnTo>
                    <a:pt x="352607" y="70795"/>
                  </a:lnTo>
                  <a:cubicBezTo>
                    <a:pt x="350960" y="63732"/>
                    <a:pt x="348537" y="59040"/>
                    <a:pt x="345335" y="56717"/>
                  </a:cubicBezTo>
                  <a:cubicBezTo>
                    <a:pt x="342133" y="54395"/>
                    <a:pt x="336691" y="53234"/>
                    <a:pt x="329008" y="53234"/>
                  </a:cubicBezTo>
                  <a:lnTo>
                    <a:pt x="202234" y="53234"/>
                  </a:lnTo>
                  <a:lnTo>
                    <a:pt x="202234" y="359741"/>
                  </a:lnTo>
                  <a:cubicBezTo>
                    <a:pt x="202234" y="367241"/>
                    <a:pt x="203423" y="372592"/>
                    <a:pt x="205801" y="375793"/>
                  </a:cubicBezTo>
                  <a:cubicBezTo>
                    <a:pt x="208180" y="378994"/>
                    <a:pt x="212845" y="381510"/>
                    <a:pt x="219796" y="383339"/>
                  </a:cubicBezTo>
                  <a:lnTo>
                    <a:pt x="219796" y="392120"/>
                  </a:lnTo>
                  <a:lnTo>
                    <a:pt x="141591" y="392120"/>
                  </a:lnTo>
                  <a:lnTo>
                    <a:pt x="141591" y="383339"/>
                  </a:lnTo>
                  <a:cubicBezTo>
                    <a:pt x="148543" y="381510"/>
                    <a:pt x="153207" y="379040"/>
                    <a:pt x="155586" y="375930"/>
                  </a:cubicBezTo>
                  <a:cubicBezTo>
                    <a:pt x="157964" y="372820"/>
                    <a:pt x="159153" y="367424"/>
                    <a:pt x="159153" y="359741"/>
                  </a:cubicBezTo>
                  <a:lnTo>
                    <a:pt x="159153" y="53234"/>
                  </a:lnTo>
                  <a:lnTo>
                    <a:pt x="32379" y="53234"/>
                  </a:lnTo>
                  <a:cubicBezTo>
                    <a:pt x="24696" y="53234"/>
                    <a:pt x="19254" y="54395"/>
                    <a:pt x="16053" y="56717"/>
                  </a:cubicBezTo>
                  <a:cubicBezTo>
                    <a:pt x="12851" y="59040"/>
                    <a:pt x="10427" y="63732"/>
                    <a:pt x="8781" y="70795"/>
                  </a:cubicBezTo>
                  <a:lnTo>
                    <a:pt x="0" y="707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374740" y="1087143"/>
              <a:ext cx="333124" cy="409682"/>
            </a:xfrm>
            <a:custGeom>
              <a:avLst/>
              <a:gdLst/>
              <a:ahLst/>
              <a:cxnLst/>
              <a:rect l="l" t="t" r="r" b="b"/>
              <a:pathLst>
                <a:path w="333124" h="409682">
                  <a:moveTo>
                    <a:pt x="320776" y="0"/>
                  </a:moveTo>
                  <a:lnTo>
                    <a:pt x="329557" y="0"/>
                  </a:lnTo>
                  <a:lnTo>
                    <a:pt x="329557" y="70795"/>
                  </a:lnTo>
                  <a:lnTo>
                    <a:pt x="320776" y="70795"/>
                  </a:lnTo>
                  <a:cubicBezTo>
                    <a:pt x="319130" y="63918"/>
                    <a:pt x="316706" y="59272"/>
                    <a:pt x="313504" y="56857"/>
                  </a:cubicBezTo>
                  <a:cubicBezTo>
                    <a:pt x="310303" y="54441"/>
                    <a:pt x="304861" y="53234"/>
                    <a:pt x="297178" y="53234"/>
                  </a:cubicBezTo>
                  <a:lnTo>
                    <a:pt x="60643" y="53234"/>
                  </a:lnTo>
                  <a:lnTo>
                    <a:pt x="60643" y="181654"/>
                  </a:lnTo>
                  <a:lnTo>
                    <a:pt x="215680" y="181654"/>
                  </a:lnTo>
                  <a:cubicBezTo>
                    <a:pt x="223364" y="181654"/>
                    <a:pt x="228806" y="180465"/>
                    <a:pt x="232007" y="178087"/>
                  </a:cubicBezTo>
                  <a:cubicBezTo>
                    <a:pt x="235208" y="175708"/>
                    <a:pt x="237632" y="171044"/>
                    <a:pt x="239279" y="164092"/>
                  </a:cubicBezTo>
                  <a:lnTo>
                    <a:pt x="248060" y="164092"/>
                  </a:lnTo>
                  <a:lnTo>
                    <a:pt x="248060" y="234888"/>
                  </a:lnTo>
                  <a:lnTo>
                    <a:pt x="239279" y="234888"/>
                  </a:lnTo>
                  <a:cubicBezTo>
                    <a:pt x="237632" y="227936"/>
                    <a:pt x="235208" y="223271"/>
                    <a:pt x="232007" y="220893"/>
                  </a:cubicBezTo>
                  <a:cubicBezTo>
                    <a:pt x="228806" y="218515"/>
                    <a:pt x="223364" y="217326"/>
                    <a:pt x="215680" y="217326"/>
                  </a:cubicBezTo>
                  <a:lnTo>
                    <a:pt x="60643" y="217326"/>
                  </a:lnTo>
                  <a:lnTo>
                    <a:pt x="60643" y="356448"/>
                  </a:lnTo>
                  <a:lnTo>
                    <a:pt x="300745" y="356448"/>
                  </a:lnTo>
                  <a:cubicBezTo>
                    <a:pt x="308428" y="356448"/>
                    <a:pt x="313870" y="355259"/>
                    <a:pt x="317072" y="352881"/>
                  </a:cubicBezTo>
                  <a:cubicBezTo>
                    <a:pt x="320273" y="350502"/>
                    <a:pt x="322697" y="345838"/>
                    <a:pt x="324343" y="338886"/>
                  </a:cubicBezTo>
                  <a:lnTo>
                    <a:pt x="333124" y="338886"/>
                  </a:lnTo>
                  <a:lnTo>
                    <a:pt x="333124" y="409682"/>
                  </a:lnTo>
                  <a:lnTo>
                    <a:pt x="324343" y="409682"/>
                  </a:lnTo>
                  <a:cubicBezTo>
                    <a:pt x="322517" y="402730"/>
                    <a:pt x="320004" y="398065"/>
                    <a:pt x="316804" y="395687"/>
                  </a:cubicBezTo>
                  <a:cubicBezTo>
                    <a:pt x="313604" y="393309"/>
                    <a:pt x="308166" y="392120"/>
                    <a:pt x="300492" y="392120"/>
                  </a:cubicBezTo>
                  <a:lnTo>
                    <a:pt x="0" y="392120"/>
                  </a:lnTo>
                  <a:lnTo>
                    <a:pt x="0" y="383339"/>
                  </a:lnTo>
                  <a:cubicBezTo>
                    <a:pt x="7135" y="381510"/>
                    <a:pt x="11845" y="379040"/>
                    <a:pt x="14132" y="375930"/>
                  </a:cubicBezTo>
                  <a:cubicBezTo>
                    <a:pt x="16419" y="372820"/>
                    <a:pt x="17562" y="367424"/>
                    <a:pt x="17562" y="359741"/>
                  </a:cubicBezTo>
                  <a:lnTo>
                    <a:pt x="17562" y="49941"/>
                  </a:lnTo>
                  <a:cubicBezTo>
                    <a:pt x="17562" y="42258"/>
                    <a:pt x="16373" y="36861"/>
                    <a:pt x="13995" y="33751"/>
                  </a:cubicBezTo>
                  <a:cubicBezTo>
                    <a:pt x="11617" y="30641"/>
                    <a:pt x="6952" y="28172"/>
                    <a:pt x="0" y="26342"/>
                  </a:cubicBezTo>
                  <a:lnTo>
                    <a:pt x="0" y="17561"/>
                  </a:lnTo>
                  <a:lnTo>
                    <a:pt x="297178" y="17561"/>
                  </a:lnTo>
                  <a:cubicBezTo>
                    <a:pt x="304861" y="17561"/>
                    <a:pt x="310257" y="16391"/>
                    <a:pt x="313367" y="14050"/>
                  </a:cubicBezTo>
                  <a:cubicBezTo>
                    <a:pt x="316477" y="11709"/>
                    <a:pt x="318947" y="7026"/>
                    <a:pt x="3207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853544" y="1087143"/>
              <a:ext cx="361387" cy="392120"/>
            </a:xfrm>
            <a:custGeom>
              <a:avLst/>
              <a:gdLst/>
              <a:ahLst/>
              <a:cxnLst/>
              <a:rect l="l" t="t" r="r" b="b"/>
              <a:pathLst>
                <a:path w="361387" h="392120">
                  <a:moveTo>
                    <a:pt x="0" y="0"/>
                  </a:moveTo>
                  <a:lnTo>
                    <a:pt x="8781" y="0"/>
                  </a:lnTo>
                  <a:cubicBezTo>
                    <a:pt x="10427" y="7026"/>
                    <a:pt x="12851" y="11709"/>
                    <a:pt x="16053" y="14050"/>
                  </a:cubicBezTo>
                  <a:cubicBezTo>
                    <a:pt x="19254" y="16391"/>
                    <a:pt x="24697" y="17561"/>
                    <a:pt x="32379" y="17561"/>
                  </a:cubicBezTo>
                  <a:lnTo>
                    <a:pt x="329007" y="17561"/>
                  </a:lnTo>
                  <a:cubicBezTo>
                    <a:pt x="336691" y="17561"/>
                    <a:pt x="342133" y="16391"/>
                    <a:pt x="345335" y="14050"/>
                  </a:cubicBezTo>
                  <a:cubicBezTo>
                    <a:pt x="348535" y="11709"/>
                    <a:pt x="350960" y="7026"/>
                    <a:pt x="352606" y="0"/>
                  </a:cubicBezTo>
                  <a:lnTo>
                    <a:pt x="361387" y="0"/>
                  </a:lnTo>
                  <a:lnTo>
                    <a:pt x="361387" y="70795"/>
                  </a:lnTo>
                  <a:lnTo>
                    <a:pt x="352606" y="70795"/>
                  </a:lnTo>
                  <a:cubicBezTo>
                    <a:pt x="350960" y="63732"/>
                    <a:pt x="348535" y="59040"/>
                    <a:pt x="345335" y="56717"/>
                  </a:cubicBezTo>
                  <a:cubicBezTo>
                    <a:pt x="342133" y="54395"/>
                    <a:pt x="336691" y="53234"/>
                    <a:pt x="329007" y="53234"/>
                  </a:cubicBezTo>
                  <a:lnTo>
                    <a:pt x="202234" y="53234"/>
                  </a:lnTo>
                  <a:lnTo>
                    <a:pt x="202234" y="359741"/>
                  </a:lnTo>
                  <a:cubicBezTo>
                    <a:pt x="202234" y="367241"/>
                    <a:pt x="203423" y="372592"/>
                    <a:pt x="205801" y="375793"/>
                  </a:cubicBezTo>
                  <a:cubicBezTo>
                    <a:pt x="208179" y="378994"/>
                    <a:pt x="212845" y="381510"/>
                    <a:pt x="219795" y="383339"/>
                  </a:cubicBezTo>
                  <a:lnTo>
                    <a:pt x="219795" y="392120"/>
                  </a:lnTo>
                  <a:lnTo>
                    <a:pt x="141591" y="392120"/>
                  </a:lnTo>
                  <a:lnTo>
                    <a:pt x="141591" y="383339"/>
                  </a:lnTo>
                  <a:cubicBezTo>
                    <a:pt x="148543" y="381510"/>
                    <a:pt x="153208" y="379040"/>
                    <a:pt x="155586" y="375930"/>
                  </a:cubicBezTo>
                  <a:cubicBezTo>
                    <a:pt x="157965" y="372820"/>
                    <a:pt x="159153" y="367424"/>
                    <a:pt x="159153" y="359741"/>
                  </a:cubicBezTo>
                  <a:lnTo>
                    <a:pt x="159153" y="53234"/>
                  </a:lnTo>
                  <a:lnTo>
                    <a:pt x="32379" y="53234"/>
                  </a:lnTo>
                  <a:cubicBezTo>
                    <a:pt x="24697" y="53234"/>
                    <a:pt x="19254" y="54395"/>
                    <a:pt x="16053" y="56717"/>
                  </a:cubicBezTo>
                  <a:cubicBezTo>
                    <a:pt x="12851" y="59040"/>
                    <a:pt x="10427" y="63732"/>
                    <a:pt x="8781" y="70795"/>
                  </a:cubicBezTo>
                  <a:lnTo>
                    <a:pt x="0" y="707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260262" y="1098119"/>
              <a:ext cx="414347" cy="387730"/>
            </a:xfrm>
            <a:custGeom>
              <a:avLst/>
              <a:gdLst/>
              <a:ahLst/>
              <a:cxnLst/>
              <a:rect l="l" t="t" r="r" b="b"/>
              <a:pathLst>
                <a:path w="414347" h="387730">
                  <a:moveTo>
                    <a:pt x="221442" y="0"/>
                  </a:moveTo>
                  <a:cubicBezTo>
                    <a:pt x="275042" y="0"/>
                    <a:pt x="326904" y="14177"/>
                    <a:pt x="377028" y="42532"/>
                  </a:cubicBezTo>
                  <a:cubicBezTo>
                    <a:pt x="380321" y="44361"/>
                    <a:pt x="382608" y="45276"/>
                    <a:pt x="383888" y="45276"/>
                  </a:cubicBezTo>
                  <a:cubicBezTo>
                    <a:pt x="386266" y="45276"/>
                    <a:pt x="390565" y="41800"/>
                    <a:pt x="396785" y="34849"/>
                  </a:cubicBezTo>
                  <a:lnTo>
                    <a:pt x="404194" y="38965"/>
                  </a:lnTo>
                  <a:lnTo>
                    <a:pt x="363582" y="106742"/>
                  </a:lnTo>
                  <a:lnTo>
                    <a:pt x="356174" y="102352"/>
                  </a:lnTo>
                  <a:cubicBezTo>
                    <a:pt x="357820" y="96864"/>
                    <a:pt x="358643" y="92565"/>
                    <a:pt x="358643" y="89455"/>
                  </a:cubicBezTo>
                  <a:cubicBezTo>
                    <a:pt x="358643" y="81955"/>
                    <a:pt x="346935" y="72533"/>
                    <a:pt x="323520" y="61191"/>
                  </a:cubicBezTo>
                  <a:cubicBezTo>
                    <a:pt x="291323" y="45459"/>
                    <a:pt x="256200" y="37593"/>
                    <a:pt x="218149" y="37593"/>
                  </a:cubicBezTo>
                  <a:cubicBezTo>
                    <a:pt x="166928" y="37593"/>
                    <a:pt x="125402" y="51757"/>
                    <a:pt x="93571" y="80087"/>
                  </a:cubicBezTo>
                  <a:cubicBezTo>
                    <a:pt x="61192" y="108965"/>
                    <a:pt x="45002" y="146342"/>
                    <a:pt x="45002" y="192218"/>
                  </a:cubicBezTo>
                  <a:cubicBezTo>
                    <a:pt x="45002" y="237912"/>
                    <a:pt x="61832" y="275838"/>
                    <a:pt x="95492" y="305997"/>
                  </a:cubicBezTo>
                  <a:cubicBezTo>
                    <a:pt x="128054" y="335423"/>
                    <a:pt x="168208" y="350137"/>
                    <a:pt x="215954" y="350137"/>
                  </a:cubicBezTo>
                  <a:cubicBezTo>
                    <a:pt x="262602" y="350137"/>
                    <a:pt x="303763" y="336554"/>
                    <a:pt x="339435" y="309388"/>
                  </a:cubicBezTo>
                  <a:cubicBezTo>
                    <a:pt x="355533" y="297131"/>
                    <a:pt x="363582" y="288442"/>
                    <a:pt x="363582" y="283320"/>
                  </a:cubicBezTo>
                  <a:cubicBezTo>
                    <a:pt x="363582" y="280759"/>
                    <a:pt x="362027" y="276551"/>
                    <a:pt x="358918" y="270697"/>
                  </a:cubicBezTo>
                  <a:lnTo>
                    <a:pt x="365503" y="265484"/>
                  </a:lnTo>
                  <a:lnTo>
                    <a:pt x="414347" y="324754"/>
                  </a:lnTo>
                  <a:lnTo>
                    <a:pt x="407487" y="330255"/>
                  </a:lnTo>
                  <a:cubicBezTo>
                    <a:pt x="402365" y="325673"/>
                    <a:pt x="398157" y="323382"/>
                    <a:pt x="394864" y="323382"/>
                  </a:cubicBezTo>
                  <a:cubicBezTo>
                    <a:pt x="392852" y="323382"/>
                    <a:pt x="389376" y="325306"/>
                    <a:pt x="384437" y="329153"/>
                  </a:cubicBezTo>
                  <a:cubicBezTo>
                    <a:pt x="367607" y="341805"/>
                    <a:pt x="353658" y="351293"/>
                    <a:pt x="342591" y="357618"/>
                  </a:cubicBezTo>
                  <a:cubicBezTo>
                    <a:pt x="331523" y="363944"/>
                    <a:pt x="319404" y="369306"/>
                    <a:pt x="306232" y="373705"/>
                  </a:cubicBezTo>
                  <a:cubicBezTo>
                    <a:pt x="278975" y="383055"/>
                    <a:pt x="248974" y="387730"/>
                    <a:pt x="216229" y="387730"/>
                  </a:cubicBezTo>
                  <a:cubicBezTo>
                    <a:pt x="153116" y="387730"/>
                    <a:pt x="101803" y="370168"/>
                    <a:pt x="62289" y="335045"/>
                  </a:cubicBezTo>
                  <a:cubicBezTo>
                    <a:pt x="20763" y="298275"/>
                    <a:pt x="0" y="251352"/>
                    <a:pt x="0" y="194276"/>
                  </a:cubicBezTo>
                  <a:cubicBezTo>
                    <a:pt x="0" y="149274"/>
                    <a:pt x="12988" y="110309"/>
                    <a:pt x="38965" y="77381"/>
                  </a:cubicBezTo>
                  <a:cubicBezTo>
                    <a:pt x="79576" y="25794"/>
                    <a:pt x="140402" y="0"/>
                    <a:pt x="2214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041311" y="1098119"/>
              <a:ext cx="448098" cy="387730"/>
            </a:xfrm>
            <a:custGeom>
              <a:avLst/>
              <a:gdLst/>
              <a:ahLst/>
              <a:cxnLst/>
              <a:rect l="l" t="t" r="r" b="b"/>
              <a:pathLst>
                <a:path w="448098" h="387730">
                  <a:moveTo>
                    <a:pt x="223363" y="0"/>
                  </a:moveTo>
                  <a:cubicBezTo>
                    <a:pt x="289402" y="0"/>
                    <a:pt x="342636" y="17287"/>
                    <a:pt x="383065" y="51862"/>
                  </a:cubicBezTo>
                  <a:cubicBezTo>
                    <a:pt x="405749" y="71070"/>
                    <a:pt x="422762" y="94577"/>
                    <a:pt x="434104" y="122383"/>
                  </a:cubicBezTo>
                  <a:cubicBezTo>
                    <a:pt x="443433" y="145250"/>
                    <a:pt x="448098" y="169855"/>
                    <a:pt x="448098" y="196197"/>
                  </a:cubicBezTo>
                  <a:cubicBezTo>
                    <a:pt x="448098" y="231869"/>
                    <a:pt x="437945" y="265255"/>
                    <a:pt x="417640" y="296354"/>
                  </a:cubicBezTo>
                  <a:cubicBezTo>
                    <a:pt x="395322" y="330746"/>
                    <a:pt x="364314" y="355533"/>
                    <a:pt x="324617" y="370717"/>
                  </a:cubicBezTo>
                  <a:cubicBezTo>
                    <a:pt x="294982" y="382059"/>
                    <a:pt x="261413" y="387730"/>
                    <a:pt x="223912" y="387730"/>
                  </a:cubicBezTo>
                  <a:cubicBezTo>
                    <a:pt x="158238" y="387730"/>
                    <a:pt x="105279" y="370442"/>
                    <a:pt x="65033" y="335868"/>
                  </a:cubicBezTo>
                  <a:cubicBezTo>
                    <a:pt x="42532" y="316477"/>
                    <a:pt x="25519" y="292970"/>
                    <a:pt x="13994" y="265346"/>
                  </a:cubicBezTo>
                  <a:cubicBezTo>
                    <a:pt x="4665" y="242663"/>
                    <a:pt x="0" y="218790"/>
                    <a:pt x="0" y="193728"/>
                  </a:cubicBezTo>
                  <a:cubicBezTo>
                    <a:pt x="0" y="156592"/>
                    <a:pt x="10061" y="122383"/>
                    <a:pt x="30184" y="91101"/>
                  </a:cubicBezTo>
                  <a:cubicBezTo>
                    <a:pt x="52136" y="57258"/>
                    <a:pt x="83235" y="32562"/>
                    <a:pt x="123481" y="17013"/>
                  </a:cubicBezTo>
                  <a:cubicBezTo>
                    <a:pt x="151653" y="6220"/>
                    <a:pt x="184947" y="549"/>
                    <a:pt x="223363" y="0"/>
                  </a:cubicBezTo>
                  <a:close/>
                  <a:moveTo>
                    <a:pt x="223363" y="37593"/>
                  </a:moveTo>
                  <a:cubicBezTo>
                    <a:pt x="167202" y="37593"/>
                    <a:pt x="122749" y="53325"/>
                    <a:pt x="90004" y="84790"/>
                  </a:cubicBezTo>
                  <a:cubicBezTo>
                    <a:pt x="60002" y="113694"/>
                    <a:pt x="45002" y="150006"/>
                    <a:pt x="45002" y="193728"/>
                  </a:cubicBezTo>
                  <a:cubicBezTo>
                    <a:pt x="45002" y="237632"/>
                    <a:pt x="60002" y="274036"/>
                    <a:pt x="90004" y="302940"/>
                  </a:cubicBezTo>
                  <a:cubicBezTo>
                    <a:pt x="122566" y="334404"/>
                    <a:pt x="167202" y="350137"/>
                    <a:pt x="223912" y="350137"/>
                  </a:cubicBezTo>
                  <a:cubicBezTo>
                    <a:pt x="280805" y="350137"/>
                    <a:pt x="325623" y="334404"/>
                    <a:pt x="358369" y="302940"/>
                  </a:cubicBezTo>
                  <a:cubicBezTo>
                    <a:pt x="388187" y="274036"/>
                    <a:pt x="403096" y="238364"/>
                    <a:pt x="403096" y="195923"/>
                  </a:cubicBezTo>
                  <a:cubicBezTo>
                    <a:pt x="403096" y="150006"/>
                    <a:pt x="388187" y="112962"/>
                    <a:pt x="358369" y="84790"/>
                  </a:cubicBezTo>
                  <a:cubicBezTo>
                    <a:pt x="340441" y="67960"/>
                    <a:pt x="321233" y="56161"/>
                    <a:pt x="300744" y="49392"/>
                  </a:cubicBezTo>
                  <a:cubicBezTo>
                    <a:pt x="278060" y="41709"/>
                    <a:pt x="252267" y="37776"/>
                    <a:pt x="223363" y="375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56356" y="1098119"/>
              <a:ext cx="375382" cy="387730"/>
            </a:xfrm>
            <a:custGeom>
              <a:avLst/>
              <a:gdLst/>
              <a:ahLst/>
              <a:cxnLst/>
              <a:rect l="l" t="t" r="r" b="b"/>
              <a:pathLst>
                <a:path w="375382" h="387730">
                  <a:moveTo>
                    <a:pt x="195100" y="0"/>
                  </a:moveTo>
                  <a:cubicBezTo>
                    <a:pt x="220162" y="0"/>
                    <a:pt x="243440" y="2487"/>
                    <a:pt x="264934" y="7462"/>
                  </a:cubicBezTo>
                  <a:cubicBezTo>
                    <a:pt x="286430" y="12437"/>
                    <a:pt x="310714" y="21006"/>
                    <a:pt x="337788" y="33168"/>
                  </a:cubicBezTo>
                  <a:cubicBezTo>
                    <a:pt x="343825" y="35749"/>
                    <a:pt x="347576" y="37040"/>
                    <a:pt x="349039" y="37040"/>
                  </a:cubicBezTo>
                  <a:cubicBezTo>
                    <a:pt x="352332" y="37040"/>
                    <a:pt x="356814" y="33354"/>
                    <a:pt x="362484" y="25982"/>
                  </a:cubicBezTo>
                  <a:lnTo>
                    <a:pt x="370168" y="29854"/>
                  </a:lnTo>
                  <a:lnTo>
                    <a:pt x="330928" y="100705"/>
                  </a:lnTo>
                  <a:lnTo>
                    <a:pt x="323245" y="96589"/>
                  </a:lnTo>
                  <a:cubicBezTo>
                    <a:pt x="326355" y="88357"/>
                    <a:pt x="327910" y="83235"/>
                    <a:pt x="327910" y="81223"/>
                  </a:cubicBezTo>
                  <a:cubicBezTo>
                    <a:pt x="327910" y="75735"/>
                    <a:pt x="321141" y="69789"/>
                    <a:pt x="307604" y="63387"/>
                  </a:cubicBezTo>
                  <a:cubicBezTo>
                    <a:pt x="270834" y="46191"/>
                    <a:pt x="231870" y="37593"/>
                    <a:pt x="190709" y="37593"/>
                  </a:cubicBezTo>
                  <a:cubicBezTo>
                    <a:pt x="156866" y="37593"/>
                    <a:pt x="127414" y="43891"/>
                    <a:pt x="102352" y="56488"/>
                  </a:cubicBezTo>
                  <a:cubicBezTo>
                    <a:pt x="90278" y="62694"/>
                    <a:pt x="80720" y="70725"/>
                    <a:pt x="73676" y="80584"/>
                  </a:cubicBezTo>
                  <a:cubicBezTo>
                    <a:pt x="66634" y="90442"/>
                    <a:pt x="63112" y="100848"/>
                    <a:pt x="63112" y="111801"/>
                  </a:cubicBezTo>
                  <a:cubicBezTo>
                    <a:pt x="63112" y="120928"/>
                    <a:pt x="65856" y="129553"/>
                    <a:pt x="71344" y="137677"/>
                  </a:cubicBezTo>
                  <a:cubicBezTo>
                    <a:pt x="76832" y="145800"/>
                    <a:pt x="84058" y="151871"/>
                    <a:pt x="93022" y="155890"/>
                  </a:cubicBezTo>
                  <a:cubicBezTo>
                    <a:pt x="102900" y="160452"/>
                    <a:pt x="114562" y="163601"/>
                    <a:pt x="128008" y="165336"/>
                  </a:cubicBezTo>
                  <a:cubicBezTo>
                    <a:pt x="141454" y="167071"/>
                    <a:pt x="163360" y="168394"/>
                    <a:pt x="193728" y="169306"/>
                  </a:cubicBezTo>
                  <a:cubicBezTo>
                    <a:pt x="235802" y="170586"/>
                    <a:pt x="265895" y="172553"/>
                    <a:pt x="284006" y="175205"/>
                  </a:cubicBezTo>
                  <a:cubicBezTo>
                    <a:pt x="302116" y="177858"/>
                    <a:pt x="317025" y="182477"/>
                    <a:pt x="328733" y="189063"/>
                  </a:cubicBezTo>
                  <a:cubicBezTo>
                    <a:pt x="359832" y="206442"/>
                    <a:pt x="375382" y="232876"/>
                    <a:pt x="375382" y="268365"/>
                  </a:cubicBezTo>
                  <a:cubicBezTo>
                    <a:pt x="375382" y="302208"/>
                    <a:pt x="361296" y="329922"/>
                    <a:pt x="333124" y="351509"/>
                  </a:cubicBezTo>
                  <a:cubicBezTo>
                    <a:pt x="301842" y="375656"/>
                    <a:pt x="258760" y="387730"/>
                    <a:pt x="203880" y="387730"/>
                  </a:cubicBezTo>
                  <a:cubicBezTo>
                    <a:pt x="172233" y="387730"/>
                    <a:pt x="144610" y="384528"/>
                    <a:pt x="121011" y="378126"/>
                  </a:cubicBezTo>
                  <a:cubicBezTo>
                    <a:pt x="97412" y="371723"/>
                    <a:pt x="69240" y="359924"/>
                    <a:pt x="36495" y="342728"/>
                  </a:cubicBezTo>
                  <a:cubicBezTo>
                    <a:pt x="27348" y="338520"/>
                    <a:pt x="21952" y="336417"/>
                    <a:pt x="20306" y="336417"/>
                  </a:cubicBezTo>
                  <a:cubicBezTo>
                    <a:pt x="17562" y="336417"/>
                    <a:pt x="13262" y="339709"/>
                    <a:pt x="7408" y="346295"/>
                  </a:cubicBezTo>
                  <a:lnTo>
                    <a:pt x="0" y="341630"/>
                  </a:lnTo>
                  <a:lnTo>
                    <a:pt x="41160" y="272755"/>
                  </a:lnTo>
                  <a:lnTo>
                    <a:pt x="48843" y="277146"/>
                  </a:lnTo>
                  <a:cubicBezTo>
                    <a:pt x="45368" y="284463"/>
                    <a:pt x="43630" y="289402"/>
                    <a:pt x="43630" y="291963"/>
                  </a:cubicBezTo>
                  <a:cubicBezTo>
                    <a:pt x="43630" y="297817"/>
                    <a:pt x="55338" y="306873"/>
                    <a:pt x="78753" y="319129"/>
                  </a:cubicBezTo>
                  <a:cubicBezTo>
                    <a:pt x="99790" y="330105"/>
                    <a:pt x="120050" y="338017"/>
                    <a:pt x="139533" y="342865"/>
                  </a:cubicBezTo>
                  <a:cubicBezTo>
                    <a:pt x="159016" y="347713"/>
                    <a:pt x="180190" y="350137"/>
                    <a:pt x="203057" y="350137"/>
                  </a:cubicBezTo>
                  <a:cubicBezTo>
                    <a:pt x="249340" y="350137"/>
                    <a:pt x="284463" y="339984"/>
                    <a:pt x="308428" y="319678"/>
                  </a:cubicBezTo>
                  <a:cubicBezTo>
                    <a:pt x="324342" y="306141"/>
                    <a:pt x="332300" y="290043"/>
                    <a:pt x="332300" y="271383"/>
                  </a:cubicBezTo>
                  <a:cubicBezTo>
                    <a:pt x="332300" y="246870"/>
                    <a:pt x="318672" y="229949"/>
                    <a:pt x="291414" y="220619"/>
                  </a:cubicBezTo>
                  <a:cubicBezTo>
                    <a:pt x="282634" y="217509"/>
                    <a:pt x="273532" y="215543"/>
                    <a:pt x="264112" y="214719"/>
                  </a:cubicBezTo>
                  <a:cubicBezTo>
                    <a:pt x="254690" y="213896"/>
                    <a:pt x="227936" y="212661"/>
                    <a:pt x="183849" y="211015"/>
                  </a:cubicBezTo>
                  <a:cubicBezTo>
                    <a:pt x="152384" y="209734"/>
                    <a:pt x="127734" y="207356"/>
                    <a:pt x="109898" y="203880"/>
                  </a:cubicBezTo>
                  <a:cubicBezTo>
                    <a:pt x="92062" y="200405"/>
                    <a:pt x="76192" y="194734"/>
                    <a:pt x="62289" y="186868"/>
                  </a:cubicBezTo>
                  <a:cubicBezTo>
                    <a:pt x="49301" y="179550"/>
                    <a:pt x="39010" y="169306"/>
                    <a:pt x="31418" y="156135"/>
                  </a:cubicBezTo>
                  <a:cubicBezTo>
                    <a:pt x="23827" y="142963"/>
                    <a:pt x="20031" y="128603"/>
                    <a:pt x="20031" y="113053"/>
                  </a:cubicBezTo>
                  <a:cubicBezTo>
                    <a:pt x="20031" y="86528"/>
                    <a:pt x="29910" y="63753"/>
                    <a:pt x="49666" y="44727"/>
                  </a:cubicBezTo>
                  <a:cubicBezTo>
                    <a:pt x="64301" y="30824"/>
                    <a:pt x="84516" y="19894"/>
                    <a:pt x="110310" y="11936"/>
                  </a:cubicBezTo>
                  <a:cubicBezTo>
                    <a:pt x="136103" y="3979"/>
                    <a:pt x="164366" y="0"/>
                    <a:pt x="1951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879317" y="1104705"/>
              <a:ext cx="390199" cy="374559"/>
            </a:xfrm>
            <a:custGeom>
              <a:avLst/>
              <a:gdLst/>
              <a:ahLst/>
              <a:cxnLst/>
              <a:rect l="l" t="t" r="r" b="b"/>
              <a:pathLst>
                <a:path w="390199" h="374559">
                  <a:moveTo>
                    <a:pt x="0" y="0"/>
                  </a:moveTo>
                  <a:lnTo>
                    <a:pt x="107617" y="0"/>
                  </a:lnTo>
                  <a:lnTo>
                    <a:pt x="107617" y="8781"/>
                  </a:lnTo>
                  <a:cubicBezTo>
                    <a:pt x="99016" y="11708"/>
                    <a:pt x="94716" y="15824"/>
                    <a:pt x="94716" y="21129"/>
                  </a:cubicBezTo>
                  <a:cubicBezTo>
                    <a:pt x="94716" y="24788"/>
                    <a:pt x="99016" y="31648"/>
                    <a:pt x="107617" y="41710"/>
                  </a:cubicBezTo>
                  <a:lnTo>
                    <a:pt x="333398" y="305684"/>
                  </a:lnTo>
                  <a:lnTo>
                    <a:pt x="333398" y="32380"/>
                  </a:lnTo>
                  <a:cubicBezTo>
                    <a:pt x="333398" y="24697"/>
                    <a:pt x="332209" y="19254"/>
                    <a:pt x="329831" y="16053"/>
                  </a:cubicBezTo>
                  <a:cubicBezTo>
                    <a:pt x="327453" y="12852"/>
                    <a:pt x="322788" y="10428"/>
                    <a:pt x="315836" y="8781"/>
                  </a:cubicBezTo>
                  <a:lnTo>
                    <a:pt x="315836" y="0"/>
                  </a:lnTo>
                  <a:lnTo>
                    <a:pt x="390199" y="0"/>
                  </a:lnTo>
                  <a:lnTo>
                    <a:pt x="390199" y="8781"/>
                  </a:lnTo>
                  <a:cubicBezTo>
                    <a:pt x="383247" y="10428"/>
                    <a:pt x="378583" y="12852"/>
                    <a:pt x="376204" y="16053"/>
                  </a:cubicBezTo>
                  <a:cubicBezTo>
                    <a:pt x="373826" y="19254"/>
                    <a:pt x="372637" y="24697"/>
                    <a:pt x="372637" y="32380"/>
                  </a:cubicBezTo>
                  <a:lnTo>
                    <a:pt x="372637" y="342180"/>
                  </a:lnTo>
                  <a:cubicBezTo>
                    <a:pt x="372637" y="349863"/>
                    <a:pt x="373826" y="355259"/>
                    <a:pt x="376204" y="358369"/>
                  </a:cubicBezTo>
                  <a:cubicBezTo>
                    <a:pt x="378583" y="361479"/>
                    <a:pt x="383247" y="363949"/>
                    <a:pt x="390199" y="365778"/>
                  </a:cubicBezTo>
                  <a:lnTo>
                    <a:pt x="390199" y="374559"/>
                  </a:lnTo>
                  <a:lnTo>
                    <a:pt x="303733" y="374559"/>
                  </a:lnTo>
                  <a:lnTo>
                    <a:pt x="303733" y="365778"/>
                  </a:lnTo>
                  <a:cubicBezTo>
                    <a:pt x="312150" y="363583"/>
                    <a:pt x="316359" y="359833"/>
                    <a:pt x="316359" y="354528"/>
                  </a:cubicBezTo>
                  <a:cubicBezTo>
                    <a:pt x="316359" y="350503"/>
                    <a:pt x="312516" y="343918"/>
                    <a:pt x="304830" y="334771"/>
                  </a:cubicBezTo>
                  <a:lnTo>
                    <a:pt x="56801" y="47472"/>
                  </a:lnTo>
                  <a:lnTo>
                    <a:pt x="56801" y="342180"/>
                  </a:lnTo>
                  <a:cubicBezTo>
                    <a:pt x="56801" y="349680"/>
                    <a:pt x="57990" y="355031"/>
                    <a:pt x="60368" y="358232"/>
                  </a:cubicBezTo>
                  <a:cubicBezTo>
                    <a:pt x="62746" y="361433"/>
                    <a:pt x="67411" y="363949"/>
                    <a:pt x="74362" y="365778"/>
                  </a:cubicBezTo>
                  <a:lnTo>
                    <a:pt x="74362" y="374559"/>
                  </a:lnTo>
                  <a:lnTo>
                    <a:pt x="0" y="374559"/>
                  </a:lnTo>
                  <a:lnTo>
                    <a:pt x="0" y="365778"/>
                  </a:lnTo>
                  <a:cubicBezTo>
                    <a:pt x="7134" y="363949"/>
                    <a:pt x="11845" y="361479"/>
                    <a:pt x="14131" y="358369"/>
                  </a:cubicBezTo>
                  <a:cubicBezTo>
                    <a:pt x="16418" y="355259"/>
                    <a:pt x="17561" y="349863"/>
                    <a:pt x="17561" y="342180"/>
                  </a:cubicBezTo>
                  <a:lnTo>
                    <a:pt x="17561" y="32380"/>
                  </a:lnTo>
                  <a:cubicBezTo>
                    <a:pt x="17561" y="24697"/>
                    <a:pt x="16372" y="19254"/>
                    <a:pt x="13994" y="16053"/>
                  </a:cubicBezTo>
                  <a:cubicBezTo>
                    <a:pt x="11616" y="12852"/>
                    <a:pt x="6951" y="10428"/>
                    <a:pt x="0" y="878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089115" y="1104705"/>
              <a:ext cx="390200" cy="374559"/>
            </a:xfrm>
            <a:custGeom>
              <a:avLst/>
              <a:gdLst/>
              <a:ahLst/>
              <a:cxnLst/>
              <a:rect l="l" t="t" r="r" b="b"/>
              <a:pathLst>
                <a:path w="390200" h="374559">
                  <a:moveTo>
                    <a:pt x="0" y="0"/>
                  </a:moveTo>
                  <a:lnTo>
                    <a:pt x="107617" y="0"/>
                  </a:lnTo>
                  <a:lnTo>
                    <a:pt x="107617" y="8781"/>
                  </a:lnTo>
                  <a:cubicBezTo>
                    <a:pt x="99017" y="11708"/>
                    <a:pt x="94716" y="15824"/>
                    <a:pt x="94716" y="21129"/>
                  </a:cubicBezTo>
                  <a:cubicBezTo>
                    <a:pt x="94716" y="24788"/>
                    <a:pt x="99017" y="31648"/>
                    <a:pt x="107617" y="41710"/>
                  </a:cubicBezTo>
                  <a:lnTo>
                    <a:pt x="333399" y="305684"/>
                  </a:lnTo>
                  <a:lnTo>
                    <a:pt x="333399" y="32380"/>
                  </a:lnTo>
                  <a:cubicBezTo>
                    <a:pt x="333399" y="24697"/>
                    <a:pt x="332209" y="19254"/>
                    <a:pt x="329831" y="16053"/>
                  </a:cubicBezTo>
                  <a:cubicBezTo>
                    <a:pt x="327453" y="12852"/>
                    <a:pt x="322789" y="10428"/>
                    <a:pt x="315837" y="8781"/>
                  </a:cubicBezTo>
                  <a:lnTo>
                    <a:pt x="315837" y="0"/>
                  </a:lnTo>
                  <a:lnTo>
                    <a:pt x="390200" y="0"/>
                  </a:lnTo>
                  <a:lnTo>
                    <a:pt x="390200" y="8781"/>
                  </a:lnTo>
                  <a:cubicBezTo>
                    <a:pt x="383248" y="10428"/>
                    <a:pt x="378583" y="12852"/>
                    <a:pt x="376205" y="16053"/>
                  </a:cubicBezTo>
                  <a:cubicBezTo>
                    <a:pt x="373827" y="19254"/>
                    <a:pt x="372638" y="24697"/>
                    <a:pt x="372638" y="32380"/>
                  </a:cubicBezTo>
                  <a:lnTo>
                    <a:pt x="372638" y="342180"/>
                  </a:lnTo>
                  <a:cubicBezTo>
                    <a:pt x="372638" y="349863"/>
                    <a:pt x="373827" y="355259"/>
                    <a:pt x="376205" y="358369"/>
                  </a:cubicBezTo>
                  <a:cubicBezTo>
                    <a:pt x="378583" y="361479"/>
                    <a:pt x="383248" y="363949"/>
                    <a:pt x="390200" y="365778"/>
                  </a:cubicBezTo>
                  <a:lnTo>
                    <a:pt x="390200" y="374559"/>
                  </a:lnTo>
                  <a:lnTo>
                    <a:pt x="303733" y="374559"/>
                  </a:lnTo>
                  <a:lnTo>
                    <a:pt x="303733" y="365778"/>
                  </a:lnTo>
                  <a:cubicBezTo>
                    <a:pt x="312151" y="363583"/>
                    <a:pt x="316360" y="359833"/>
                    <a:pt x="316360" y="354528"/>
                  </a:cubicBezTo>
                  <a:cubicBezTo>
                    <a:pt x="316360" y="350503"/>
                    <a:pt x="312517" y="343918"/>
                    <a:pt x="304831" y="334771"/>
                  </a:cubicBezTo>
                  <a:lnTo>
                    <a:pt x="56801" y="47472"/>
                  </a:lnTo>
                  <a:lnTo>
                    <a:pt x="56801" y="342180"/>
                  </a:lnTo>
                  <a:cubicBezTo>
                    <a:pt x="56801" y="349680"/>
                    <a:pt x="57991" y="355031"/>
                    <a:pt x="60369" y="358232"/>
                  </a:cubicBezTo>
                  <a:cubicBezTo>
                    <a:pt x="62747" y="361433"/>
                    <a:pt x="67412" y="363949"/>
                    <a:pt x="74363" y="365778"/>
                  </a:cubicBezTo>
                  <a:lnTo>
                    <a:pt x="74363" y="374559"/>
                  </a:lnTo>
                  <a:lnTo>
                    <a:pt x="0" y="374559"/>
                  </a:lnTo>
                  <a:lnTo>
                    <a:pt x="0" y="365778"/>
                  </a:lnTo>
                  <a:cubicBezTo>
                    <a:pt x="7135" y="363949"/>
                    <a:pt x="11845" y="361479"/>
                    <a:pt x="14132" y="358369"/>
                  </a:cubicBezTo>
                  <a:cubicBezTo>
                    <a:pt x="16419" y="355259"/>
                    <a:pt x="17562" y="349863"/>
                    <a:pt x="17562" y="342180"/>
                  </a:cubicBezTo>
                  <a:lnTo>
                    <a:pt x="17562" y="32380"/>
                  </a:lnTo>
                  <a:cubicBezTo>
                    <a:pt x="17562" y="24697"/>
                    <a:pt x="16373" y="19254"/>
                    <a:pt x="13995" y="16053"/>
                  </a:cubicBezTo>
                  <a:cubicBezTo>
                    <a:pt x="11617" y="12852"/>
                    <a:pt x="6952" y="10428"/>
                    <a:pt x="0" y="878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88696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6965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44906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19201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9063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6302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3922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38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gallery dir="l"/>
      </p:transition>
    </mc:Choice>
    <mc:Fallback xmlns="">
      <p:transition spd="slow" advTm="1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4" grpId="0" animBg="1"/>
          <p:bldP spid="143" grpId="0" animBg="1"/>
          <p:bldP spid="142" grpId="0" animBg="1"/>
          <p:bldP spid="140" grpId="0" animBg="1"/>
          <p:bldP spid="141" grpId="0" animBg="1"/>
          <p:bldP spid="114" grpId="0" animBg="1"/>
          <p:bldP spid="113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4" grpId="0" animBg="1"/>
          <p:bldP spid="143" grpId="0" animBg="1"/>
          <p:bldP spid="142" grpId="0" animBg="1"/>
          <p:bldP spid="140" grpId="0" animBg="1"/>
          <p:bldP spid="141" grpId="0" animBg="1"/>
          <p:bldP spid="114" grpId="0" animBg="1"/>
          <p:bldP spid="113" grpId="0" animBg="1"/>
          <p:bldP spid="112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470235" y="3252723"/>
            <a:ext cx="8388515" cy="827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" name="Group 77"/>
          <p:cNvGrpSpPr/>
          <p:nvPr/>
        </p:nvGrpSpPr>
        <p:grpSpPr>
          <a:xfrm>
            <a:off x="1674867" y="3824579"/>
            <a:ext cx="986962" cy="992727"/>
            <a:chOff x="3362253" y="2517137"/>
            <a:chExt cx="1112458" cy="771294"/>
          </a:xfrm>
        </p:grpSpPr>
        <p:sp>
          <p:nvSpPr>
            <p:cNvPr id="6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2873285" y="3840342"/>
            <a:ext cx="1174245" cy="1209226"/>
            <a:chOff x="4638997" y="2552242"/>
            <a:chExt cx="1314128" cy="939502"/>
          </a:xfrm>
        </p:grpSpPr>
        <p:sp>
          <p:nvSpPr>
            <p:cNvPr id="9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83"/>
          <p:cNvGrpSpPr/>
          <p:nvPr/>
        </p:nvGrpSpPr>
        <p:grpSpPr>
          <a:xfrm>
            <a:off x="2759911" y="2502268"/>
            <a:ext cx="1287613" cy="1280639"/>
            <a:chOff x="4550915" y="1512632"/>
            <a:chExt cx="1402210" cy="994985"/>
          </a:xfrm>
        </p:grpSpPr>
        <p:sp>
          <p:nvSpPr>
            <p:cNvPr id="12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86"/>
          <p:cNvGrpSpPr/>
          <p:nvPr/>
        </p:nvGrpSpPr>
        <p:grpSpPr>
          <a:xfrm>
            <a:off x="786712" y="1920833"/>
            <a:ext cx="1841538" cy="1750256"/>
            <a:chOff x="2607467" y="1060892"/>
            <a:chExt cx="1841153" cy="1359852"/>
          </a:xfrm>
        </p:grpSpPr>
        <p:sp>
          <p:nvSpPr>
            <p:cNvPr id="15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2197446" y="3206703"/>
            <a:ext cx="1124940" cy="1124933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2251716" y="3758378"/>
            <a:ext cx="1070668" cy="2593720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85347" y="3573017"/>
            <a:ext cx="370728" cy="37072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" y="6352100"/>
            <a:ext cx="12858749" cy="1087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Group 89"/>
          <p:cNvGrpSpPr/>
          <p:nvPr/>
        </p:nvGrpSpPr>
        <p:grpSpPr>
          <a:xfrm>
            <a:off x="1897307" y="4977636"/>
            <a:ext cx="773789" cy="758972"/>
            <a:chOff x="3360240" y="2517137"/>
            <a:chExt cx="1112194" cy="774844"/>
          </a:xfrm>
        </p:grpSpPr>
        <p:sp>
          <p:nvSpPr>
            <p:cNvPr id="22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2654661" y="4893324"/>
            <a:ext cx="232086" cy="2320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9692" y="4318678"/>
            <a:ext cx="1324244" cy="2376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Phone Setting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96077" y="4318678"/>
            <a:ext cx="1408767" cy="2376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Global Access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46510" y="4318678"/>
            <a:ext cx="1120577" cy="2376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Calendar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31971" y="4318678"/>
            <a:ext cx="1334621" cy="2376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Smart Touch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26730" y="4318678"/>
            <a:ext cx="1147304" cy="2376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44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Statistics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196715" y="3378146"/>
            <a:ext cx="603674" cy="586391"/>
            <a:chOff x="7924284" y="2223917"/>
            <a:chExt cx="469021" cy="455593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7924284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7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8034808" y="2338100"/>
              <a:ext cx="250825" cy="188913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593164" y="3378146"/>
            <a:ext cx="603674" cy="586391"/>
            <a:chOff x="6890529" y="2162362"/>
            <a:chExt cx="469021" cy="455593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6890529" y="2162362"/>
              <a:ext cx="469021" cy="45559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03"/>
            <p:cNvSpPr>
              <a:spLocks noEditPoints="1"/>
            </p:cNvSpPr>
            <p:nvPr/>
          </p:nvSpPr>
          <p:spPr bwMode="auto">
            <a:xfrm>
              <a:off x="7030053" y="2231059"/>
              <a:ext cx="196634" cy="28954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86063" y="3378146"/>
            <a:ext cx="603674" cy="586391"/>
            <a:chOff x="4823118" y="2223917"/>
            <a:chExt cx="469021" cy="455593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823118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4949420" y="2334408"/>
              <a:ext cx="235936" cy="23593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989613" y="3378146"/>
            <a:ext cx="603674" cy="586391"/>
            <a:chOff x="5924943" y="2223917"/>
            <a:chExt cx="469021" cy="455593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924943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069782" y="2334408"/>
              <a:ext cx="203200" cy="220663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82511" y="3378146"/>
            <a:ext cx="603674" cy="586391"/>
            <a:chOff x="3699782" y="2223917"/>
            <a:chExt cx="469021" cy="455593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699782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3850236" y="2359808"/>
              <a:ext cx="195263" cy="1952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6" name="Freeform 5"/>
          <p:cNvSpPr>
            <a:spLocks noEditPoints="1"/>
          </p:cNvSpPr>
          <p:nvPr/>
        </p:nvSpPr>
        <p:spPr bwMode="auto">
          <a:xfrm>
            <a:off x="3094136" y="2790536"/>
            <a:ext cx="641156" cy="641156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Freeform 36"/>
          <p:cNvSpPr>
            <a:spLocks noEditPoints="1"/>
          </p:cNvSpPr>
          <p:nvPr/>
        </p:nvSpPr>
        <p:spPr bwMode="auto">
          <a:xfrm>
            <a:off x="3236567" y="4204036"/>
            <a:ext cx="412908" cy="448392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8" name="Freeform 103"/>
          <p:cNvSpPr>
            <a:spLocks noEditPoints="1"/>
          </p:cNvSpPr>
          <p:nvPr/>
        </p:nvSpPr>
        <p:spPr bwMode="auto">
          <a:xfrm>
            <a:off x="1992914" y="4100149"/>
            <a:ext cx="313483" cy="461609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9" name="Freeform 13"/>
          <p:cNvSpPr>
            <a:spLocks noEditPoints="1"/>
          </p:cNvSpPr>
          <p:nvPr/>
        </p:nvSpPr>
        <p:spPr bwMode="auto">
          <a:xfrm>
            <a:off x="2114696" y="5209878"/>
            <a:ext cx="322835" cy="243149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0" name="Freeform 145"/>
          <p:cNvSpPr>
            <a:spLocks/>
          </p:cNvSpPr>
          <p:nvPr/>
        </p:nvSpPr>
        <p:spPr bwMode="auto">
          <a:xfrm>
            <a:off x="1444007" y="2539044"/>
            <a:ext cx="644850" cy="55606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68164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54241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73147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065631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666730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</a:p>
        </p:txBody>
      </p:sp>
    </p:spTree>
    <p:extLst>
      <p:ext uri="{BB962C8B-B14F-4D97-AF65-F5344CB8AC3E}">
        <p14:creationId xmlns:p14="http://schemas.microsoft.com/office/powerpoint/2010/main" val="21117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/>
      <p:bldP spid="26" grpId="0"/>
      <p:bldP spid="27" grpId="0"/>
      <p:bldP spid="28" grpId="0"/>
      <p:bldP spid="29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/>
          <p:cNvGrpSpPr/>
          <p:nvPr/>
        </p:nvGrpSpPr>
        <p:grpSpPr>
          <a:xfrm rot="16200000">
            <a:off x="2395219" y="4654586"/>
            <a:ext cx="1046542" cy="1046542"/>
            <a:chOff x="4045016" y="460986"/>
            <a:chExt cx="1864161" cy="1864161"/>
          </a:xfrm>
        </p:grpSpPr>
        <p:sp>
          <p:nvSpPr>
            <p:cNvPr id="13" name="Oval 12"/>
            <p:cNvSpPr/>
            <p:nvPr/>
          </p:nvSpPr>
          <p:spPr>
            <a:xfrm rot="5400000">
              <a:off x="4045016" y="460986"/>
              <a:ext cx="1864161" cy="18641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4" name="Oval 6"/>
            <p:cNvSpPr/>
            <p:nvPr/>
          </p:nvSpPr>
          <p:spPr>
            <a:xfrm>
              <a:off x="4318016" y="733986"/>
              <a:ext cx="1318161" cy="1318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algn="ctr" defTabSz="2574504">
                <a:lnSpc>
                  <a:spcPct val="90000"/>
                </a:lnSpc>
                <a:spcAft>
                  <a:spcPct val="35000"/>
                </a:spcAft>
              </a:pPr>
              <a:endParaRPr lang="en-US" sz="72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1" name="Shape 6"/>
          <p:cNvSpPr/>
          <p:nvPr/>
        </p:nvSpPr>
        <p:spPr>
          <a:xfrm rot="16971465">
            <a:off x="1855991" y="4393128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Shape 11"/>
          <p:cNvSpPr/>
          <p:nvPr/>
        </p:nvSpPr>
        <p:spPr>
          <a:xfrm rot="15428535" flipV="1">
            <a:off x="3198764" y="4393128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15910" y="3163331"/>
            <a:ext cx="1378847" cy="1378847"/>
            <a:chOff x="1542749" y="2364260"/>
            <a:chExt cx="1071287" cy="1071287"/>
          </a:xfrm>
        </p:grpSpPr>
        <p:sp>
          <p:nvSpPr>
            <p:cNvPr id="7" name="Oval 6"/>
            <p:cNvSpPr/>
            <p:nvPr/>
          </p:nvSpPr>
          <p:spPr>
            <a:xfrm rot="16200000">
              <a:off x="1542749" y="2364260"/>
              <a:ext cx="1071287" cy="10712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86"/>
            <p:cNvSpPr>
              <a:spLocks noEditPoints="1"/>
            </p:cNvSpPr>
            <p:nvPr/>
          </p:nvSpPr>
          <p:spPr bwMode="auto">
            <a:xfrm>
              <a:off x="1919613" y="2632752"/>
              <a:ext cx="317558" cy="534302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946728" y="1744117"/>
            <a:ext cx="1863453" cy="1285488"/>
            <a:chOff x="748306" y="2887724"/>
            <a:chExt cx="1447799" cy="1156813"/>
          </a:xfrm>
        </p:grpSpPr>
        <p:sp>
          <p:nvSpPr>
            <p:cNvPr id="54" name="TextBox 53"/>
            <p:cNvSpPr txBox="1"/>
            <p:nvPr/>
          </p:nvSpPr>
          <p:spPr>
            <a:xfrm>
              <a:off x="985437" y="2887724"/>
              <a:ext cx="911020" cy="24959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802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Web Design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8306" y="3153603"/>
              <a:ext cx="1447799" cy="8909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176916">
                <a:spcBef>
                  <a:spcPct val="20000"/>
                </a:spcBef>
                <a:defRPr/>
              </a:pP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of passages of lorem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ipsum available, but 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 majority suffered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alteration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4699474" y="4654585"/>
            <a:ext cx="1046542" cy="1046542"/>
            <a:chOff x="4045016" y="460986"/>
            <a:chExt cx="1864161" cy="1864161"/>
          </a:xfrm>
        </p:grpSpPr>
        <p:sp>
          <p:nvSpPr>
            <p:cNvPr id="23" name="Oval 22"/>
            <p:cNvSpPr/>
            <p:nvPr/>
          </p:nvSpPr>
          <p:spPr>
            <a:xfrm rot="5400000">
              <a:off x="4045016" y="460986"/>
              <a:ext cx="1864161" cy="186416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24" name="Oval 6"/>
            <p:cNvSpPr/>
            <p:nvPr/>
          </p:nvSpPr>
          <p:spPr>
            <a:xfrm>
              <a:off x="4318016" y="733986"/>
              <a:ext cx="1318161" cy="1318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algn="ctr" defTabSz="2574504">
                <a:lnSpc>
                  <a:spcPct val="90000"/>
                </a:lnSpc>
                <a:spcAft>
                  <a:spcPct val="35000"/>
                </a:spcAft>
              </a:pPr>
              <a:endParaRPr lang="en-US" sz="72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1" name="Shape 20"/>
          <p:cNvSpPr/>
          <p:nvPr/>
        </p:nvSpPr>
        <p:spPr>
          <a:xfrm rot="16971465">
            <a:off x="4160247" y="4393126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Shape 21"/>
          <p:cNvSpPr/>
          <p:nvPr/>
        </p:nvSpPr>
        <p:spPr>
          <a:xfrm rot="15428535" flipV="1">
            <a:off x="5528399" y="4393126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520166" y="3163330"/>
            <a:ext cx="1378847" cy="1378847"/>
            <a:chOff x="3200289" y="2364260"/>
            <a:chExt cx="1071287" cy="1071287"/>
          </a:xfrm>
        </p:grpSpPr>
        <p:sp>
          <p:nvSpPr>
            <p:cNvPr id="17" name="Oval 16"/>
            <p:cNvSpPr/>
            <p:nvPr/>
          </p:nvSpPr>
          <p:spPr>
            <a:xfrm rot="16200000">
              <a:off x="3200289" y="2364260"/>
              <a:ext cx="1071287" cy="107128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3504075" y="2700329"/>
              <a:ext cx="463714" cy="399148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77861" y="1744111"/>
            <a:ext cx="1863453" cy="1523105"/>
            <a:chOff x="2303555" y="2887724"/>
            <a:chExt cx="1447799" cy="1370647"/>
          </a:xfrm>
        </p:grpSpPr>
        <p:sp>
          <p:nvSpPr>
            <p:cNvPr id="57" name="TextBox 56"/>
            <p:cNvSpPr txBox="1"/>
            <p:nvPr/>
          </p:nvSpPr>
          <p:spPr>
            <a:xfrm>
              <a:off x="2502263" y="2887724"/>
              <a:ext cx="971131" cy="24959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802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Mobile Apps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3555" y="3153602"/>
              <a:ext cx="1447799" cy="110476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176916">
                <a:spcBef>
                  <a:spcPct val="20000"/>
                </a:spcBef>
                <a:defRPr/>
              </a:pP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of passages of lorem 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ipsum available, but the majority suffered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alteration</a:t>
              </a:r>
            </a:p>
            <a:p>
              <a:pPr algn="ctr" defTabSz="1176916">
                <a:spcBef>
                  <a:spcPct val="20000"/>
                </a:spcBef>
                <a:defRPr/>
              </a:pP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17437" y="1763054"/>
            <a:ext cx="1863453" cy="1310298"/>
            <a:chOff x="4444107" y="1276325"/>
            <a:chExt cx="1447799" cy="1018029"/>
          </a:xfrm>
        </p:grpSpPr>
        <p:sp>
          <p:nvSpPr>
            <p:cNvPr id="60" name="TextBox 59"/>
            <p:cNvSpPr txBox="1"/>
            <p:nvPr/>
          </p:nvSpPr>
          <p:spPr>
            <a:xfrm>
              <a:off x="4619796" y="1276325"/>
              <a:ext cx="1052884" cy="21549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802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Data Analysis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44107" y="1525152"/>
              <a:ext cx="1447799" cy="76920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176916">
                <a:spcBef>
                  <a:spcPct val="20000"/>
                </a:spcBef>
                <a:defRPr/>
              </a:pP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of passages of lorem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ipsum available, but the majority suffered 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alteration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 rot="16200000">
            <a:off x="7139049" y="4654585"/>
            <a:ext cx="1046542" cy="1046542"/>
            <a:chOff x="4045016" y="460986"/>
            <a:chExt cx="1864161" cy="1864161"/>
          </a:xfrm>
        </p:grpSpPr>
        <p:sp>
          <p:nvSpPr>
            <p:cNvPr id="33" name="Oval 32"/>
            <p:cNvSpPr/>
            <p:nvPr/>
          </p:nvSpPr>
          <p:spPr>
            <a:xfrm rot="5400000">
              <a:off x="4045016" y="460986"/>
              <a:ext cx="1864161" cy="1864161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34" name="Oval 6"/>
            <p:cNvSpPr/>
            <p:nvPr/>
          </p:nvSpPr>
          <p:spPr>
            <a:xfrm>
              <a:off x="4318016" y="733986"/>
              <a:ext cx="1318161" cy="1318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algn="ctr" defTabSz="2574504">
                <a:lnSpc>
                  <a:spcPct val="90000"/>
                </a:lnSpc>
                <a:spcAft>
                  <a:spcPct val="35000"/>
                </a:spcAft>
              </a:pPr>
              <a:endParaRPr lang="en-US" sz="72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1" name="Shape 30"/>
          <p:cNvSpPr/>
          <p:nvPr/>
        </p:nvSpPr>
        <p:spPr>
          <a:xfrm rot="16971465">
            <a:off x="6599823" y="4393126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Shape 31"/>
          <p:cNvSpPr/>
          <p:nvPr/>
        </p:nvSpPr>
        <p:spPr>
          <a:xfrm rot="15428535" flipV="1">
            <a:off x="7942596" y="4393126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959742" y="3163330"/>
            <a:ext cx="1378847" cy="1378847"/>
            <a:chOff x="4857829" y="2364260"/>
            <a:chExt cx="1071287" cy="1071287"/>
          </a:xfrm>
        </p:grpSpPr>
        <p:sp>
          <p:nvSpPr>
            <p:cNvPr id="27" name="Oval 26"/>
            <p:cNvSpPr/>
            <p:nvPr/>
          </p:nvSpPr>
          <p:spPr>
            <a:xfrm rot="16200000">
              <a:off x="4857829" y="2364260"/>
              <a:ext cx="1071287" cy="107128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Freeform 52"/>
            <p:cNvSpPr>
              <a:spLocks noEditPoints="1"/>
            </p:cNvSpPr>
            <p:nvPr/>
          </p:nvSpPr>
          <p:spPr bwMode="auto">
            <a:xfrm>
              <a:off x="5180693" y="2670983"/>
              <a:ext cx="425558" cy="457842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6200000">
            <a:off x="9371299" y="4654586"/>
            <a:ext cx="1046542" cy="1046542"/>
            <a:chOff x="4045016" y="460986"/>
            <a:chExt cx="1864161" cy="1864161"/>
          </a:xfrm>
        </p:grpSpPr>
        <p:sp>
          <p:nvSpPr>
            <p:cNvPr id="43" name="Oval 42"/>
            <p:cNvSpPr/>
            <p:nvPr/>
          </p:nvSpPr>
          <p:spPr>
            <a:xfrm rot="5400000">
              <a:off x="4045016" y="460986"/>
              <a:ext cx="1864161" cy="1864161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04</a:t>
              </a:r>
            </a:p>
          </p:txBody>
        </p:sp>
        <p:sp>
          <p:nvSpPr>
            <p:cNvPr id="44" name="Oval 6"/>
            <p:cNvSpPr/>
            <p:nvPr/>
          </p:nvSpPr>
          <p:spPr>
            <a:xfrm>
              <a:off x="4318016" y="733986"/>
              <a:ext cx="1318161" cy="1318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algn="ctr" defTabSz="2574504">
                <a:lnSpc>
                  <a:spcPct val="90000"/>
                </a:lnSpc>
                <a:spcAft>
                  <a:spcPct val="35000"/>
                </a:spcAft>
              </a:pPr>
              <a:endParaRPr lang="en-US" sz="72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1" name="Shape 40"/>
          <p:cNvSpPr/>
          <p:nvPr/>
        </p:nvSpPr>
        <p:spPr>
          <a:xfrm rot="16971465">
            <a:off x="8832072" y="4393128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2" name="Shape 41"/>
          <p:cNvSpPr/>
          <p:nvPr/>
        </p:nvSpPr>
        <p:spPr>
          <a:xfrm rot="15428535" flipV="1">
            <a:off x="10174844" y="4393128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191990" y="3163331"/>
            <a:ext cx="1378847" cy="1378847"/>
            <a:chOff x="6515370" y="2364260"/>
            <a:chExt cx="1071287" cy="1071287"/>
          </a:xfrm>
        </p:grpSpPr>
        <p:sp>
          <p:nvSpPr>
            <p:cNvPr id="37" name="Oval 36"/>
            <p:cNvSpPr/>
            <p:nvPr/>
          </p:nvSpPr>
          <p:spPr>
            <a:xfrm rot="16200000">
              <a:off x="6515370" y="2364260"/>
              <a:ext cx="1071287" cy="1071287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Freeform 135"/>
            <p:cNvSpPr>
              <a:spLocks noEditPoints="1"/>
            </p:cNvSpPr>
            <p:nvPr/>
          </p:nvSpPr>
          <p:spPr bwMode="auto">
            <a:xfrm>
              <a:off x="6845232" y="2707146"/>
              <a:ext cx="411562" cy="385514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949685" y="1763057"/>
            <a:ext cx="1863452" cy="1310298"/>
            <a:chOff x="5414053" y="2904775"/>
            <a:chExt cx="1447799" cy="1018029"/>
          </a:xfrm>
        </p:grpSpPr>
        <p:sp>
          <p:nvSpPr>
            <p:cNvPr id="63" name="TextBox 62"/>
            <p:cNvSpPr txBox="1"/>
            <p:nvPr/>
          </p:nvSpPr>
          <p:spPr>
            <a:xfrm>
              <a:off x="5590319" y="2904775"/>
              <a:ext cx="1007487" cy="21549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802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14053" y="3153602"/>
              <a:ext cx="1447799" cy="76920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176916">
                <a:spcBef>
                  <a:spcPct val="20000"/>
                </a:spcBef>
                <a:defRPr/>
              </a:pP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of passages of lorem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ipsum available, but the majority suffered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alteration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95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819780" y="1695660"/>
          <a:ext cx="9219192" cy="5230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91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89534" y="2089082"/>
            <a:ext cx="2451913" cy="4521733"/>
            <a:chOff x="734018" y="1352550"/>
            <a:chExt cx="1905000" cy="3513135"/>
          </a:xfrm>
        </p:grpSpPr>
        <p:sp>
          <p:nvSpPr>
            <p:cNvPr id="6" name="Rectangle 5"/>
            <p:cNvSpPr/>
            <p:nvPr/>
          </p:nvSpPr>
          <p:spPr>
            <a:xfrm>
              <a:off x="735542" y="1352550"/>
              <a:ext cx="1901952" cy="351313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" name="Group 132"/>
            <p:cNvGrpSpPr/>
            <p:nvPr/>
          </p:nvGrpSpPr>
          <p:grpSpPr>
            <a:xfrm>
              <a:off x="734018" y="1360485"/>
              <a:ext cx="1905000" cy="3499104"/>
              <a:chOff x="734018" y="1360485"/>
              <a:chExt cx="1905000" cy="349910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35542" y="4589913"/>
                <a:ext cx="1901952" cy="548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9" name="Group 124"/>
              <p:cNvGrpSpPr/>
              <p:nvPr/>
            </p:nvGrpSpPr>
            <p:grpSpPr>
              <a:xfrm>
                <a:off x="734018" y="1360485"/>
                <a:ext cx="1905000" cy="3499104"/>
                <a:chOff x="734018" y="1360485"/>
                <a:chExt cx="1905000" cy="3499104"/>
              </a:xfrm>
            </p:grpSpPr>
            <p:sp>
              <p:nvSpPr>
                <p:cNvPr id="10" name="Pentagon 3"/>
                <p:cNvSpPr/>
                <p:nvPr/>
              </p:nvSpPr>
              <p:spPr>
                <a:xfrm rot="5400000">
                  <a:off x="1267418" y="827085"/>
                  <a:ext cx="838200" cy="1905000"/>
                </a:xfrm>
                <a:prstGeom prst="homePlate">
                  <a:avLst>
                    <a:gd name="adj" fmla="val 40194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48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735542" y="4713285"/>
                  <a:ext cx="1901952" cy="14630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48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2" name="Group 11"/>
          <p:cNvGrpSpPr/>
          <p:nvPr/>
        </p:nvGrpSpPr>
        <p:grpSpPr>
          <a:xfrm>
            <a:off x="1783764" y="3374290"/>
            <a:ext cx="1863454" cy="2622249"/>
            <a:chOff x="962618" y="2351085"/>
            <a:chExt cx="1447800" cy="203734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62618" y="2681285"/>
              <a:ext cx="1447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3"/>
            <p:cNvGrpSpPr/>
            <p:nvPr/>
          </p:nvGrpSpPr>
          <p:grpSpPr>
            <a:xfrm>
              <a:off x="962618" y="2351085"/>
              <a:ext cx="1447800" cy="2037342"/>
              <a:chOff x="962618" y="2351085"/>
              <a:chExt cx="1447800" cy="203734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962618" y="3113085"/>
                <a:ext cx="144780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21"/>
              <p:cNvGrpSpPr/>
              <p:nvPr/>
            </p:nvGrpSpPr>
            <p:grpSpPr>
              <a:xfrm>
                <a:off x="962618" y="2351085"/>
                <a:ext cx="1447800" cy="2037342"/>
                <a:chOff x="962618" y="2351085"/>
                <a:chExt cx="1447800" cy="2037342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962618" y="3544885"/>
                  <a:ext cx="1447800" cy="1588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962618" y="3976685"/>
                  <a:ext cx="1447800" cy="1588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19"/>
                <p:cNvGrpSpPr/>
                <p:nvPr/>
              </p:nvGrpSpPr>
              <p:grpSpPr>
                <a:xfrm>
                  <a:off x="966249" y="2351085"/>
                  <a:ext cx="1440540" cy="2037342"/>
                  <a:chOff x="966249" y="2351085"/>
                  <a:chExt cx="1440540" cy="2037342"/>
                </a:xfrm>
              </p:grpSpPr>
              <p:sp>
                <p:nvSpPr>
                  <p:cNvPr id="20" name="TextBox 10"/>
                  <p:cNvSpPr txBox="1"/>
                  <p:nvPr/>
                </p:nvSpPr>
                <p:spPr>
                  <a:xfrm>
                    <a:off x="966249" y="2351085"/>
                    <a:ext cx="1440540" cy="284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802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a:t>Put your info here</a:t>
                    </a:r>
                  </a:p>
                </p:txBody>
              </p:sp>
              <p:sp>
                <p:nvSpPr>
                  <p:cNvPr id="21" name="TextBox 13"/>
                  <p:cNvSpPr txBox="1"/>
                  <p:nvPr/>
                </p:nvSpPr>
                <p:spPr>
                  <a:xfrm>
                    <a:off x="966249" y="2789235"/>
                    <a:ext cx="1440539" cy="284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802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a:t>Put your info here</a:t>
                    </a:r>
                  </a:p>
                </p:txBody>
              </p:sp>
              <p:sp>
                <p:nvSpPr>
                  <p:cNvPr id="22" name="TextBox 15"/>
                  <p:cNvSpPr txBox="1"/>
                  <p:nvPr/>
                </p:nvSpPr>
                <p:spPr>
                  <a:xfrm>
                    <a:off x="966249" y="3227385"/>
                    <a:ext cx="1440539" cy="284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802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a:t>Put your info here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966249" y="3665535"/>
                    <a:ext cx="1440539" cy="284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802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a:t>Put your info here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966249" y="4103685"/>
                    <a:ext cx="1440539" cy="284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802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a:t>Put your info here</a:t>
                    </a:r>
                  </a:p>
                </p:txBody>
              </p:sp>
            </p:grpSp>
          </p:grpSp>
        </p:grpSp>
      </p:grpSp>
      <p:sp>
        <p:nvSpPr>
          <p:cNvPr id="25" name="TextBox 24"/>
          <p:cNvSpPr txBox="1"/>
          <p:nvPr/>
        </p:nvSpPr>
        <p:spPr>
          <a:xfrm>
            <a:off x="2093030" y="2344487"/>
            <a:ext cx="1244923" cy="643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20 $</a:t>
            </a:r>
          </a:p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Per Month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83764" y="1625258"/>
            <a:ext cx="1863454" cy="686536"/>
          </a:xfrm>
          <a:prstGeom prst="roundRect">
            <a:avLst>
              <a:gd name="adj" fmla="val 952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2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Sample Text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964350" y="2089082"/>
            <a:ext cx="2451913" cy="4521733"/>
            <a:chOff x="2656812" y="1352550"/>
            <a:chExt cx="1905000" cy="3513135"/>
          </a:xfrm>
        </p:grpSpPr>
        <p:grpSp>
          <p:nvGrpSpPr>
            <p:cNvPr id="28" name="Group 125"/>
            <p:cNvGrpSpPr/>
            <p:nvPr/>
          </p:nvGrpSpPr>
          <p:grpSpPr>
            <a:xfrm>
              <a:off x="2656812" y="1352550"/>
              <a:ext cx="1905000" cy="3513135"/>
              <a:chOff x="2656812" y="1352550"/>
              <a:chExt cx="1905000" cy="351313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658336" y="1352550"/>
                <a:ext cx="1901952" cy="3513135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Pentagon 31"/>
              <p:cNvSpPr/>
              <p:nvPr/>
            </p:nvSpPr>
            <p:spPr>
              <a:xfrm rot="5400000">
                <a:off x="3190212" y="827085"/>
                <a:ext cx="838200" cy="1905000"/>
              </a:xfrm>
              <a:prstGeom prst="homePlate">
                <a:avLst>
                  <a:gd name="adj" fmla="val 4019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658336" y="4589913"/>
              <a:ext cx="1901952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58336" y="4713285"/>
              <a:ext cx="190195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58580" y="3374290"/>
            <a:ext cx="1863454" cy="2622249"/>
            <a:chOff x="2885412" y="2351085"/>
            <a:chExt cx="1447800" cy="2037342"/>
          </a:xfrm>
        </p:grpSpPr>
        <p:sp>
          <p:nvSpPr>
            <p:cNvPr id="34" name="TextBox 33"/>
            <p:cNvSpPr txBox="1"/>
            <p:nvPr/>
          </p:nvSpPr>
          <p:spPr>
            <a:xfrm>
              <a:off x="2889043" y="2351085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885412" y="2681285"/>
              <a:ext cx="1447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889043" y="2789235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885412" y="3113085"/>
              <a:ext cx="1447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889043" y="3227385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885412" y="3544885"/>
              <a:ext cx="1447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889043" y="3665535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885412" y="3976685"/>
              <a:ext cx="1447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889043" y="4103685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567846" y="2344487"/>
            <a:ext cx="1244923" cy="643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20 $</a:t>
            </a:r>
          </a:p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Per Month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258580" y="1625258"/>
            <a:ext cx="1863454" cy="686536"/>
          </a:xfrm>
          <a:prstGeom prst="roundRect">
            <a:avLst>
              <a:gd name="adj" fmla="val 952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2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Sample Text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39164" y="2089082"/>
            <a:ext cx="2451913" cy="4521733"/>
            <a:chOff x="4579606" y="1352550"/>
            <a:chExt cx="1905000" cy="3513135"/>
          </a:xfrm>
        </p:grpSpPr>
        <p:grpSp>
          <p:nvGrpSpPr>
            <p:cNvPr id="46" name="Group 126"/>
            <p:cNvGrpSpPr/>
            <p:nvPr/>
          </p:nvGrpSpPr>
          <p:grpSpPr>
            <a:xfrm>
              <a:off x="4579606" y="1352550"/>
              <a:ext cx="1905000" cy="3513135"/>
              <a:chOff x="4579606" y="1352550"/>
              <a:chExt cx="1905000" cy="351313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581130" y="1352550"/>
                <a:ext cx="1901952" cy="3513135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Pentagon 49"/>
              <p:cNvSpPr/>
              <p:nvPr/>
            </p:nvSpPr>
            <p:spPr>
              <a:xfrm rot="5400000">
                <a:off x="5113006" y="827085"/>
                <a:ext cx="838200" cy="1905000"/>
              </a:xfrm>
              <a:prstGeom prst="homePlate">
                <a:avLst>
                  <a:gd name="adj" fmla="val 4019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4581130" y="4589913"/>
              <a:ext cx="1901952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81130" y="4713285"/>
              <a:ext cx="1901952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733394" y="3374290"/>
            <a:ext cx="1863454" cy="2622249"/>
            <a:chOff x="4808206" y="2351085"/>
            <a:chExt cx="1447800" cy="2037342"/>
          </a:xfrm>
        </p:grpSpPr>
        <p:sp>
          <p:nvSpPr>
            <p:cNvPr id="52" name="TextBox 51"/>
            <p:cNvSpPr txBox="1"/>
            <p:nvPr/>
          </p:nvSpPr>
          <p:spPr>
            <a:xfrm>
              <a:off x="4811837" y="2351085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4808206" y="2681285"/>
              <a:ext cx="1447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811837" y="2789235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808206" y="3113085"/>
              <a:ext cx="1447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11837" y="3227385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808206" y="3544885"/>
              <a:ext cx="1447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811837" y="3665535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808206" y="3976685"/>
              <a:ext cx="1447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811837" y="4103685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042660" y="2344487"/>
            <a:ext cx="1244923" cy="643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20 $</a:t>
            </a:r>
          </a:p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Per Month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33394" y="1625258"/>
            <a:ext cx="1863454" cy="686536"/>
          </a:xfrm>
          <a:prstGeom prst="roundRect">
            <a:avLst>
              <a:gd name="adj" fmla="val 9524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2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Sample Text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8913983" y="2097673"/>
            <a:ext cx="2447990" cy="4511294"/>
            <a:chOff x="6502402" y="1359226"/>
            <a:chExt cx="1901952" cy="3505024"/>
          </a:xfrm>
        </p:grpSpPr>
        <p:grpSp>
          <p:nvGrpSpPr>
            <p:cNvPr id="64" name="Group 127"/>
            <p:cNvGrpSpPr/>
            <p:nvPr/>
          </p:nvGrpSpPr>
          <p:grpSpPr>
            <a:xfrm>
              <a:off x="6502402" y="1359226"/>
              <a:ext cx="1901952" cy="3505024"/>
              <a:chOff x="6502402" y="1359226"/>
              <a:chExt cx="1901952" cy="3505024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6503923" y="1359226"/>
                <a:ext cx="1898909" cy="3505024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>
              <a:xfrm rot="5400000">
                <a:off x="7034948" y="832112"/>
                <a:ext cx="836859" cy="1901952"/>
              </a:xfrm>
              <a:prstGeom prst="homePlate">
                <a:avLst>
                  <a:gd name="adj" fmla="val 4019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6503923" y="4588919"/>
              <a:ext cx="1898909" cy="547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03923" y="4712094"/>
              <a:ext cx="1898909" cy="1460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207739" y="3377621"/>
            <a:ext cx="1860473" cy="2618640"/>
            <a:chOff x="6730635" y="2353674"/>
            <a:chExt cx="1445484" cy="2034537"/>
          </a:xfrm>
        </p:grpSpPr>
        <p:sp>
          <p:nvSpPr>
            <p:cNvPr id="70" name="TextBox 69"/>
            <p:cNvSpPr txBox="1"/>
            <p:nvPr/>
          </p:nvSpPr>
          <p:spPr>
            <a:xfrm>
              <a:off x="6733108" y="2353674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730635" y="2683345"/>
              <a:ext cx="1445484" cy="158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733108" y="2791123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730635" y="3114454"/>
              <a:ext cx="1445484" cy="158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733108" y="3228571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6730635" y="3545563"/>
              <a:ext cx="1445484" cy="158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733108" y="3666020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6730635" y="3976672"/>
              <a:ext cx="1445484" cy="158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733108" y="4103469"/>
              <a:ext cx="14405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Put your info here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9515517" y="2349440"/>
            <a:ext cx="1244923" cy="643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20 $</a:t>
            </a:r>
          </a:p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Per Month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207740" y="1631389"/>
            <a:ext cx="1860473" cy="685438"/>
          </a:xfrm>
          <a:prstGeom prst="roundRect">
            <a:avLst>
              <a:gd name="adj" fmla="val 9524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2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8677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43" grpId="0"/>
      <p:bldP spid="44" grpId="0" animBg="1"/>
      <p:bldP spid="61" grpId="0"/>
      <p:bldP spid="62" grpId="0" animBg="1"/>
      <p:bldP spid="79" grpId="0"/>
      <p:bldP spid="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909522" y="6076942"/>
            <a:ext cx="2541246" cy="1155708"/>
          </a:xfrm>
          <a:custGeom>
            <a:avLst/>
            <a:gdLst>
              <a:gd name="T0" fmla="*/ 1070 w 2185"/>
              <a:gd name="T1" fmla="*/ 0 h 1283"/>
              <a:gd name="T2" fmla="*/ 0 w 2185"/>
              <a:gd name="T3" fmla="*/ 1044 h 1283"/>
              <a:gd name="T4" fmla="*/ 238 w 2185"/>
              <a:gd name="T5" fmla="*/ 1283 h 1283"/>
              <a:gd name="T6" fmla="*/ 2015 w 2185"/>
              <a:gd name="T7" fmla="*/ 1283 h 1283"/>
              <a:gd name="T8" fmla="*/ 2185 w 2185"/>
              <a:gd name="T9" fmla="*/ 1119 h 1283"/>
              <a:gd name="T10" fmla="*/ 1070 w 2185"/>
              <a:gd name="T11" fmla="*/ 0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85" h="1283">
                <a:moveTo>
                  <a:pt x="1070" y="0"/>
                </a:moveTo>
                <a:lnTo>
                  <a:pt x="0" y="1044"/>
                </a:lnTo>
                <a:lnTo>
                  <a:pt x="238" y="1283"/>
                </a:lnTo>
                <a:lnTo>
                  <a:pt x="2015" y="1283"/>
                </a:lnTo>
                <a:lnTo>
                  <a:pt x="2185" y="1119"/>
                </a:lnTo>
                <a:lnTo>
                  <a:pt x="10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450769" y="6194044"/>
            <a:ext cx="2126039" cy="1038606"/>
          </a:xfrm>
          <a:custGeom>
            <a:avLst/>
            <a:gdLst>
              <a:gd name="T0" fmla="*/ 1014 w 1828"/>
              <a:gd name="T1" fmla="*/ 0 h 1153"/>
              <a:gd name="T2" fmla="*/ 0 w 1828"/>
              <a:gd name="T3" fmla="*/ 989 h 1153"/>
              <a:gd name="T4" fmla="*/ 163 w 1828"/>
              <a:gd name="T5" fmla="*/ 1153 h 1153"/>
              <a:gd name="T6" fmla="*/ 1484 w 1828"/>
              <a:gd name="T7" fmla="*/ 1153 h 1153"/>
              <a:gd name="T8" fmla="*/ 1828 w 1828"/>
              <a:gd name="T9" fmla="*/ 818 h 1153"/>
              <a:gd name="T10" fmla="*/ 1014 w 1828"/>
              <a:gd name="T11" fmla="*/ 0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8" h="1153">
                <a:moveTo>
                  <a:pt x="1014" y="0"/>
                </a:moveTo>
                <a:lnTo>
                  <a:pt x="0" y="989"/>
                </a:lnTo>
                <a:lnTo>
                  <a:pt x="163" y="1153"/>
                </a:lnTo>
                <a:lnTo>
                  <a:pt x="1484" y="1153"/>
                </a:lnTo>
                <a:lnTo>
                  <a:pt x="1828" y="818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253052" y="7084921"/>
            <a:ext cx="387293" cy="147728"/>
          </a:xfrm>
          <a:custGeom>
            <a:avLst/>
            <a:gdLst>
              <a:gd name="T0" fmla="*/ 0 w 333"/>
              <a:gd name="T1" fmla="*/ 164 h 164"/>
              <a:gd name="T2" fmla="*/ 333 w 333"/>
              <a:gd name="T3" fmla="*/ 164 h 164"/>
              <a:gd name="T4" fmla="*/ 170 w 333"/>
              <a:gd name="T5" fmla="*/ 0 h 164"/>
              <a:gd name="T6" fmla="*/ 0 w 333"/>
              <a:gd name="T7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3" h="164">
                <a:moveTo>
                  <a:pt x="0" y="164"/>
                </a:moveTo>
                <a:lnTo>
                  <a:pt x="333" y="164"/>
                </a:lnTo>
                <a:lnTo>
                  <a:pt x="170" y="0"/>
                </a:lnTo>
                <a:lnTo>
                  <a:pt x="0" y="1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-46713" y="6377805"/>
            <a:ext cx="1956236" cy="854846"/>
          </a:xfrm>
          <a:custGeom>
            <a:avLst/>
            <a:gdLst>
              <a:gd name="T0" fmla="*/ 975 w 1682"/>
              <a:gd name="T1" fmla="*/ 0 h 949"/>
              <a:gd name="T2" fmla="*/ 0 w 1682"/>
              <a:gd name="T3" fmla="*/ 949 h 949"/>
              <a:gd name="T4" fmla="*/ 1435 w 1682"/>
              <a:gd name="T5" fmla="*/ 949 h 949"/>
              <a:gd name="T6" fmla="*/ 1682 w 1682"/>
              <a:gd name="T7" fmla="*/ 710 h 949"/>
              <a:gd name="T8" fmla="*/ 975 w 1682"/>
              <a:gd name="T9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2" h="949">
                <a:moveTo>
                  <a:pt x="975" y="0"/>
                </a:moveTo>
                <a:lnTo>
                  <a:pt x="0" y="949"/>
                </a:lnTo>
                <a:lnTo>
                  <a:pt x="1435" y="949"/>
                </a:lnTo>
                <a:lnTo>
                  <a:pt x="1682" y="710"/>
                </a:lnTo>
                <a:lnTo>
                  <a:pt x="9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622252" y="7017362"/>
            <a:ext cx="564075" cy="215288"/>
          </a:xfrm>
          <a:custGeom>
            <a:avLst/>
            <a:gdLst>
              <a:gd name="T0" fmla="*/ 0 w 485"/>
              <a:gd name="T1" fmla="*/ 239 h 239"/>
              <a:gd name="T2" fmla="*/ 485 w 485"/>
              <a:gd name="T3" fmla="*/ 239 h 239"/>
              <a:gd name="T4" fmla="*/ 247 w 485"/>
              <a:gd name="T5" fmla="*/ 0 h 239"/>
              <a:gd name="T6" fmla="*/ 0 w 485"/>
              <a:gd name="T7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5" h="239">
                <a:moveTo>
                  <a:pt x="0" y="239"/>
                </a:moveTo>
                <a:lnTo>
                  <a:pt x="485" y="239"/>
                </a:lnTo>
                <a:lnTo>
                  <a:pt x="247" y="0"/>
                </a:lnTo>
                <a:lnTo>
                  <a:pt x="0" y="2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6576808" y="6499410"/>
            <a:ext cx="1092096" cy="733240"/>
          </a:xfrm>
          <a:custGeom>
            <a:avLst/>
            <a:gdLst>
              <a:gd name="T0" fmla="*/ 490 w 939"/>
              <a:gd name="T1" fmla="*/ 0 h 814"/>
              <a:gd name="T2" fmla="*/ 0 w 939"/>
              <a:gd name="T3" fmla="*/ 479 h 814"/>
              <a:gd name="T4" fmla="*/ 334 w 939"/>
              <a:gd name="T5" fmla="*/ 814 h 814"/>
              <a:gd name="T6" fmla="*/ 565 w 939"/>
              <a:gd name="T7" fmla="*/ 814 h 814"/>
              <a:gd name="T8" fmla="*/ 939 w 939"/>
              <a:gd name="T9" fmla="*/ 450 h 814"/>
              <a:gd name="T10" fmla="*/ 490 w 939"/>
              <a:gd name="T11" fmla="*/ 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9" h="814">
                <a:moveTo>
                  <a:pt x="490" y="0"/>
                </a:moveTo>
                <a:lnTo>
                  <a:pt x="0" y="479"/>
                </a:lnTo>
                <a:lnTo>
                  <a:pt x="334" y="814"/>
                </a:lnTo>
                <a:lnTo>
                  <a:pt x="565" y="814"/>
                </a:lnTo>
                <a:lnTo>
                  <a:pt x="939" y="450"/>
                </a:lnTo>
                <a:lnTo>
                  <a:pt x="4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6176722" y="6930887"/>
            <a:ext cx="788542" cy="301763"/>
          </a:xfrm>
          <a:custGeom>
            <a:avLst/>
            <a:gdLst>
              <a:gd name="T0" fmla="*/ 0 w 678"/>
              <a:gd name="T1" fmla="*/ 335 h 335"/>
              <a:gd name="T2" fmla="*/ 678 w 678"/>
              <a:gd name="T3" fmla="*/ 335 h 335"/>
              <a:gd name="T4" fmla="*/ 344 w 678"/>
              <a:gd name="T5" fmla="*/ 0 h 335"/>
              <a:gd name="T6" fmla="*/ 0 w 678"/>
              <a:gd name="T7" fmla="*/ 33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8" h="335">
                <a:moveTo>
                  <a:pt x="0" y="335"/>
                </a:moveTo>
                <a:lnTo>
                  <a:pt x="678" y="335"/>
                </a:lnTo>
                <a:lnTo>
                  <a:pt x="344" y="0"/>
                </a:lnTo>
                <a:lnTo>
                  <a:pt x="0" y="3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668904" y="6531839"/>
            <a:ext cx="972303" cy="700811"/>
          </a:xfrm>
          <a:custGeom>
            <a:avLst/>
            <a:gdLst>
              <a:gd name="T0" fmla="*/ 425 w 836"/>
              <a:gd name="T1" fmla="*/ 0 h 778"/>
              <a:gd name="T2" fmla="*/ 0 w 836"/>
              <a:gd name="T3" fmla="*/ 414 h 778"/>
              <a:gd name="T4" fmla="*/ 361 w 836"/>
              <a:gd name="T5" fmla="*/ 778 h 778"/>
              <a:gd name="T6" fmla="*/ 460 w 836"/>
              <a:gd name="T7" fmla="*/ 778 h 778"/>
              <a:gd name="T8" fmla="*/ 836 w 836"/>
              <a:gd name="T9" fmla="*/ 413 h 778"/>
              <a:gd name="T10" fmla="*/ 425 w 836"/>
              <a:gd name="T11" fmla="*/ 0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6" h="778">
                <a:moveTo>
                  <a:pt x="425" y="0"/>
                </a:moveTo>
                <a:lnTo>
                  <a:pt x="0" y="414"/>
                </a:lnTo>
                <a:lnTo>
                  <a:pt x="361" y="778"/>
                </a:lnTo>
                <a:lnTo>
                  <a:pt x="460" y="778"/>
                </a:lnTo>
                <a:lnTo>
                  <a:pt x="836" y="413"/>
                </a:lnTo>
                <a:lnTo>
                  <a:pt x="4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7233928" y="6904764"/>
            <a:ext cx="854835" cy="327885"/>
          </a:xfrm>
          <a:custGeom>
            <a:avLst/>
            <a:gdLst>
              <a:gd name="T0" fmla="*/ 0 w 735"/>
              <a:gd name="T1" fmla="*/ 364 h 364"/>
              <a:gd name="T2" fmla="*/ 735 w 735"/>
              <a:gd name="T3" fmla="*/ 364 h 364"/>
              <a:gd name="T4" fmla="*/ 374 w 735"/>
              <a:gd name="T5" fmla="*/ 0 h 364"/>
              <a:gd name="T6" fmla="*/ 0 w 735"/>
              <a:gd name="T7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5" h="364">
                <a:moveTo>
                  <a:pt x="0" y="364"/>
                </a:moveTo>
                <a:lnTo>
                  <a:pt x="735" y="364"/>
                </a:lnTo>
                <a:lnTo>
                  <a:pt x="374" y="0"/>
                </a:lnTo>
                <a:lnTo>
                  <a:pt x="0" y="364"/>
                </a:lnTo>
                <a:close/>
              </a:path>
            </a:pathLst>
          </a:custGeom>
          <a:solidFill>
            <a:srgbClr val="CFE217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1558116" y="6531839"/>
            <a:ext cx="1300280" cy="700811"/>
          </a:xfrm>
          <a:custGeom>
            <a:avLst/>
            <a:gdLst>
              <a:gd name="T0" fmla="*/ 342 w 1118"/>
              <a:gd name="T1" fmla="*/ 0 h 778"/>
              <a:gd name="T2" fmla="*/ 0 w 1118"/>
              <a:gd name="T3" fmla="*/ 333 h 778"/>
              <a:gd name="T4" fmla="*/ 442 w 1118"/>
              <a:gd name="T5" fmla="*/ 778 h 778"/>
              <a:gd name="T6" fmla="*/ 1118 w 1118"/>
              <a:gd name="T7" fmla="*/ 778 h 778"/>
              <a:gd name="T8" fmla="*/ 342 w 1118"/>
              <a:gd name="T9" fmla="*/ 0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778">
                <a:moveTo>
                  <a:pt x="342" y="0"/>
                </a:moveTo>
                <a:lnTo>
                  <a:pt x="0" y="333"/>
                </a:lnTo>
                <a:lnTo>
                  <a:pt x="442" y="778"/>
                </a:lnTo>
                <a:lnTo>
                  <a:pt x="1118" y="778"/>
                </a:lnTo>
                <a:lnTo>
                  <a:pt x="3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8641208" y="5751759"/>
            <a:ext cx="2916908" cy="1480891"/>
          </a:xfrm>
          <a:custGeom>
            <a:avLst/>
            <a:gdLst>
              <a:gd name="T0" fmla="*/ 1313 w 2508"/>
              <a:gd name="T1" fmla="*/ 0 h 1644"/>
              <a:gd name="T2" fmla="*/ 0 w 2508"/>
              <a:gd name="T3" fmla="*/ 1279 h 1644"/>
              <a:gd name="T4" fmla="*/ 365 w 2508"/>
              <a:gd name="T5" fmla="*/ 1644 h 1644"/>
              <a:gd name="T6" fmla="*/ 2052 w 2508"/>
              <a:gd name="T7" fmla="*/ 1644 h 1644"/>
              <a:gd name="T8" fmla="*/ 2508 w 2508"/>
              <a:gd name="T9" fmla="*/ 1199 h 1644"/>
              <a:gd name="T10" fmla="*/ 1313 w 2508"/>
              <a:gd name="T11" fmla="*/ 0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08" h="1644">
                <a:moveTo>
                  <a:pt x="1313" y="0"/>
                </a:moveTo>
                <a:lnTo>
                  <a:pt x="0" y="1279"/>
                </a:lnTo>
                <a:lnTo>
                  <a:pt x="365" y="1644"/>
                </a:lnTo>
                <a:lnTo>
                  <a:pt x="2052" y="1644"/>
                </a:lnTo>
                <a:lnTo>
                  <a:pt x="2508" y="1199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8203904" y="6903863"/>
            <a:ext cx="861814" cy="328787"/>
          </a:xfrm>
          <a:custGeom>
            <a:avLst/>
            <a:gdLst>
              <a:gd name="T0" fmla="*/ 0 w 741"/>
              <a:gd name="T1" fmla="*/ 365 h 365"/>
              <a:gd name="T2" fmla="*/ 741 w 741"/>
              <a:gd name="T3" fmla="*/ 365 h 365"/>
              <a:gd name="T4" fmla="*/ 376 w 741"/>
              <a:gd name="T5" fmla="*/ 0 h 365"/>
              <a:gd name="T6" fmla="*/ 0 w 741"/>
              <a:gd name="T7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1" h="365">
                <a:moveTo>
                  <a:pt x="0" y="365"/>
                </a:moveTo>
                <a:lnTo>
                  <a:pt x="741" y="365"/>
                </a:lnTo>
                <a:lnTo>
                  <a:pt x="376" y="0"/>
                </a:lnTo>
                <a:lnTo>
                  <a:pt x="0" y="3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1027770" y="6831800"/>
            <a:ext cx="1044411" cy="400850"/>
          </a:xfrm>
          <a:custGeom>
            <a:avLst/>
            <a:gdLst>
              <a:gd name="T0" fmla="*/ 0 w 898"/>
              <a:gd name="T1" fmla="*/ 445 h 445"/>
              <a:gd name="T2" fmla="*/ 898 w 898"/>
              <a:gd name="T3" fmla="*/ 445 h 445"/>
              <a:gd name="T4" fmla="*/ 456 w 898"/>
              <a:gd name="T5" fmla="*/ 0 h 445"/>
              <a:gd name="T6" fmla="*/ 0 w 898"/>
              <a:gd name="T7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8" h="445">
                <a:moveTo>
                  <a:pt x="0" y="445"/>
                </a:moveTo>
                <a:lnTo>
                  <a:pt x="898" y="445"/>
                </a:lnTo>
                <a:lnTo>
                  <a:pt x="456" y="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文本框 281"/>
          <p:cNvSpPr txBox="1"/>
          <p:nvPr/>
        </p:nvSpPr>
        <p:spPr>
          <a:xfrm>
            <a:off x="4112877" y="4962273"/>
            <a:ext cx="4633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月计划汇报 新年计划 述职报告 工作汇报通用</a:t>
            </a:r>
            <a:r>
              <a:rPr lang="en-US" altLang="zh-CN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3494390" y="3167037"/>
            <a:ext cx="6027208" cy="1218835"/>
            <a:chOff x="3238500" y="2919354"/>
            <a:chExt cx="5715000" cy="1155700"/>
          </a:xfrm>
        </p:grpSpPr>
        <p:sp>
          <p:nvSpPr>
            <p:cNvPr id="284" name="文本框 283"/>
            <p:cNvSpPr txBox="1"/>
            <p:nvPr/>
          </p:nvSpPr>
          <p:spPr>
            <a:xfrm>
              <a:off x="3575800" y="3112484"/>
              <a:ext cx="4842921" cy="764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640" dirty="0" smtClean="0">
                  <a:solidFill>
                    <a:schemeClr val="bg2">
                      <a:lumMod val="10000"/>
                    </a:schemeClr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感谢聆听 批评指导</a:t>
              </a:r>
              <a:endParaRPr lang="zh-CN" altLang="en-US" sz="4640" dirty="0">
                <a:solidFill>
                  <a:schemeClr val="bg2">
                    <a:lumMod val="10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grpSp>
          <p:nvGrpSpPr>
            <p:cNvPr id="291" name="组合 290"/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289" name="直接连接符 288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/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59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gallery dir="l"/>
      </p:transition>
    </mc:Choice>
    <mc:Fallback xmlns="">
      <p:transition spd="slow" advTm="1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accel="10000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accel="1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8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312138" y="3839951"/>
            <a:ext cx="4209409" cy="936666"/>
            <a:chOff x="1857939" y="3148015"/>
            <a:chExt cx="3991362" cy="888147"/>
          </a:xfrm>
        </p:grpSpPr>
        <p:grpSp>
          <p:nvGrpSpPr>
            <p:cNvPr id="21" name="组合 20"/>
            <p:cNvGrpSpPr/>
            <p:nvPr/>
          </p:nvGrpSpPr>
          <p:grpSpPr>
            <a:xfrm>
              <a:off x="1857939" y="3176590"/>
              <a:ext cx="3991362" cy="826194"/>
              <a:chOff x="2200651" y="3233740"/>
              <a:chExt cx="3991362" cy="826194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200651" y="3233740"/>
                <a:ext cx="789167" cy="82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62" i="1" dirty="0">
                    <a:solidFill>
                      <a:srgbClr val="3BD19C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01</a:t>
                </a:r>
                <a:endParaRPr lang="zh-CN" altLang="en-US" sz="5062" i="1" dirty="0">
                  <a:solidFill>
                    <a:srgbClr val="3BD19C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168214" y="3414987"/>
                <a:ext cx="3023799" cy="522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531" dirty="0">
                    <a:solidFill>
                      <a:schemeClr val="accent1"/>
                    </a:solidFill>
                    <a:latin typeface="方正粗谭黑简体" panose="02000000000000000000" pitchFamily="2" charset="-122"/>
                    <a:ea typeface="方正粗谭黑简体" panose="02000000000000000000" pitchFamily="2" charset="-122"/>
                  </a:rPr>
                  <a:t>点击添加目录页内容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981958" y="3148015"/>
              <a:ext cx="3743325" cy="888147"/>
              <a:chOff x="1981200" y="3148015"/>
              <a:chExt cx="3743325" cy="888147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任意多边形 132"/>
          <p:cNvSpPr>
            <a:spLocks/>
          </p:cNvSpPr>
          <p:nvPr/>
        </p:nvSpPr>
        <p:spPr bwMode="auto">
          <a:xfrm rot="5400000">
            <a:off x="-739279" y="4044553"/>
            <a:ext cx="2041474" cy="575013"/>
          </a:xfrm>
          <a:custGeom>
            <a:avLst/>
            <a:gdLst>
              <a:gd name="connsiteX0" fmla="*/ 0 w 1935726"/>
              <a:gd name="connsiteY0" fmla="*/ 545227 h 545227"/>
              <a:gd name="connsiteX1" fmla="*/ 981499 w 1935726"/>
              <a:gd name="connsiteY1" fmla="*/ 0 h 545227"/>
              <a:gd name="connsiteX2" fmla="*/ 1935726 w 1935726"/>
              <a:gd name="connsiteY2" fmla="*/ 545227 h 54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726" h="545227">
                <a:moveTo>
                  <a:pt x="0" y="545227"/>
                </a:moveTo>
                <a:lnTo>
                  <a:pt x="981499" y="0"/>
                </a:lnTo>
                <a:lnTo>
                  <a:pt x="1935726" y="5452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5" name="任意多边形 134"/>
          <p:cNvSpPr>
            <a:spLocks/>
          </p:cNvSpPr>
          <p:nvPr/>
        </p:nvSpPr>
        <p:spPr bwMode="auto">
          <a:xfrm rot="5400000">
            <a:off x="-411119" y="6347146"/>
            <a:ext cx="1299070" cy="488931"/>
          </a:xfrm>
          <a:custGeom>
            <a:avLst/>
            <a:gdLst>
              <a:gd name="connsiteX0" fmla="*/ 0 w 1231778"/>
              <a:gd name="connsiteY0" fmla="*/ 463604 h 463604"/>
              <a:gd name="connsiteX1" fmla="*/ 834869 w 1231778"/>
              <a:gd name="connsiteY1" fmla="*/ 0 h 463604"/>
              <a:gd name="connsiteX2" fmla="*/ 1231778 w 1231778"/>
              <a:gd name="connsiteY2" fmla="*/ 227086 h 463604"/>
              <a:gd name="connsiteX3" fmla="*/ 1231778 w 1231778"/>
              <a:gd name="connsiteY3" fmla="*/ 463604 h 46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778" h="463604">
                <a:moveTo>
                  <a:pt x="0" y="463604"/>
                </a:moveTo>
                <a:lnTo>
                  <a:pt x="834869" y="0"/>
                </a:lnTo>
                <a:lnTo>
                  <a:pt x="1231778" y="227086"/>
                </a:lnTo>
                <a:lnTo>
                  <a:pt x="1231778" y="4636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4" name="任意多边形 133"/>
          <p:cNvSpPr>
            <a:spLocks/>
          </p:cNvSpPr>
          <p:nvPr/>
        </p:nvSpPr>
        <p:spPr bwMode="auto">
          <a:xfrm rot="5400000">
            <a:off x="-457834" y="2092963"/>
            <a:ext cx="1257421" cy="353849"/>
          </a:xfrm>
          <a:custGeom>
            <a:avLst/>
            <a:gdLst>
              <a:gd name="connsiteX0" fmla="*/ 0 w 1192287"/>
              <a:gd name="connsiteY0" fmla="*/ 335520 h 335520"/>
              <a:gd name="connsiteX1" fmla="*/ 605461 w 1192287"/>
              <a:gd name="connsiteY1" fmla="*/ 0 h 335520"/>
              <a:gd name="connsiteX2" fmla="*/ 1192287 w 1192287"/>
              <a:gd name="connsiteY2" fmla="*/ 335520 h 3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287" h="335520">
                <a:moveTo>
                  <a:pt x="0" y="335520"/>
                </a:moveTo>
                <a:lnTo>
                  <a:pt x="605461" y="0"/>
                </a:lnTo>
                <a:lnTo>
                  <a:pt x="1192287" y="3355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3" name="任意多边形 142"/>
          <p:cNvSpPr>
            <a:spLocks/>
          </p:cNvSpPr>
          <p:nvPr/>
        </p:nvSpPr>
        <p:spPr bwMode="auto">
          <a:xfrm rot="16200000" flipH="1">
            <a:off x="12383105" y="308125"/>
            <a:ext cx="795253" cy="175229"/>
          </a:xfrm>
          <a:custGeom>
            <a:avLst/>
            <a:gdLst>
              <a:gd name="connsiteX0" fmla="*/ 0 w 754059"/>
              <a:gd name="connsiteY0" fmla="*/ 165063 h 166152"/>
              <a:gd name="connsiteX1" fmla="*/ 0 w 754059"/>
              <a:gd name="connsiteY1" fmla="*/ 166152 h 166152"/>
              <a:gd name="connsiteX2" fmla="*/ 754059 w 754059"/>
              <a:gd name="connsiteY2" fmla="*/ 166152 h 166152"/>
              <a:gd name="connsiteX3" fmla="*/ 380488 w 754059"/>
              <a:gd name="connsiteY3" fmla="*/ 0 h 1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059" h="166152">
                <a:moveTo>
                  <a:pt x="0" y="165063"/>
                </a:moveTo>
                <a:lnTo>
                  <a:pt x="0" y="166152"/>
                </a:lnTo>
                <a:lnTo>
                  <a:pt x="754059" y="166152"/>
                </a:lnTo>
                <a:lnTo>
                  <a:pt x="380488" y="0"/>
                </a:lnTo>
                <a:close/>
              </a:path>
            </a:pathLst>
          </a:custGeom>
          <a:solidFill>
            <a:srgbClr val="F6EB3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2" name="任意多边形 141"/>
          <p:cNvSpPr>
            <a:spLocks/>
          </p:cNvSpPr>
          <p:nvPr/>
        </p:nvSpPr>
        <p:spPr bwMode="auto">
          <a:xfrm rot="16200000" flipH="1">
            <a:off x="12433194" y="1332017"/>
            <a:ext cx="713652" cy="156650"/>
          </a:xfrm>
          <a:custGeom>
            <a:avLst/>
            <a:gdLst>
              <a:gd name="connsiteX0" fmla="*/ 0 w 676685"/>
              <a:gd name="connsiteY0" fmla="*/ 148536 h 148536"/>
              <a:gd name="connsiteX1" fmla="*/ 676685 w 676685"/>
              <a:gd name="connsiteY1" fmla="*/ 148536 h 148536"/>
              <a:gd name="connsiteX2" fmla="*/ 343600 w 676685"/>
              <a:gd name="connsiteY2" fmla="*/ 0 h 1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85" h="148536">
                <a:moveTo>
                  <a:pt x="0" y="148536"/>
                </a:moveTo>
                <a:lnTo>
                  <a:pt x="676685" y="148536"/>
                </a:lnTo>
                <a:lnTo>
                  <a:pt x="343600" y="0"/>
                </a:lnTo>
                <a:close/>
              </a:path>
            </a:pathLst>
          </a:custGeom>
          <a:solidFill>
            <a:srgbClr val="3AD17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0" name="任意多边形 139"/>
          <p:cNvSpPr>
            <a:spLocks/>
          </p:cNvSpPr>
          <p:nvPr/>
        </p:nvSpPr>
        <p:spPr bwMode="auto">
          <a:xfrm rot="16200000" flipH="1">
            <a:off x="12432712" y="5125017"/>
            <a:ext cx="714616" cy="156650"/>
          </a:xfrm>
          <a:custGeom>
            <a:avLst/>
            <a:gdLst>
              <a:gd name="connsiteX0" fmla="*/ 0 w 677599"/>
              <a:gd name="connsiteY0" fmla="*/ 148536 h 148536"/>
              <a:gd name="connsiteX1" fmla="*/ 677599 w 677599"/>
              <a:gd name="connsiteY1" fmla="*/ 148536 h 148536"/>
              <a:gd name="connsiteX2" fmla="*/ 343752 w 677599"/>
              <a:gd name="connsiteY2" fmla="*/ 0 h 1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599" h="148536">
                <a:moveTo>
                  <a:pt x="0" y="148536"/>
                </a:moveTo>
                <a:lnTo>
                  <a:pt x="677599" y="148536"/>
                </a:lnTo>
                <a:lnTo>
                  <a:pt x="343752" y="0"/>
                </a:lnTo>
                <a:close/>
              </a:path>
            </a:pathLst>
          </a:custGeom>
          <a:solidFill>
            <a:srgbClr val="4E81E9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1" name="任意多边形 140"/>
          <p:cNvSpPr>
            <a:spLocks/>
          </p:cNvSpPr>
          <p:nvPr/>
        </p:nvSpPr>
        <p:spPr bwMode="auto">
          <a:xfrm rot="16200000" flipH="1">
            <a:off x="11190537" y="3098811"/>
            <a:ext cx="2751991" cy="603623"/>
          </a:xfrm>
          <a:custGeom>
            <a:avLst/>
            <a:gdLst>
              <a:gd name="connsiteX0" fmla="*/ 0 w 2609438"/>
              <a:gd name="connsiteY0" fmla="*/ 572355 h 572355"/>
              <a:gd name="connsiteX1" fmla="*/ 2609438 w 2609438"/>
              <a:gd name="connsiteY1" fmla="*/ 572355 h 572355"/>
              <a:gd name="connsiteX2" fmla="*/ 1324013 w 2609438"/>
              <a:gd name="connsiteY2" fmla="*/ 0 h 57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9438" h="572355">
                <a:moveTo>
                  <a:pt x="0" y="572355"/>
                </a:moveTo>
                <a:lnTo>
                  <a:pt x="2609438" y="572355"/>
                </a:lnTo>
                <a:lnTo>
                  <a:pt x="1324013" y="0"/>
                </a:lnTo>
                <a:close/>
              </a:path>
            </a:pathLst>
          </a:custGeom>
          <a:solidFill>
            <a:srgbClr val="4CA8F5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4" name="任意多边形 113"/>
          <p:cNvSpPr>
            <a:spLocks/>
          </p:cNvSpPr>
          <p:nvPr/>
        </p:nvSpPr>
        <p:spPr bwMode="auto">
          <a:xfrm rot="10800000">
            <a:off x="5548323" y="-1885"/>
            <a:ext cx="1897657" cy="849605"/>
          </a:xfrm>
          <a:custGeom>
            <a:avLst/>
            <a:gdLst>
              <a:gd name="connsiteX0" fmla="*/ 0 w 1799359"/>
              <a:gd name="connsiteY0" fmla="*/ 805596 h 805596"/>
              <a:gd name="connsiteX1" fmla="*/ 1067788 w 1799359"/>
              <a:gd name="connsiteY1" fmla="*/ 0 h 805596"/>
              <a:gd name="connsiteX2" fmla="*/ 1799359 w 1799359"/>
              <a:gd name="connsiteY2" fmla="*/ 805595 h 805596"/>
              <a:gd name="connsiteX3" fmla="*/ 0 w 1799359"/>
              <a:gd name="connsiteY3" fmla="*/ 805596 h 80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359" h="805596">
                <a:moveTo>
                  <a:pt x="0" y="805596"/>
                </a:moveTo>
                <a:lnTo>
                  <a:pt x="1067788" y="0"/>
                </a:lnTo>
                <a:lnTo>
                  <a:pt x="1799359" y="805595"/>
                </a:lnTo>
                <a:lnTo>
                  <a:pt x="0" y="805596"/>
                </a:lnTo>
                <a:close/>
              </a:path>
            </a:pathLst>
          </a:custGeom>
          <a:solidFill>
            <a:srgbClr val="16BF70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3" name="任意多边形 112"/>
          <p:cNvSpPr>
            <a:spLocks/>
          </p:cNvSpPr>
          <p:nvPr/>
        </p:nvSpPr>
        <p:spPr bwMode="auto">
          <a:xfrm rot="10800000">
            <a:off x="2970658" y="-1884"/>
            <a:ext cx="4475323" cy="1722150"/>
          </a:xfrm>
          <a:custGeom>
            <a:avLst/>
            <a:gdLst>
              <a:gd name="connsiteX0" fmla="*/ 4220642 w 4243502"/>
              <a:gd name="connsiteY0" fmla="*/ 1632943 h 1632943"/>
              <a:gd name="connsiteX1" fmla="*/ 0 w 4243502"/>
              <a:gd name="connsiteY1" fmla="*/ 1632943 h 1632943"/>
              <a:gd name="connsiteX2" fmla="*/ 1 w 4243502"/>
              <a:gd name="connsiteY2" fmla="*/ 1632943 h 1632943"/>
              <a:gd name="connsiteX3" fmla="*/ 1799360 w 4243502"/>
              <a:gd name="connsiteY3" fmla="*/ 1632942 h 1632943"/>
              <a:gd name="connsiteX4" fmla="*/ 1067789 w 4243502"/>
              <a:gd name="connsiteY4" fmla="*/ 827347 h 1632943"/>
              <a:gd name="connsiteX5" fmla="*/ 2164408 w 4243502"/>
              <a:gd name="connsiteY5" fmla="*/ 0 h 1632943"/>
              <a:gd name="connsiteX6" fmla="*/ 4243502 w 4243502"/>
              <a:gd name="connsiteY6" fmla="*/ 1615665 h 1632943"/>
              <a:gd name="connsiteX7" fmla="*/ 4220642 w 4243502"/>
              <a:gd name="connsiteY7" fmla="*/ 1632943 h 16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3502" h="1632943">
                <a:moveTo>
                  <a:pt x="4220642" y="1632943"/>
                </a:moveTo>
                <a:lnTo>
                  <a:pt x="0" y="1632943"/>
                </a:lnTo>
                <a:lnTo>
                  <a:pt x="1" y="1632943"/>
                </a:lnTo>
                <a:lnTo>
                  <a:pt x="1799360" y="1632942"/>
                </a:lnTo>
                <a:lnTo>
                  <a:pt x="1067789" y="827347"/>
                </a:lnTo>
                <a:lnTo>
                  <a:pt x="2164408" y="0"/>
                </a:lnTo>
                <a:lnTo>
                  <a:pt x="4243502" y="1615665"/>
                </a:lnTo>
                <a:lnTo>
                  <a:pt x="4220642" y="1632943"/>
                </a:lnTo>
                <a:close/>
              </a:path>
            </a:pathLst>
          </a:custGeom>
          <a:solidFill>
            <a:srgbClr val="3AD17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2" name="任意多边形 111"/>
          <p:cNvSpPr>
            <a:spLocks/>
          </p:cNvSpPr>
          <p:nvPr/>
        </p:nvSpPr>
        <p:spPr bwMode="auto">
          <a:xfrm rot="10800000">
            <a:off x="6319859" y="-1886"/>
            <a:ext cx="3263581" cy="1721892"/>
          </a:xfrm>
          <a:custGeom>
            <a:avLst/>
            <a:gdLst>
              <a:gd name="connsiteX0" fmla="*/ 391737 w 3094528"/>
              <a:gd name="connsiteY0" fmla="*/ 1632698 h 1632698"/>
              <a:gd name="connsiteX1" fmla="*/ 0 w 3094528"/>
              <a:gd name="connsiteY1" fmla="*/ 1200565 h 1632698"/>
              <a:gd name="connsiteX2" fmla="*/ 2343427 w 3094528"/>
              <a:gd name="connsiteY2" fmla="*/ 0 h 1632698"/>
              <a:gd name="connsiteX3" fmla="*/ 3094528 w 3094528"/>
              <a:gd name="connsiteY3" fmla="*/ 827102 h 1632698"/>
              <a:gd name="connsiteX4" fmla="*/ 2026740 w 3094528"/>
              <a:gd name="connsiteY4" fmla="*/ 1632698 h 1632698"/>
              <a:gd name="connsiteX5" fmla="*/ 391737 w 3094528"/>
              <a:gd name="connsiteY5" fmla="*/ 1632698 h 163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4528" h="1632698">
                <a:moveTo>
                  <a:pt x="391737" y="1632698"/>
                </a:moveTo>
                <a:lnTo>
                  <a:pt x="0" y="1200565"/>
                </a:lnTo>
                <a:lnTo>
                  <a:pt x="2343427" y="0"/>
                </a:lnTo>
                <a:lnTo>
                  <a:pt x="3094528" y="827102"/>
                </a:lnTo>
                <a:lnTo>
                  <a:pt x="2026740" y="1632698"/>
                </a:lnTo>
                <a:lnTo>
                  <a:pt x="391737" y="1632698"/>
                </a:lnTo>
                <a:close/>
              </a:path>
            </a:pathLst>
          </a:custGeom>
          <a:solidFill>
            <a:srgbClr val="4CA8F5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38722" y="954237"/>
            <a:ext cx="5981307" cy="432063"/>
            <a:chOff x="3260262" y="1087143"/>
            <a:chExt cx="5671476" cy="409682"/>
          </a:xfrm>
          <a:solidFill>
            <a:schemeClr val="bg2">
              <a:lumMod val="10000"/>
            </a:schemeClr>
          </a:solidFill>
        </p:grpSpPr>
        <p:sp>
          <p:nvSpPr>
            <p:cNvPr id="5" name="任意多边形 4"/>
            <p:cNvSpPr/>
            <p:nvPr/>
          </p:nvSpPr>
          <p:spPr>
            <a:xfrm>
              <a:off x="5643744" y="1087143"/>
              <a:ext cx="361387" cy="392120"/>
            </a:xfrm>
            <a:custGeom>
              <a:avLst/>
              <a:gdLst/>
              <a:ahLst/>
              <a:cxnLst/>
              <a:rect l="l" t="t" r="r" b="b"/>
              <a:pathLst>
                <a:path w="361387" h="392120">
                  <a:moveTo>
                    <a:pt x="0" y="0"/>
                  </a:moveTo>
                  <a:lnTo>
                    <a:pt x="8781" y="0"/>
                  </a:lnTo>
                  <a:cubicBezTo>
                    <a:pt x="10427" y="7026"/>
                    <a:pt x="12851" y="11709"/>
                    <a:pt x="16053" y="14050"/>
                  </a:cubicBezTo>
                  <a:cubicBezTo>
                    <a:pt x="19254" y="16391"/>
                    <a:pt x="24696" y="17561"/>
                    <a:pt x="32379" y="17561"/>
                  </a:cubicBezTo>
                  <a:lnTo>
                    <a:pt x="329008" y="17561"/>
                  </a:lnTo>
                  <a:cubicBezTo>
                    <a:pt x="336691" y="17561"/>
                    <a:pt x="342133" y="16391"/>
                    <a:pt x="345335" y="14050"/>
                  </a:cubicBezTo>
                  <a:cubicBezTo>
                    <a:pt x="348537" y="11709"/>
                    <a:pt x="350960" y="7026"/>
                    <a:pt x="352607" y="0"/>
                  </a:cubicBezTo>
                  <a:lnTo>
                    <a:pt x="361387" y="0"/>
                  </a:lnTo>
                  <a:lnTo>
                    <a:pt x="361387" y="70795"/>
                  </a:lnTo>
                  <a:lnTo>
                    <a:pt x="352607" y="70795"/>
                  </a:lnTo>
                  <a:cubicBezTo>
                    <a:pt x="350960" y="63732"/>
                    <a:pt x="348537" y="59040"/>
                    <a:pt x="345335" y="56717"/>
                  </a:cubicBezTo>
                  <a:cubicBezTo>
                    <a:pt x="342133" y="54395"/>
                    <a:pt x="336691" y="53234"/>
                    <a:pt x="329008" y="53234"/>
                  </a:cubicBezTo>
                  <a:lnTo>
                    <a:pt x="202234" y="53234"/>
                  </a:lnTo>
                  <a:lnTo>
                    <a:pt x="202234" y="359741"/>
                  </a:lnTo>
                  <a:cubicBezTo>
                    <a:pt x="202234" y="367241"/>
                    <a:pt x="203423" y="372592"/>
                    <a:pt x="205801" y="375793"/>
                  </a:cubicBezTo>
                  <a:cubicBezTo>
                    <a:pt x="208180" y="378994"/>
                    <a:pt x="212845" y="381510"/>
                    <a:pt x="219796" y="383339"/>
                  </a:cubicBezTo>
                  <a:lnTo>
                    <a:pt x="219796" y="392120"/>
                  </a:lnTo>
                  <a:lnTo>
                    <a:pt x="141591" y="392120"/>
                  </a:lnTo>
                  <a:lnTo>
                    <a:pt x="141591" y="383339"/>
                  </a:lnTo>
                  <a:cubicBezTo>
                    <a:pt x="148543" y="381510"/>
                    <a:pt x="153207" y="379040"/>
                    <a:pt x="155586" y="375930"/>
                  </a:cubicBezTo>
                  <a:cubicBezTo>
                    <a:pt x="157964" y="372820"/>
                    <a:pt x="159153" y="367424"/>
                    <a:pt x="159153" y="359741"/>
                  </a:cubicBezTo>
                  <a:lnTo>
                    <a:pt x="159153" y="53234"/>
                  </a:lnTo>
                  <a:lnTo>
                    <a:pt x="32379" y="53234"/>
                  </a:lnTo>
                  <a:cubicBezTo>
                    <a:pt x="24696" y="53234"/>
                    <a:pt x="19254" y="54395"/>
                    <a:pt x="16053" y="56717"/>
                  </a:cubicBezTo>
                  <a:cubicBezTo>
                    <a:pt x="12851" y="59040"/>
                    <a:pt x="10427" y="63732"/>
                    <a:pt x="8781" y="70795"/>
                  </a:cubicBezTo>
                  <a:lnTo>
                    <a:pt x="0" y="707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374740" y="1087143"/>
              <a:ext cx="333124" cy="409682"/>
            </a:xfrm>
            <a:custGeom>
              <a:avLst/>
              <a:gdLst/>
              <a:ahLst/>
              <a:cxnLst/>
              <a:rect l="l" t="t" r="r" b="b"/>
              <a:pathLst>
                <a:path w="333124" h="409682">
                  <a:moveTo>
                    <a:pt x="320776" y="0"/>
                  </a:moveTo>
                  <a:lnTo>
                    <a:pt x="329557" y="0"/>
                  </a:lnTo>
                  <a:lnTo>
                    <a:pt x="329557" y="70795"/>
                  </a:lnTo>
                  <a:lnTo>
                    <a:pt x="320776" y="70795"/>
                  </a:lnTo>
                  <a:cubicBezTo>
                    <a:pt x="319130" y="63918"/>
                    <a:pt x="316706" y="59272"/>
                    <a:pt x="313504" y="56857"/>
                  </a:cubicBezTo>
                  <a:cubicBezTo>
                    <a:pt x="310303" y="54441"/>
                    <a:pt x="304861" y="53234"/>
                    <a:pt x="297178" y="53234"/>
                  </a:cubicBezTo>
                  <a:lnTo>
                    <a:pt x="60643" y="53234"/>
                  </a:lnTo>
                  <a:lnTo>
                    <a:pt x="60643" y="181654"/>
                  </a:lnTo>
                  <a:lnTo>
                    <a:pt x="215680" y="181654"/>
                  </a:lnTo>
                  <a:cubicBezTo>
                    <a:pt x="223364" y="181654"/>
                    <a:pt x="228806" y="180465"/>
                    <a:pt x="232007" y="178087"/>
                  </a:cubicBezTo>
                  <a:cubicBezTo>
                    <a:pt x="235208" y="175708"/>
                    <a:pt x="237632" y="171044"/>
                    <a:pt x="239279" y="164092"/>
                  </a:cubicBezTo>
                  <a:lnTo>
                    <a:pt x="248060" y="164092"/>
                  </a:lnTo>
                  <a:lnTo>
                    <a:pt x="248060" y="234888"/>
                  </a:lnTo>
                  <a:lnTo>
                    <a:pt x="239279" y="234888"/>
                  </a:lnTo>
                  <a:cubicBezTo>
                    <a:pt x="237632" y="227936"/>
                    <a:pt x="235208" y="223271"/>
                    <a:pt x="232007" y="220893"/>
                  </a:cubicBezTo>
                  <a:cubicBezTo>
                    <a:pt x="228806" y="218515"/>
                    <a:pt x="223364" y="217326"/>
                    <a:pt x="215680" y="217326"/>
                  </a:cubicBezTo>
                  <a:lnTo>
                    <a:pt x="60643" y="217326"/>
                  </a:lnTo>
                  <a:lnTo>
                    <a:pt x="60643" y="356448"/>
                  </a:lnTo>
                  <a:lnTo>
                    <a:pt x="300745" y="356448"/>
                  </a:lnTo>
                  <a:cubicBezTo>
                    <a:pt x="308428" y="356448"/>
                    <a:pt x="313870" y="355259"/>
                    <a:pt x="317072" y="352881"/>
                  </a:cubicBezTo>
                  <a:cubicBezTo>
                    <a:pt x="320273" y="350502"/>
                    <a:pt x="322697" y="345838"/>
                    <a:pt x="324343" y="338886"/>
                  </a:cubicBezTo>
                  <a:lnTo>
                    <a:pt x="333124" y="338886"/>
                  </a:lnTo>
                  <a:lnTo>
                    <a:pt x="333124" y="409682"/>
                  </a:lnTo>
                  <a:lnTo>
                    <a:pt x="324343" y="409682"/>
                  </a:lnTo>
                  <a:cubicBezTo>
                    <a:pt x="322517" y="402730"/>
                    <a:pt x="320004" y="398065"/>
                    <a:pt x="316804" y="395687"/>
                  </a:cubicBezTo>
                  <a:cubicBezTo>
                    <a:pt x="313604" y="393309"/>
                    <a:pt x="308166" y="392120"/>
                    <a:pt x="300492" y="392120"/>
                  </a:cubicBezTo>
                  <a:lnTo>
                    <a:pt x="0" y="392120"/>
                  </a:lnTo>
                  <a:lnTo>
                    <a:pt x="0" y="383339"/>
                  </a:lnTo>
                  <a:cubicBezTo>
                    <a:pt x="7135" y="381510"/>
                    <a:pt x="11845" y="379040"/>
                    <a:pt x="14132" y="375930"/>
                  </a:cubicBezTo>
                  <a:cubicBezTo>
                    <a:pt x="16419" y="372820"/>
                    <a:pt x="17562" y="367424"/>
                    <a:pt x="17562" y="359741"/>
                  </a:cubicBezTo>
                  <a:lnTo>
                    <a:pt x="17562" y="49941"/>
                  </a:lnTo>
                  <a:cubicBezTo>
                    <a:pt x="17562" y="42258"/>
                    <a:pt x="16373" y="36861"/>
                    <a:pt x="13995" y="33751"/>
                  </a:cubicBezTo>
                  <a:cubicBezTo>
                    <a:pt x="11617" y="30641"/>
                    <a:pt x="6952" y="28172"/>
                    <a:pt x="0" y="26342"/>
                  </a:cubicBezTo>
                  <a:lnTo>
                    <a:pt x="0" y="17561"/>
                  </a:lnTo>
                  <a:lnTo>
                    <a:pt x="297178" y="17561"/>
                  </a:lnTo>
                  <a:cubicBezTo>
                    <a:pt x="304861" y="17561"/>
                    <a:pt x="310257" y="16391"/>
                    <a:pt x="313367" y="14050"/>
                  </a:cubicBezTo>
                  <a:cubicBezTo>
                    <a:pt x="316477" y="11709"/>
                    <a:pt x="318947" y="7026"/>
                    <a:pt x="3207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853544" y="1087143"/>
              <a:ext cx="361387" cy="392120"/>
            </a:xfrm>
            <a:custGeom>
              <a:avLst/>
              <a:gdLst/>
              <a:ahLst/>
              <a:cxnLst/>
              <a:rect l="l" t="t" r="r" b="b"/>
              <a:pathLst>
                <a:path w="361387" h="392120">
                  <a:moveTo>
                    <a:pt x="0" y="0"/>
                  </a:moveTo>
                  <a:lnTo>
                    <a:pt x="8781" y="0"/>
                  </a:lnTo>
                  <a:cubicBezTo>
                    <a:pt x="10427" y="7026"/>
                    <a:pt x="12851" y="11709"/>
                    <a:pt x="16053" y="14050"/>
                  </a:cubicBezTo>
                  <a:cubicBezTo>
                    <a:pt x="19254" y="16391"/>
                    <a:pt x="24697" y="17561"/>
                    <a:pt x="32379" y="17561"/>
                  </a:cubicBezTo>
                  <a:lnTo>
                    <a:pt x="329007" y="17561"/>
                  </a:lnTo>
                  <a:cubicBezTo>
                    <a:pt x="336691" y="17561"/>
                    <a:pt x="342133" y="16391"/>
                    <a:pt x="345335" y="14050"/>
                  </a:cubicBezTo>
                  <a:cubicBezTo>
                    <a:pt x="348535" y="11709"/>
                    <a:pt x="350960" y="7026"/>
                    <a:pt x="352606" y="0"/>
                  </a:cubicBezTo>
                  <a:lnTo>
                    <a:pt x="361387" y="0"/>
                  </a:lnTo>
                  <a:lnTo>
                    <a:pt x="361387" y="70795"/>
                  </a:lnTo>
                  <a:lnTo>
                    <a:pt x="352606" y="70795"/>
                  </a:lnTo>
                  <a:cubicBezTo>
                    <a:pt x="350960" y="63732"/>
                    <a:pt x="348535" y="59040"/>
                    <a:pt x="345335" y="56717"/>
                  </a:cubicBezTo>
                  <a:cubicBezTo>
                    <a:pt x="342133" y="54395"/>
                    <a:pt x="336691" y="53234"/>
                    <a:pt x="329007" y="53234"/>
                  </a:cubicBezTo>
                  <a:lnTo>
                    <a:pt x="202234" y="53234"/>
                  </a:lnTo>
                  <a:lnTo>
                    <a:pt x="202234" y="359741"/>
                  </a:lnTo>
                  <a:cubicBezTo>
                    <a:pt x="202234" y="367241"/>
                    <a:pt x="203423" y="372592"/>
                    <a:pt x="205801" y="375793"/>
                  </a:cubicBezTo>
                  <a:cubicBezTo>
                    <a:pt x="208179" y="378994"/>
                    <a:pt x="212845" y="381510"/>
                    <a:pt x="219795" y="383339"/>
                  </a:cubicBezTo>
                  <a:lnTo>
                    <a:pt x="219795" y="392120"/>
                  </a:lnTo>
                  <a:lnTo>
                    <a:pt x="141591" y="392120"/>
                  </a:lnTo>
                  <a:lnTo>
                    <a:pt x="141591" y="383339"/>
                  </a:lnTo>
                  <a:cubicBezTo>
                    <a:pt x="148543" y="381510"/>
                    <a:pt x="153208" y="379040"/>
                    <a:pt x="155586" y="375930"/>
                  </a:cubicBezTo>
                  <a:cubicBezTo>
                    <a:pt x="157965" y="372820"/>
                    <a:pt x="159153" y="367424"/>
                    <a:pt x="159153" y="359741"/>
                  </a:cubicBezTo>
                  <a:lnTo>
                    <a:pt x="159153" y="53234"/>
                  </a:lnTo>
                  <a:lnTo>
                    <a:pt x="32379" y="53234"/>
                  </a:lnTo>
                  <a:cubicBezTo>
                    <a:pt x="24697" y="53234"/>
                    <a:pt x="19254" y="54395"/>
                    <a:pt x="16053" y="56717"/>
                  </a:cubicBezTo>
                  <a:cubicBezTo>
                    <a:pt x="12851" y="59040"/>
                    <a:pt x="10427" y="63732"/>
                    <a:pt x="8781" y="70795"/>
                  </a:cubicBezTo>
                  <a:lnTo>
                    <a:pt x="0" y="707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260262" y="1098119"/>
              <a:ext cx="414347" cy="387730"/>
            </a:xfrm>
            <a:custGeom>
              <a:avLst/>
              <a:gdLst/>
              <a:ahLst/>
              <a:cxnLst/>
              <a:rect l="l" t="t" r="r" b="b"/>
              <a:pathLst>
                <a:path w="414347" h="387730">
                  <a:moveTo>
                    <a:pt x="221442" y="0"/>
                  </a:moveTo>
                  <a:cubicBezTo>
                    <a:pt x="275042" y="0"/>
                    <a:pt x="326904" y="14177"/>
                    <a:pt x="377028" y="42532"/>
                  </a:cubicBezTo>
                  <a:cubicBezTo>
                    <a:pt x="380321" y="44361"/>
                    <a:pt x="382608" y="45276"/>
                    <a:pt x="383888" y="45276"/>
                  </a:cubicBezTo>
                  <a:cubicBezTo>
                    <a:pt x="386266" y="45276"/>
                    <a:pt x="390565" y="41800"/>
                    <a:pt x="396785" y="34849"/>
                  </a:cubicBezTo>
                  <a:lnTo>
                    <a:pt x="404194" y="38965"/>
                  </a:lnTo>
                  <a:lnTo>
                    <a:pt x="363582" y="106742"/>
                  </a:lnTo>
                  <a:lnTo>
                    <a:pt x="356174" y="102352"/>
                  </a:lnTo>
                  <a:cubicBezTo>
                    <a:pt x="357820" y="96864"/>
                    <a:pt x="358643" y="92565"/>
                    <a:pt x="358643" y="89455"/>
                  </a:cubicBezTo>
                  <a:cubicBezTo>
                    <a:pt x="358643" y="81955"/>
                    <a:pt x="346935" y="72533"/>
                    <a:pt x="323520" y="61191"/>
                  </a:cubicBezTo>
                  <a:cubicBezTo>
                    <a:pt x="291323" y="45459"/>
                    <a:pt x="256200" y="37593"/>
                    <a:pt x="218149" y="37593"/>
                  </a:cubicBezTo>
                  <a:cubicBezTo>
                    <a:pt x="166928" y="37593"/>
                    <a:pt x="125402" y="51757"/>
                    <a:pt x="93571" y="80087"/>
                  </a:cubicBezTo>
                  <a:cubicBezTo>
                    <a:pt x="61192" y="108965"/>
                    <a:pt x="45002" y="146342"/>
                    <a:pt x="45002" y="192218"/>
                  </a:cubicBezTo>
                  <a:cubicBezTo>
                    <a:pt x="45002" y="237912"/>
                    <a:pt x="61832" y="275838"/>
                    <a:pt x="95492" y="305997"/>
                  </a:cubicBezTo>
                  <a:cubicBezTo>
                    <a:pt x="128054" y="335423"/>
                    <a:pt x="168208" y="350137"/>
                    <a:pt x="215954" y="350137"/>
                  </a:cubicBezTo>
                  <a:cubicBezTo>
                    <a:pt x="262602" y="350137"/>
                    <a:pt x="303763" y="336554"/>
                    <a:pt x="339435" y="309388"/>
                  </a:cubicBezTo>
                  <a:cubicBezTo>
                    <a:pt x="355533" y="297131"/>
                    <a:pt x="363582" y="288442"/>
                    <a:pt x="363582" y="283320"/>
                  </a:cubicBezTo>
                  <a:cubicBezTo>
                    <a:pt x="363582" y="280759"/>
                    <a:pt x="362027" y="276551"/>
                    <a:pt x="358918" y="270697"/>
                  </a:cubicBezTo>
                  <a:lnTo>
                    <a:pt x="365503" y="265484"/>
                  </a:lnTo>
                  <a:lnTo>
                    <a:pt x="414347" y="324754"/>
                  </a:lnTo>
                  <a:lnTo>
                    <a:pt x="407487" y="330255"/>
                  </a:lnTo>
                  <a:cubicBezTo>
                    <a:pt x="402365" y="325673"/>
                    <a:pt x="398157" y="323382"/>
                    <a:pt x="394864" y="323382"/>
                  </a:cubicBezTo>
                  <a:cubicBezTo>
                    <a:pt x="392852" y="323382"/>
                    <a:pt x="389376" y="325306"/>
                    <a:pt x="384437" y="329153"/>
                  </a:cubicBezTo>
                  <a:cubicBezTo>
                    <a:pt x="367607" y="341805"/>
                    <a:pt x="353658" y="351293"/>
                    <a:pt x="342591" y="357618"/>
                  </a:cubicBezTo>
                  <a:cubicBezTo>
                    <a:pt x="331523" y="363944"/>
                    <a:pt x="319404" y="369306"/>
                    <a:pt x="306232" y="373705"/>
                  </a:cubicBezTo>
                  <a:cubicBezTo>
                    <a:pt x="278975" y="383055"/>
                    <a:pt x="248974" y="387730"/>
                    <a:pt x="216229" y="387730"/>
                  </a:cubicBezTo>
                  <a:cubicBezTo>
                    <a:pt x="153116" y="387730"/>
                    <a:pt x="101803" y="370168"/>
                    <a:pt x="62289" y="335045"/>
                  </a:cubicBezTo>
                  <a:cubicBezTo>
                    <a:pt x="20763" y="298275"/>
                    <a:pt x="0" y="251352"/>
                    <a:pt x="0" y="194276"/>
                  </a:cubicBezTo>
                  <a:cubicBezTo>
                    <a:pt x="0" y="149274"/>
                    <a:pt x="12988" y="110309"/>
                    <a:pt x="38965" y="77381"/>
                  </a:cubicBezTo>
                  <a:cubicBezTo>
                    <a:pt x="79576" y="25794"/>
                    <a:pt x="140402" y="0"/>
                    <a:pt x="2214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041311" y="1098119"/>
              <a:ext cx="448098" cy="387730"/>
            </a:xfrm>
            <a:custGeom>
              <a:avLst/>
              <a:gdLst/>
              <a:ahLst/>
              <a:cxnLst/>
              <a:rect l="l" t="t" r="r" b="b"/>
              <a:pathLst>
                <a:path w="448098" h="387730">
                  <a:moveTo>
                    <a:pt x="223363" y="0"/>
                  </a:moveTo>
                  <a:cubicBezTo>
                    <a:pt x="289402" y="0"/>
                    <a:pt x="342636" y="17287"/>
                    <a:pt x="383065" y="51862"/>
                  </a:cubicBezTo>
                  <a:cubicBezTo>
                    <a:pt x="405749" y="71070"/>
                    <a:pt x="422762" y="94577"/>
                    <a:pt x="434104" y="122383"/>
                  </a:cubicBezTo>
                  <a:cubicBezTo>
                    <a:pt x="443433" y="145250"/>
                    <a:pt x="448098" y="169855"/>
                    <a:pt x="448098" y="196197"/>
                  </a:cubicBezTo>
                  <a:cubicBezTo>
                    <a:pt x="448098" y="231869"/>
                    <a:pt x="437945" y="265255"/>
                    <a:pt x="417640" y="296354"/>
                  </a:cubicBezTo>
                  <a:cubicBezTo>
                    <a:pt x="395322" y="330746"/>
                    <a:pt x="364314" y="355533"/>
                    <a:pt x="324617" y="370717"/>
                  </a:cubicBezTo>
                  <a:cubicBezTo>
                    <a:pt x="294982" y="382059"/>
                    <a:pt x="261413" y="387730"/>
                    <a:pt x="223912" y="387730"/>
                  </a:cubicBezTo>
                  <a:cubicBezTo>
                    <a:pt x="158238" y="387730"/>
                    <a:pt x="105279" y="370442"/>
                    <a:pt x="65033" y="335868"/>
                  </a:cubicBezTo>
                  <a:cubicBezTo>
                    <a:pt x="42532" y="316477"/>
                    <a:pt x="25519" y="292970"/>
                    <a:pt x="13994" y="265346"/>
                  </a:cubicBezTo>
                  <a:cubicBezTo>
                    <a:pt x="4665" y="242663"/>
                    <a:pt x="0" y="218790"/>
                    <a:pt x="0" y="193728"/>
                  </a:cubicBezTo>
                  <a:cubicBezTo>
                    <a:pt x="0" y="156592"/>
                    <a:pt x="10061" y="122383"/>
                    <a:pt x="30184" y="91101"/>
                  </a:cubicBezTo>
                  <a:cubicBezTo>
                    <a:pt x="52136" y="57258"/>
                    <a:pt x="83235" y="32562"/>
                    <a:pt x="123481" y="17013"/>
                  </a:cubicBezTo>
                  <a:cubicBezTo>
                    <a:pt x="151653" y="6220"/>
                    <a:pt x="184947" y="549"/>
                    <a:pt x="223363" y="0"/>
                  </a:cubicBezTo>
                  <a:close/>
                  <a:moveTo>
                    <a:pt x="223363" y="37593"/>
                  </a:moveTo>
                  <a:cubicBezTo>
                    <a:pt x="167202" y="37593"/>
                    <a:pt x="122749" y="53325"/>
                    <a:pt x="90004" y="84790"/>
                  </a:cubicBezTo>
                  <a:cubicBezTo>
                    <a:pt x="60002" y="113694"/>
                    <a:pt x="45002" y="150006"/>
                    <a:pt x="45002" y="193728"/>
                  </a:cubicBezTo>
                  <a:cubicBezTo>
                    <a:pt x="45002" y="237632"/>
                    <a:pt x="60002" y="274036"/>
                    <a:pt x="90004" y="302940"/>
                  </a:cubicBezTo>
                  <a:cubicBezTo>
                    <a:pt x="122566" y="334404"/>
                    <a:pt x="167202" y="350137"/>
                    <a:pt x="223912" y="350137"/>
                  </a:cubicBezTo>
                  <a:cubicBezTo>
                    <a:pt x="280805" y="350137"/>
                    <a:pt x="325623" y="334404"/>
                    <a:pt x="358369" y="302940"/>
                  </a:cubicBezTo>
                  <a:cubicBezTo>
                    <a:pt x="388187" y="274036"/>
                    <a:pt x="403096" y="238364"/>
                    <a:pt x="403096" y="195923"/>
                  </a:cubicBezTo>
                  <a:cubicBezTo>
                    <a:pt x="403096" y="150006"/>
                    <a:pt x="388187" y="112962"/>
                    <a:pt x="358369" y="84790"/>
                  </a:cubicBezTo>
                  <a:cubicBezTo>
                    <a:pt x="340441" y="67960"/>
                    <a:pt x="321233" y="56161"/>
                    <a:pt x="300744" y="49392"/>
                  </a:cubicBezTo>
                  <a:cubicBezTo>
                    <a:pt x="278060" y="41709"/>
                    <a:pt x="252267" y="37776"/>
                    <a:pt x="223363" y="375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56356" y="1098119"/>
              <a:ext cx="375382" cy="387730"/>
            </a:xfrm>
            <a:custGeom>
              <a:avLst/>
              <a:gdLst/>
              <a:ahLst/>
              <a:cxnLst/>
              <a:rect l="l" t="t" r="r" b="b"/>
              <a:pathLst>
                <a:path w="375382" h="387730">
                  <a:moveTo>
                    <a:pt x="195100" y="0"/>
                  </a:moveTo>
                  <a:cubicBezTo>
                    <a:pt x="220162" y="0"/>
                    <a:pt x="243440" y="2487"/>
                    <a:pt x="264934" y="7462"/>
                  </a:cubicBezTo>
                  <a:cubicBezTo>
                    <a:pt x="286430" y="12437"/>
                    <a:pt x="310714" y="21006"/>
                    <a:pt x="337788" y="33168"/>
                  </a:cubicBezTo>
                  <a:cubicBezTo>
                    <a:pt x="343825" y="35749"/>
                    <a:pt x="347576" y="37040"/>
                    <a:pt x="349039" y="37040"/>
                  </a:cubicBezTo>
                  <a:cubicBezTo>
                    <a:pt x="352332" y="37040"/>
                    <a:pt x="356814" y="33354"/>
                    <a:pt x="362484" y="25982"/>
                  </a:cubicBezTo>
                  <a:lnTo>
                    <a:pt x="370168" y="29854"/>
                  </a:lnTo>
                  <a:lnTo>
                    <a:pt x="330928" y="100705"/>
                  </a:lnTo>
                  <a:lnTo>
                    <a:pt x="323245" y="96589"/>
                  </a:lnTo>
                  <a:cubicBezTo>
                    <a:pt x="326355" y="88357"/>
                    <a:pt x="327910" y="83235"/>
                    <a:pt x="327910" y="81223"/>
                  </a:cubicBezTo>
                  <a:cubicBezTo>
                    <a:pt x="327910" y="75735"/>
                    <a:pt x="321141" y="69789"/>
                    <a:pt x="307604" y="63387"/>
                  </a:cubicBezTo>
                  <a:cubicBezTo>
                    <a:pt x="270834" y="46191"/>
                    <a:pt x="231870" y="37593"/>
                    <a:pt x="190709" y="37593"/>
                  </a:cubicBezTo>
                  <a:cubicBezTo>
                    <a:pt x="156866" y="37593"/>
                    <a:pt x="127414" y="43891"/>
                    <a:pt x="102352" y="56488"/>
                  </a:cubicBezTo>
                  <a:cubicBezTo>
                    <a:pt x="90278" y="62694"/>
                    <a:pt x="80720" y="70725"/>
                    <a:pt x="73676" y="80584"/>
                  </a:cubicBezTo>
                  <a:cubicBezTo>
                    <a:pt x="66634" y="90442"/>
                    <a:pt x="63112" y="100848"/>
                    <a:pt x="63112" y="111801"/>
                  </a:cubicBezTo>
                  <a:cubicBezTo>
                    <a:pt x="63112" y="120928"/>
                    <a:pt x="65856" y="129553"/>
                    <a:pt x="71344" y="137677"/>
                  </a:cubicBezTo>
                  <a:cubicBezTo>
                    <a:pt x="76832" y="145800"/>
                    <a:pt x="84058" y="151871"/>
                    <a:pt x="93022" y="155890"/>
                  </a:cubicBezTo>
                  <a:cubicBezTo>
                    <a:pt x="102900" y="160452"/>
                    <a:pt x="114562" y="163601"/>
                    <a:pt x="128008" y="165336"/>
                  </a:cubicBezTo>
                  <a:cubicBezTo>
                    <a:pt x="141454" y="167071"/>
                    <a:pt x="163360" y="168394"/>
                    <a:pt x="193728" y="169306"/>
                  </a:cubicBezTo>
                  <a:cubicBezTo>
                    <a:pt x="235802" y="170586"/>
                    <a:pt x="265895" y="172553"/>
                    <a:pt x="284006" y="175205"/>
                  </a:cubicBezTo>
                  <a:cubicBezTo>
                    <a:pt x="302116" y="177858"/>
                    <a:pt x="317025" y="182477"/>
                    <a:pt x="328733" y="189063"/>
                  </a:cubicBezTo>
                  <a:cubicBezTo>
                    <a:pt x="359832" y="206442"/>
                    <a:pt x="375382" y="232876"/>
                    <a:pt x="375382" y="268365"/>
                  </a:cubicBezTo>
                  <a:cubicBezTo>
                    <a:pt x="375382" y="302208"/>
                    <a:pt x="361296" y="329922"/>
                    <a:pt x="333124" y="351509"/>
                  </a:cubicBezTo>
                  <a:cubicBezTo>
                    <a:pt x="301842" y="375656"/>
                    <a:pt x="258760" y="387730"/>
                    <a:pt x="203880" y="387730"/>
                  </a:cubicBezTo>
                  <a:cubicBezTo>
                    <a:pt x="172233" y="387730"/>
                    <a:pt x="144610" y="384528"/>
                    <a:pt x="121011" y="378126"/>
                  </a:cubicBezTo>
                  <a:cubicBezTo>
                    <a:pt x="97412" y="371723"/>
                    <a:pt x="69240" y="359924"/>
                    <a:pt x="36495" y="342728"/>
                  </a:cubicBezTo>
                  <a:cubicBezTo>
                    <a:pt x="27348" y="338520"/>
                    <a:pt x="21952" y="336417"/>
                    <a:pt x="20306" y="336417"/>
                  </a:cubicBezTo>
                  <a:cubicBezTo>
                    <a:pt x="17562" y="336417"/>
                    <a:pt x="13262" y="339709"/>
                    <a:pt x="7408" y="346295"/>
                  </a:cubicBezTo>
                  <a:lnTo>
                    <a:pt x="0" y="341630"/>
                  </a:lnTo>
                  <a:lnTo>
                    <a:pt x="41160" y="272755"/>
                  </a:lnTo>
                  <a:lnTo>
                    <a:pt x="48843" y="277146"/>
                  </a:lnTo>
                  <a:cubicBezTo>
                    <a:pt x="45368" y="284463"/>
                    <a:pt x="43630" y="289402"/>
                    <a:pt x="43630" y="291963"/>
                  </a:cubicBezTo>
                  <a:cubicBezTo>
                    <a:pt x="43630" y="297817"/>
                    <a:pt x="55338" y="306873"/>
                    <a:pt x="78753" y="319129"/>
                  </a:cubicBezTo>
                  <a:cubicBezTo>
                    <a:pt x="99790" y="330105"/>
                    <a:pt x="120050" y="338017"/>
                    <a:pt x="139533" y="342865"/>
                  </a:cubicBezTo>
                  <a:cubicBezTo>
                    <a:pt x="159016" y="347713"/>
                    <a:pt x="180190" y="350137"/>
                    <a:pt x="203057" y="350137"/>
                  </a:cubicBezTo>
                  <a:cubicBezTo>
                    <a:pt x="249340" y="350137"/>
                    <a:pt x="284463" y="339984"/>
                    <a:pt x="308428" y="319678"/>
                  </a:cubicBezTo>
                  <a:cubicBezTo>
                    <a:pt x="324342" y="306141"/>
                    <a:pt x="332300" y="290043"/>
                    <a:pt x="332300" y="271383"/>
                  </a:cubicBezTo>
                  <a:cubicBezTo>
                    <a:pt x="332300" y="246870"/>
                    <a:pt x="318672" y="229949"/>
                    <a:pt x="291414" y="220619"/>
                  </a:cubicBezTo>
                  <a:cubicBezTo>
                    <a:pt x="282634" y="217509"/>
                    <a:pt x="273532" y="215543"/>
                    <a:pt x="264112" y="214719"/>
                  </a:cubicBezTo>
                  <a:cubicBezTo>
                    <a:pt x="254690" y="213896"/>
                    <a:pt x="227936" y="212661"/>
                    <a:pt x="183849" y="211015"/>
                  </a:cubicBezTo>
                  <a:cubicBezTo>
                    <a:pt x="152384" y="209734"/>
                    <a:pt x="127734" y="207356"/>
                    <a:pt x="109898" y="203880"/>
                  </a:cubicBezTo>
                  <a:cubicBezTo>
                    <a:pt x="92062" y="200405"/>
                    <a:pt x="76192" y="194734"/>
                    <a:pt x="62289" y="186868"/>
                  </a:cubicBezTo>
                  <a:cubicBezTo>
                    <a:pt x="49301" y="179550"/>
                    <a:pt x="39010" y="169306"/>
                    <a:pt x="31418" y="156135"/>
                  </a:cubicBezTo>
                  <a:cubicBezTo>
                    <a:pt x="23827" y="142963"/>
                    <a:pt x="20031" y="128603"/>
                    <a:pt x="20031" y="113053"/>
                  </a:cubicBezTo>
                  <a:cubicBezTo>
                    <a:pt x="20031" y="86528"/>
                    <a:pt x="29910" y="63753"/>
                    <a:pt x="49666" y="44727"/>
                  </a:cubicBezTo>
                  <a:cubicBezTo>
                    <a:pt x="64301" y="30824"/>
                    <a:pt x="84516" y="19894"/>
                    <a:pt x="110310" y="11936"/>
                  </a:cubicBezTo>
                  <a:cubicBezTo>
                    <a:pt x="136103" y="3979"/>
                    <a:pt x="164366" y="0"/>
                    <a:pt x="1951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879317" y="1104705"/>
              <a:ext cx="390199" cy="374559"/>
            </a:xfrm>
            <a:custGeom>
              <a:avLst/>
              <a:gdLst/>
              <a:ahLst/>
              <a:cxnLst/>
              <a:rect l="l" t="t" r="r" b="b"/>
              <a:pathLst>
                <a:path w="390199" h="374559">
                  <a:moveTo>
                    <a:pt x="0" y="0"/>
                  </a:moveTo>
                  <a:lnTo>
                    <a:pt x="107617" y="0"/>
                  </a:lnTo>
                  <a:lnTo>
                    <a:pt x="107617" y="8781"/>
                  </a:lnTo>
                  <a:cubicBezTo>
                    <a:pt x="99016" y="11708"/>
                    <a:pt x="94716" y="15824"/>
                    <a:pt x="94716" y="21129"/>
                  </a:cubicBezTo>
                  <a:cubicBezTo>
                    <a:pt x="94716" y="24788"/>
                    <a:pt x="99016" y="31648"/>
                    <a:pt x="107617" y="41710"/>
                  </a:cubicBezTo>
                  <a:lnTo>
                    <a:pt x="333398" y="305684"/>
                  </a:lnTo>
                  <a:lnTo>
                    <a:pt x="333398" y="32380"/>
                  </a:lnTo>
                  <a:cubicBezTo>
                    <a:pt x="333398" y="24697"/>
                    <a:pt x="332209" y="19254"/>
                    <a:pt x="329831" y="16053"/>
                  </a:cubicBezTo>
                  <a:cubicBezTo>
                    <a:pt x="327453" y="12852"/>
                    <a:pt x="322788" y="10428"/>
                    <a:pt x="315836" y="8781"/>
                  </a:cubicBezTo>
                  <a:lnTo>
                    <a:pt x="315836" y="0"/>
                  </a:lnTo>
                  <a:lnTo>
                    <a:pt x="390199" y="0"/>
                  </a:lnTo>
                  <a:lnTo>
                    <a:pt x="390199" y="8781"/>
                  </a:lnTo>
                  <a:cubicBezTo>
                    <a:pt x="383247" y="10428"/>
                    <a:pt x="378583" y="12852"/>
                    <a:pt x="376204" y="16053"/>
                  </a:cubicBezTo>
                  <a:cubicBezTo>
                    <a:pt x="373826" y="19254"/>
                    <a:pt x="372637" y="24697"/>
                    <a:pt x="372637" y="32380"/>
                  </a:cubicBezTo>
                  <a:lnTo>
                    <a:pt x="372637" y="342180"/>
                  </a:lnTo>
                  <a:cubicBezTo>
                    <a:pt x="372637" y="349863"/>
                    <a:pt x="373826" y="355259"/>
                    <a:pt x="376204" y="358369"/>
                  </a:cubicBezTo>
                  <a:cubicBezTo>
                    <a:pt x="378583" y="361479"/>
                    <a:pt x="383247" y="363949"/>
                    <a:pt x="390199" y="365778"/>
                  </a:cubicBezTo>
                  <a:lnTo>
                    <a:pt x="390199" y="374559"/>
                  </a:lnTo>
                  <a:lnTo>
                    <a:pt x="303733" y="374559"/>
                  </a:lnTo>
                  <a:lnTo>
                    <a:pt x="303733" y="365778"/>
                  </a:lnTo>
                  <a:cubicBezTo>
                    <a:pt x="312150" y="363583"/>
                    <a:pt x="316359" y="359833"/>
                    <a:pt x="316359" y="354528"/>
                  </a:cubicBezTo>
                  <a:cubicBezTo>
                    <a:pt x="316359" y="350503"/>
                    <a:pt x="312516" y="343918"/>
                    <a:pt x="304830" y="334771"/>
                  </a:cubicBezTo>
                  <a:lnTo>
                    <a:pt x="56801" y="47472"/>
                  </a:lnTo>
                  <a:lnTo>
                    <a:pt x="56801" y="342180"/>
                  </a:lnTo>
                  <a:cubicBezTo>
                    <a:pt x="56801" y="349680"/>
                    <a:pt x="57990" y="355031"/>
                    <a:pt x="60368" y="358232"/>
                  </a:cubicBezTo>
                  <a:cubicBezTo>
                    <a:pt x="62746" y="361433"/>
                    <a:pt x="67411" y="363949"/>
                    <a:pt x="74362" y="365778"/>
                  </a:cubicBezTo>
                  <a:lnTo>
                    <a:pt x="74362" y="374559"/>
                  </a:lnTo>
                  <a:lnTo>
                    <a:pt x="0" y="374559"/>
                  </a:lnTo>
                  <a:lnTo>
                    <a:pt x="0" y="365778"/>
                  </a:lnTo>
                  <a:cubicBezTo>
                    <a:pt x="7134" y="363949"/>
                    <a:pt x="11845" y="361479"/>
                    <a:pt x="14131" y="358369"/>
                  </a:cubicBezTo>
                  <a:cubicBezTo>
                    <a:pt x="16418" y="355259"/>
                    <a:pt x="17561" y="349863"/>
                    <a:pt x="17561" y="342180"/>
                  </a:cubicBezTo>
                  <a:lnTo>
                    <a:pt x="17561" y="32380"/>
                  </a:lnTo>
                  <a:cubicBezTo>
                    <a:pt x="17561" y="24697"/>
                    <a:pt x="16372" y="19254"/>
                    <a:pt x="13994" y="16053"/>
                  </a:cubicBezTo>
                  <a:cubicBezTo>
                    <a:pt x="11616" y="12852"/>
                    <a:pt x="6951" y="10428"/>
                    <a:pt x="0" y="878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089115" y="1104705"/>
              <a:ext cx="390200" cy="374559"/>
            </a:xfrm>
            <a:custGeom>
              <a:avLst/>
              <a:gdLst/>
              <a:ahLst/>
              <a:cxnLst/>
              <a:rect l="l" t="t" r="r" b="b"/>
              <a:pathLst>
                <a:path w="390200" h="374559">
                  <a:moveTo>
                    <a:pt x="0" y="0"/>
                  </a:moveTo>
                  <a:lnTo>
                    <a:pt x="107617" y="0"/>
                  </a:lnTo>
                  <a:lnTo>
                    <a:pt x="107617" y="8781"/>
                  </a:lnTo>
                  <a:cubicBezTo>
                    <a:pt x="99017" y="11708"/>
                    <a:pt x="94716" y="15824"/>
                    <a:pt x="94716" y="21129"/>
                  </a:cubicBezTo>
                  <a:cubicBezTo>
                    <a:pt x="94716" y="24788"/>
                    <a:pt x="99017" y="31648"/>
                    <a:pt x="107617" y="41710"/>
                  </a:cubicBezTo>
                  <a:lnTo>
                    <a:pt x="333399" y="305684"/>
                  </a:lnTo>
                  <a:lnTo>
                    <a:pt x="333399" y="32380"/>
                  </a:lnTo>
                  <a:cubicBezTo>
                    <a:pt x="333399" y="24697"/>
                    <a:pt x="332209" y="19254"/>
                    <a:pt x="329831" y="16053"/>
                  </a:cubicBezTo>
                  <a:cubicBezTo>
                    <a:pt x="327453" y="12852"/>
                    <a:pt x="322789" y="10428"/>
                    <a:pt x="315837" y="8781"/>
                  </a:cubicBezTo>
                  <a:lnTo>
                    <a:pt x="315837" y="0"/>
                  </a:lnTo>
                  <a:lnTo>
                    <a:pt x="390200" y="0"/>
                  </a:lnTo>
                  <a:lnTo>
                    <a:pt x="390200" y="8781"/>
                  </a:lnTo>
                  <a:cubicBezTo>
                    <a:pt x="383248" y="10428"/>
                    <a:pt x="378583" y="12852"/>
                    <a:pt x="376205" y="16053"/>
                  </a:cubicBezTo>
                  <a:cubicBezTo>
                    <a:pt x="373827" y="19254"/>
                    <a:pt x="372638" y="24697"/>
                    <a:pt x="372638" y="32380"/>
                  </a:cubicBezTo>
                  <a:lnTo>
                    <a:pt x="372638" y="342180"/>
                  </a:lnTo>
                  <a:cubicBezTo>
                    <a:pt x="372638" y="349863"/>
                    <a:pt x="373827" y="355259"/>
                    <a:pt x="376205" y="358369"/>
                  </a:cubicBezTo>
                  <a:cubicBezTo>
                    <a:pt x="378583" y="361479"/>
                    <a:pt x="383248" y="363949"/>
                    <a:pt x="390200" y="365778"/>
                  </a:cubicBezTo>
                  <a:lnTo>
                    <a:pt x="390200" y="374559"/>
                  </a:lnTo>
                  <a:lnTo>
                    <a:pt x="303733" y="374559"/>
                  </a:lnTo>
                  <a:lnTo>
                    <a:pt x="303733" y="365778"/>
                  </a:lnTo>
                  <a:cubicBezTo>
                    <a:pt x="312151" y="363583"/>
                    <a:pt x="316360" y="359833"/>
                    <a:pt x="316360" y="354528"/>
                  </a:cubicBezTo>
                  <a:cubicBezTo>
                    <a:pt x="316360" y="350503"/>
                    <a:pt x="312517" y="343918"/>
                    <a:pt x="304831" y="334771"/>
                  </a:cubicBezTo>
                  <a:lnTo>
                    <a:pt x="56801" y="47472"/>
                  </a:lnTo>
                  <a:lnTo>
                    <a:pt x="56801" y="342180"/>
                  </a:lnTo>
                  <a:cubicBezTo>
                    <a:pt x="56801" y="349680"/>
                    <a:pt x="57991" y="355031"/>
                    <a:pt x="60369" y="358232"/>
                  </a:cubicBezTo>
                  <a:cubicBezTo>
                    <a:pt x="62747" y="361433"/>
                    <a:pt x="67412" y="363949"/>
                    <a:pt x="74363" y="365778"/>
                  </a:cubicBezTo>
                  <a:lnTo>
                    <a:pt x="74363" y="374559"/>
                  </a:lnTo>
                  <a:lnTo>
                    <a:pt x="0" y="374559"/>
                  </a:lnTo>
                  <a:lnTo>
                    <a:pt x="0" y="365778"/>
                  </a:lnTo>
                  <a:cubicBezTo>
                    <a:pt x="7135" y="363949"/>
                    <a:pt x="11845" y="361479"/>
                    <a:pt x="14132" y="358369"/>
                  </a:cubicBezTo>
                  <a:cubicBezTo>
                    <a:pt x="16419" y="355259"/>
                    <a:pt x="17562" y="349863"/>
                    <a:pt x="17562" y="342180"/>
                  </a:cubicBezTo>
                  <a:lnTo>
                    <a:pt x="17562" y="32380"/>
                  </a:lnTo>
                  <a:cubicBezTo>
                    <a:pt x="17562" y="24697"/>
                    <a:pt x="16373" y="19254"/>
                    <a:pt x="13995" y="16053"/>
                  </a:cubicBezTo>
                  <a:cubicBezTo>
                    <a:pt x="11617" y="12852"/>
                    <a:pt x="6952" y="10428"/>
                    <a:pt x="0" y="878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88696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6965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44906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19201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9063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6302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3922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41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gallery dir="l"/>
      </p:transition>
    </mc:Choice>
    <mc:Fallback xmlns="">
      <p:transition spd="slow" advTm="1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4" grpId="0" animBg="1"/>
          <p:bldP spid="143" grpId="0" animBg="1"/>
          <p:bldP spid="142" grpId="0" animBg="1"/>
          <p:bldP spid="140" grpId="0" animBg="1"/>
          <p:bldP spid="141" grpId="0" animBg="1"/>
          <p:bldP spid="114" grpId="0" animBg="1"/>
          <p:bldP spid="113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4" grpId="0" animBg="1"/>
          <p:bldP spid="143" grpId="0" animBg="1"/>
          <p:bldP spid="142" grpId="0" animBg="1"/>
          <p:bldP spid="140" grpId="0" animBg="1"/>
          <p:bldP spid="141" grpId="0" animBg="1"/>
          <p:bldP spid="114" grpId="0" animBg="1"/>
          <p:bldP spid="113" grpId="0" animBg="1"/>
          <p:bldP spid="11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53" y="1980013"/>
            <a:ext cx="4446740" cy="3138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447094" y="2241190"/>
            <a:ext cx="2810466" cy="26787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239700" y="2241190"/>
            <a:ext cx="2810464" cy="267875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0047933" y="2241190"/>
            <a:ext cx="2810464" cy="267875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Text Box 10"/>
          <p:cNvSpPr txBox="1">
            <a:spLocks noChangeArrowheads="1"/>
          </p:cNvSpPr>
          <p:nvPr/>
        </p:nvSpPr>
        <p:spPr bwMode="auto">
          <a:xfrm>
            <a:off x="906667" y="5539452"/>
            <a:ext cx="11138975" cy="77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44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4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1" name="Rectangle 11"/>
          <p:cNvSpPr>
            <a:spLocks noChangeArrowheads="1"/>
          </p:cNvSpPr>
          <p:nvPr/>
        </p:nvSpPr>
        <p:spPr bwMode="auto">
          <a:xfrm>
            <a:off x="958009" y="2606225"/>
            <a:ext cx="2531428" cy="68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476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WHAT MAKES US </a:t>
            </a:r>
            <a:r>
              <a:rPr lang="zh-CN" altLang="zh-CN" sz="2953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DIFFERENT</a:t>
            </a:r>
            <a:endParaRPr lang="zh-CN" altLang="zh-CN" sz="2953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2" name="Text Box 12"/>
          <p:cNvSpPr txBox="1">
            <a:spLocks noChangeArrowheads="1"/>
          </p:cNvSpPr>
          <p:nvPr/>
        </p:nvSpPr>
        <p:spPr bwMode="auto">
          <a:xfrm>
            <a:off x="895823" y="3517002"/>
            <a:ext cx="2655800" cy="97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44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4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Line 13"/>
          <p:cNvSpPr>
            <a:spLocks noChangeShapeType="1"/>
          </p:cNvSpPr>
          <p:nvPr/>
        </p:nvSpPr>
        <p:spPr bwMode="auto">
          <a:xfrm>
            <a:off x="994942" y="3402003"/>
            <a:ext cx="2457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6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4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16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90" grpId="0" animBg="1"/>
          <p:bldP spid="16391" grpId="0" animBg="1"/>
          <p:bldP spid="16392" grpId="0" animBg="1"/>
          <p:bldP spid="16393" grpId="0" animBg="1"/>
          <p:bldP spid="16400" grpId="0"/>
          <p:bldP spid="16401" grpId="0"/>
          <p:bldP spid="16402" grpId="0"/>
          <p:bldP spid="1640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6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4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16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90" grpId="0" animBg="1"/>
          <p:bldP spid="16391" grpId="0" animBg="1"/>
          <p:bldP spid="16392" grpId="0" animBg="1"/>
          <p:bldP spid="16393" grpId="0" animBg="1"/>
          <p:bldP spid="16400" grpId="0"/>
          <p:bldP spid="16401" grpId="0"/>
          <p:bldP spid="16402" grpId="0"/>
          <p:bldP spid="1640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28487" y="3877862"/>
            <a:ext cx="1863454" cy="690969"/>
            <a:chOff x="685800" y="2622550"/>
            <a:chExt cx="1447800" cy="536845"/>
          </a:xfrm>
        </p:grpSpPr>
        <p:sp>
          <p:nvSpPr>
            <p:cNvPr id="5" name="Rectangle 4"/>
            <p:cNvSpPr/>
            <p:nvPr/>
          </p:nvSpPr>
          <p:spPr>
            <a:xfrm>
              <a:off x="685800" y="2622550"/>
              <a:ext cx="14478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000" y="2659162"/>
              <a:ext cx="129540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2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EXAMPLE TEXT</a:t>
              </a:r>
              <a:endParaRPr lang="en-US" sz="135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53486" y="2676426"/>
            <a:ext cx="1013457" cy="1013457"/>
            <a:chOff x="1016000" y="1689100"/>
            <a:chExt cx="787400" cy="787400"/>
          </a:xfrm>
        </p:grpSpPr>
        <p:grpSp>
          <p:nvGrpSpPr>
            <p:cNvPr id="11" name="Group 10"/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8" name="Freeform 145"/>
            <p:cNvSpPr>
              <a:spLocks/>
            </p:cNvSpPr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81478" y="4487305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63067" y="3877862"/>
            <a:ext cx="1863454" cy="690969"/>
            <a:chOff x="2266950" y="2622550"/>
            <a:chExt cx="1447800" cy="536845"/>
          </a:xfrm>
        </p:grpSpPr>
        <p:sp>
          <p:nvSpPr>
            <p:cNvPr id="6" name="Rectangle 5"/>
            <p:cNvSpPr/>
            <p:nvPr/>
          </p:nvSpPr>
          <p:spPr>
            <a:xfrm>
              <a:off x="2266950" y="2622550"/>
              <a:ext cx="1447800" cy="38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43150" y="2659162"/>
              <a:ext cx="129540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2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EXAMPLE TEXT</a:t>
              </a:r>
              <a:endParaRPr lang="en-US" sz="135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88066" y="2676426"/>
            <a:ext cx="1013457" cy="1013457"/>
            <a:chOff x="2597150" y="1689100"/>
            <a:chExt cx="787400" cy="7874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97150" y="1689100"/>
              <a:ext cx="787400" cy="787400"/>
              <a:chOff x="4343400" y="1854885"/>
              <a:chExt cx="457200" cy="4572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9" name="Freeform 166"/>
            <p:cNvSpPr>
              <a:spLocks noEditPoints="1"/>
            </p:cNvSpPr>
            <p:nvPr/>
          </p:nvSpPr>
          <p:spPr bwMode="auto">
            <a:xfrm>
              <a:off x="2847775" y="1970605"/>
              <a:ext cx="286150" cy="22439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32" y="10"/>
                </a:cxn>
                <a:cxn ang="0">
                  <a:pos x="18" y="14"/>
                </a:cxn>
                <a:cxn ang="0">
                  <a:pos x="0" y="14"/>
                </a:cxn>
                <a:cxn ang="0">
                  <a:pos x="64" y="14"/>
                </a:cxn>
                <a:cxn ang="0">
                  <a:pos x="0" y="15"/>
                </a:cxn>
                <a:cxn ang="0">
                  <a:pos x="18" y="20"/>
                </a:cxn>
                <a:cxn ang="0">
                  <a:pos x="2" y="22"/>
                </a:cxn>
                <a:cxn ang="0">
                  <a:pos x="9" y="35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8" y="27"/>
                </a:cxn>
                <a:cxn ang="0">
                  <a:pos x="9" y="35"/>
                </a:cxn>
                <a:cxn ang="0">
                  <a:pos x="15" y="50"/>
                </a:cxn>
                <a:cxn ang="0">
                  <a:pos x="7" y="49"/>
                </a:cxn>
                <a:cxn ang="0">
                  <a:pos x="8" y="41"/>
                </a:cxn>
                <a:cxn ang="0">
                  <a:pos x="16" y="42"/>
                </a:cxn>
                <a:cxn ang="0">
                  <a:pos x="23" y="35"/>
                </a:cxn>
                <a:cxn ang="0">
                  <a:pos x="15" y="36"/>
                </a:cxn>
                <a:cxn ang="0">
                  <a:pos x="13" y="28"/>
                </a:cxn>
                <a:cxn ang="0">
                  <a:pos x="21" y="27"/>
                </a:cxn>
                <a:cxn ang="0">
                  <a:pos x="23" y="35"/>
                </a:cxn>
                <a:cxn ang="0">
                  <a:pos x="28" y="50"/>
                </a:cxn>
                <a:cxn ang="0">
                  <a:pos x="20" y="49"/>
                </a:cxn>
                <a:cxn ang="0">
                  <a:pos x="21" y="41"/>
                </a:cxn>
                <a:cxn ang="0">
                  <a:pos x="29" y="42"/>
                </a:cxn>
                <a:cxn ang="0">
                  <a:pos x="36" y="35"/>
                </a:cxn>
                <a:cxn ang="0">
                  <a:pos x="28" y="36"/>
                </a:cxn>
                <a:cxn ang="0">
                  <a:pos x="27" y="28"/>
                </a:cxn>
                <a:cxn ang="0">
                  <a:pos x="35" y="27"/>
                </a:cxn>
                <a:cxn ang="0">
                  <a:pos x="36" y="35"/>
                </a:cxn>
                <a:cxn ang="0">
                  <a:pos x="42" y="50"/>
                </a:cxn>
                <a:cxn ang="0">
                  <a:pos x="34" y="49"/>
                </a:cxn>
                <a:cxn ang="0">
                  <a:pos x="35" y="41"/>
                </a:cxn>
                <a:cxn ang="0">
                  <a:pos x="43" y="42"/>
                </a:cxn>
                <a:cxn ang="0">
                  <a:pos x="50" y="35"/>
                </a:cxn>
                <a:cxn ang="0">
                  <a:pos x="42" y="36"/>
                </a:cxn>
                <a:cxn ang="0">
                  <a:pos x="41" y="28"/>
                </a:cxn>
                <a:cxn ang="0">
                  <a:pos x="49" y="27"/>
                </a:cxn>
                <a:cxn ang="0">
                  <a:pos x="50" y="35"/>
                </a:cxn>
                <a:cxn ang="0">
                  <a:pos x="61" y="22"/>
                </a:cxn>
                <a:cxn ang="0">
                  <a:pos x="45" y="20"/>
                </a:cxn>
                <a:cxn ang="0">
                  <a:pos x="64" y="15"/>
                </a:cxn>
                <a:cxn ang="0">
                  <a:pos x="57" y="49"/>
                </a:cxn>
                <a:cxn ang="0">
                  <a:pos x="49" y="50"/>
                </a:cxn>
                <a:cxn ang="0">
                  <a:pos x="48" y="42"/>
                </a:cxn>
                <a:cxn ang="0">
                  <a:pos x="56" y="41"/>
                </a:cxn>
                <a:cxn ang="0">
                  <a:pos x="57" y="49"/>
                </a:cxn>
                <a:cxn ang="0">
                  <a:pos x="63" y="36"/>
                </a:cxn>
                <a:cxn ang="0">
                  <a:pos x="55" y="35"/>
                </a:cxn>
                <a:cxn ang="0">
                  <a:pos x="56" y="27"/>
                </a:cxn>
                <a:cxn ang="0">
                  <a:pos x="64" y="28"/>
                </a:cxn>
              </a:cxnLst>
              <a:rect l="0" t="0" r="r" b="b"/>
              <a:pathLst>
                <a:path w="64" h="50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416059" y="4487305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497649" y="3877862"/>
            <a:ext cx="1863454" cy="690969"/>
            <a:chOff x="3848100" y="2622550"/>
            <a:chExt cx="1447800" cy="536845"/>
          </a:xfrm>
        </p:grpSpPr>
        <p:sp>
          <p:nvSpPr>
            <p:cNvPr id="7" name="Rectangle 6"/>
            <p:cNvSpPr/>
            <p:nvPr/>
          </p:nvSpPr>
          <p:spPr>
            <a:xfrm>
              <a:off x="3848100" y="2622550"/>
              <a:ext cx="1447800" cy="38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24300" y="2659162"/>
              <a:ext cx="129540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2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EXAMPLE TEXT</a:t>
              </a:r>
              <a:endParaRPr lang="en-US" sz="135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22647" y="2676426"/>
            <a:ext cx="1013457" cy="1013457"/>
            <a:chOff x="4178300" y="1689100"/>
            <a:chExt cx="787400" cy="787400"/>
          </a:xfrm>
        </p:grpSpPr>
        <p:grpSp>
          <p:nvGrpSpPr>
            <p:cNvPr id="17" name="Group 16"/>
            <p:cNvGrpSpPr/>
            <p:nvPr/>
          </p:nvGrpSpPr>
          <p:grpSpPr>
            <a:xfrm>
              <a:off x="4178300" y="1689100"/>
              <a:ext cx="787400" cy="787400"/>
              <a:chOff x="4343400" y="1854885"/>
              <a:chExt cx="457200" cy="457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0" name="Freeform 171"/>
            <p:cNvSpPr>
              <a:spLocks/>
            </p:cNvSpPr>
            <p:nvPr/>
          </p:nvSpPr>
          <p:spPr bwMode="auto">
            <a:xfrm>
              <a:off x="4429954" y="1979868"/>
              <a:ext cx="284092" cy="2058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450639" y="4487305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532229" y="3877862"/>
            <a:ext cx="1863454" cy="690969"/>
            <a:chOff x="5429250" y="2622550"/>
            <a:chExt cx="1447800" cy="536845"/>
          </a:xfrm>
        </p:grpSpPr>
        <p:sp>
          <p:nvSpPr>
            <p:cNvPr id="8" name="Rectangle 7"/>
            <p:cNvSpPr/>
            <p:nvPr/>
          </p:nvSpPr>
          <p:spPr>
            <a:xfrm>
              <a:off x="5429250" y="2622550"/>
              <a:ext cx="1447800" cy="381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05450" y="2659162"/>
              <a:ext cx="129540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2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EXAMPLE TEXT</a:t>
              </a:r>
              <a:endParaRPr lang="en-US" sz="135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57227" y="2676426"/>
            <a:ext cx="1013457" cy="1013457"/>
            <a:chOff x="5759450" y="1689100"/>
            <a:chExt cx="787400" cy="787400"/>
          </a:xfrm>
        </p:grpSpPr>
        <p:grpSp>
          <p:nvGrpSpPr>
            <p:cNvPr id="20" name="Group 19"/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6" name="Freeform 57"/>
            <p:cNvSpPr>
              <a:spLocks noEditPoints="1"/>
            </p:cNvSpPr>
            <p:nvPr/>
          </p:nvSpPr>
          <p:spPr bwMode="auto">
            <a:xfrm>
              <a:off x="6030661" y="1960311"/>
              <a:ext cx="244978" cy="24497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485220" y="4487305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566810" y="3877862"/>
            <a:ext cx="1863454" cy="690969"/>
            <a:chOff x="7010400" y="2622550"/>
            <a:chExt cx="1447800" cy="536845"/>
          </a:xfrm>
        </p:grpSpPr>
        <p:sp>
          <p:nvSpPr>
            <p:cNvPr id="9" name="Rectangle 8"/>
            <p:cNvSpPr/>
            <p:nvPr/>
          </p:nvSpPr>
          <p:spPr>
            <a:xfrm>
              <a:off x="7010400" y="2622550"/>
              <a:ext cx="1447800" cy="381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86600" y="2659162"/>
              <a:ext cx="129540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2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EXAMPLE TEXT</a:t>
              </a:r>
              <a:endParaRPr lang="en-US" sz="135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991807" y="2676426"/>
            <a:ext cx="1013457" cy="1013457"/>
            <a:chOff x="7340600" y="1689100"/>
            <a:chExt cx="787400" cy="787400"/>
          </a:xfrm>
        </p:grpSpPr>
        <p:grpSp>
          <p:nvGrpSpPr>
            <p:cNvPr id="23" name="Group 22"/>
            <p:cNvGrpSpPr/>
            <p:nvPr/>
          </p:nvGrpSpPr>
          <p:grpSpPr>
            <a:xfrm>
              <a:off x="7340600" y="1689100"/>
              <a:ext cx="787400" cy="787400"/>
              <a:chOff x="4343400" y="1854885"/>
              <a:chExt cx="457200" cy="4572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7" name="Freeform 116"/>
            <p:cNvSpPr>
              <a:spLocks noEditPoints="1"/>
            </p:cNvSpPr>
            <p:nvPr/>
          </p:nvSpPr>
          <p:spPr bwMode="auto">
            <a:xfrm>
              <a:off x="7606665" y="1979869"/>
              <a:ext cx="255270" cy="20586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9519800" y="4487305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</p:spTree>
    <p:extLst>
      <p:ext uri="{BB962C8B-B14F-4D97-AF65-F5344CB8AC3E}">
        <p14:creationId xmlns:p14="http://schemas.microsoft.com/office/powerpoint/2010/main" val="207948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4508843" y="2406794"/>
            <a:ext cx="1918753" cy="1920534"/>
          </a:xfrm>
          <a:custGeom>
            <a:avLst/>
            <a:gdLst/>
            <a:ahLst/>
            <a:cxnLst>
              <a:cxn ang="0">
                <a:pos x="546" y="546"/>
              </a:cxn>
              <a:cxn ang="0">
                <a:pos x="160" y="546"/>
              </a:cxn>
              <a:cxn ang="0">
                <a:pos x="105" y="412"/>
              </a:cxn>
              <a:cxn ang="0">
                <a:pos x="0" y="358"/>
              </a:cxn>
              <a:cxn ang="0">
                <a:pos x="139" y="139"/>
              </a:cxn>
              <a:cxn ang="0">
                <a:pos x="356" y="0"/>
              </a:cxn>
              <a:cxn ang="0">
                <a:pos x="412" y="122"/>
              </a:cxn>
              <a:cxn ang="0">
                <a:pos x="546" y="178"/>
              </a:cxn>
              <a:cxn ang="0">
                <a:pos x="546" y="546"/>
              </a:cxn>
            </a:cxnLst>
            <a:rect l="0" t="0" r="r" b="b"/>
            <a:pathLst>
              <a:path w="546" h="546">
                <a:moveTo>
                  <a:pt x="546" y="546"/>
                </a:moveTo>
                <a:cubicBezTo>
                  <a:pt x="160" y="546"/>
                  <a:pt x="160" y="546"/>
                  <a:pt x="160" y="546"/>
                </a:cubicBezTo>
                <a:cubicBezTo>
                  <a:pt x="160" y="493"/>
                  <a:pt x="142" y="449"/>
                  <a:pt x="105" y="412"/>
                </a:cubicBezTo>
                <a:cubicBezTo>
                  <a:pt x="75" y="382"/>
                  <a:pt x="40" y="364"/>
                  <a:pt x="0" y="358"/>
                </a:cubicBezTo>
                <a:cubicBezTo>
                  <a:pt x="27" y="277"/>
                  <a:pt x="73" y="204"/>
                  <a:pt x="139" y="139"/>
                </a:cubicBezTo>
                <a:cubicBezTo>
                  <a:pt x="203" y="74"/>
                  <a:pt x="276" y="28"/>
                  <a:pt x="356" y="0"/>
                </a:cubicBezTo>
                <a:cubicBezTo>
                  <a:pt x="359" y="48"/>
                  <a:pt x="377" y="88"/>
                  <a:pt x="412" y="122"/>
                </a:cubicBezTo>
                <a:cubicBezTo>
                  <a:pt x="449" y="159"/>
                  <a:pt x="493" y="178"/>
                  <a:pt x="546" y="178"/>
                </a:cubicBezTo>
                <a:lnTo>
                  <a:pt x="546" y="54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508843" y="4327327"/>
            <a:ext cx="1918753" cy="1918752"/>
          </a:xfrm>
          <a:custGeom>
            <a:avLst/>
            <a:gdLst/>
            <a:ahLst/>
            <a:cxnLst>
              <a:cxn ang="0">
                <a:pos x="546" y="0"/>
              </a:cxn>
              <a:cxn ang="0">
                <a:pos x="546" y="388"/>
              </a:cxn>
              <a:cxn ang="0">
                <a:pos x="412" y="444"/>
              </a:cxn>
              <a:cxn ang="0">
                <a:pos x="358" y="546"/>
              </a:cxn>
              <a:cxn ang="0">
                <a:pos x="139" y="407"/>
              </a:cxn>
              <a:cxn ang="0">
                <a:pos x="0" y="188"/>
              </a:cxn>
              <a:cxn ang="0">
                <a:pos x="105" y="134"/>
              </a:cxn>
              <a:cxn ang="0">
                <a:pos x="160" y="0"/>
              </a:cxn>
              <a:cxn ang="0">
                <a:pos x="546" y="0"/>
              </a:cxn>
            </a:cxnLst>
            <a:rect l="0" t="0" r="r" b="b"/>
            <a:pathLst>
              <a:path w="546" h="546">
                <a:moveTo>
                  <a:pt x="546" y="0"/>
                </a:moveTo>
                <a:cubicBezTo>
                  <a:pt x="546" y="388"/>
                  <a:pt x="546" y="388"/>
                  <a:pt x="546" y="388"/>
                </a:cubicBezTo>
                <a:cubicBezTo>
                  <a:pt x="493" y="388"/>
                  <a:pt x="449" y="407"/>
                  <a:pt x="412" y="444"/>
                </a:cubicBezTo>
                <a:cubicBezTo>
                  <a:pt x="382" y="473"/>
                  <a:pt x="364" y="507"/>
                  <a:pt x="358" y="546"/>
                </a:cubicBezTo>
                <a:cubicBezTo>
                  <a:pt x="277" y="519"/>
                  <a:pt x="204" y="473"/>
                  <a:pt x="139" y="407"/>
                </a:cubicBezTo>
                <a:cubicBezTo>
                  <a:pt x="73" y="342"/>
                  <a:pt x="27" y="269"/>
                  <a:pt x="0" y="188"/>
                </a:cubicBezTo>
                <a:cubicBezTo>
                  <a:pt x="40" y="182"/>
                  <a:pt x="75" y="164"/>
                  <a:pt x="105" y="134"/>
                </a:cubicBezTo>
                <a:cubicBezTo>
                  <a:pt x="142" y="97"/>
                  <a:pt x="160" y="53"/>
                  <a:pt x="160" y="0"/>
                </a:cubicBezTo>
                <a:lnTo>
                  <a:pt x="546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427596" y="2406794"/>
            <a:ext cx="1922314" cy="1920534"/>
          </a:xfrm>
          <a:custGeom>
            <a:avLst/>
            <a:gdLst/>
            <a:ahLst/>
            <a:cxnLst>
              <a:cxn ang="0">
                <a:pos x="394" y="546"/>
              </a:cxn>
              <a:cxn ang="0">
                <a:pos x="0" y="546"/>
              </a:cxn>
              <a:cxn ang="0">
                <a:pos x="0" y="178"/>
              </a:cxn>
              <a:cxn ang="0">
                <a:pos x="134" y="122"/>
              </a:cxn>
              <a:cxn ang="0">
                <a:pos x="190" y="0"/>
              </a:cxn>
              <a:cxn ang="0">
                <a:pos x="407" y="139"/>
              </a:cxn>
              <a:cxn ang="0">
                <a:pos x="547" y="359"/>
              </a:cxn>
              <a:cxn ang="0">
                <a:pos x="450" y="412"/>
              </a:cxn>
              <a:cxn ang="0">
                <a:pos x="394" y="546"/>
              </a:cxn>
            </a:cxnLst>
            <a:rect l="0" t="0" r="r" b="b"/>
            <a:pathLst>
              <a:path w="547" h="546">
                <a:moveTo>
                  <a:pt x="394" y="546"/>
                </a:moveTo>
                <a:cubicBezTo>
                  <a:pt x="0" y="546"/>
                  <a:pt x="0" y="546"/>
                  <a:pt x="0" y="546"/>
                </a:cubicBezTo>
                <a:cubicBezTo>
                  <a:pt x="0" y="178"/>
                  <a:pt x="0" y="178"/>
                  <a:pt x="0" y="178"/>
                </a:cubicBezTo>
                <a:cubicBezTo>
                  <a:pt x="53" y="178"/>
                  <a:pt x="97" y="159"/>
                  <a:pt x="134" y="122"/>
                </a:cubicBezTo>
                <a:cubicBezTo>
                  <a:pt x="169" y="88"/>
                  <a:pt x="187" y="48"/>
                  <a:pt x="190" y="0"/>
                </a:cubicBezTo>
                <a:cubicBezTo>
                  <a:pt x="270" y="28"/>
                  <a:pt x="342" y="74"/>
                  <a:pt x="407" y="139"/>
                </a:cubicBezTo>
                <a:cubicBezTo>
                  <a:pt x="473" y="204"/>
                  <a:pt x="519" y="278"/>
                  <a:pt x="547" y="359"/>
                </a:cubicBezTo>
                <a:cubicBezTo>
                  <a:pt x="510" y="366"/>
                  <a:pt x="478" y="384"/>
                  <a:pt x="450" y="412"/>
                </a:cubicBezTo>
                <a:cubicBezTo>
                  <a:pt x="413" y="449"/>
                  <a:pt x="394" y="493"/>
                  <a:pt x="394" y="54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6427596" y="4327327"/>
            <a:ext cx="1922314" cy="1918752"/>
          </a:xfrm>
          <a:custGeom>
            <a:avLst/>
            <a:gdLst/>
            <a:ahLst/>
            <a:cxnLst>
              <a:cxn ang="0">
                <a:pos x="0" y="388"/>
              </a:cxn>
              <a:cxn ang="0">
                <a:pos x="0" y="0"/>
              </a:cxn>
              <a:cxn ang="0">
                <a:pos x="394" y="0"/>
              </a:cxn>
              <a:cxn ang="0">
                <a:pos x="450" y="134"/>
              </a:cxn>
              <a:cxn ang="0">
                <a:pos x="547" y="187"/>
              </a:cxn>
              <a:cxn ang="0">
                <a:pos x="407" y="407"/>
              </a:cxn>
              <a:cxn ang="0">
                <a:pos x="188" y="546"/>
              </a:cxn>
              <a:cxn ang="0">
                <a:pos x="134" y="444"/>
              </a:cxn>
              <a:cxn ang="0">
                <a:pos x="0" y="388"/>
              </a:cxn>
            </a:cxnLst>
            <a:rect l="0" t="0" r="r" b="b"/>
            <a:pathLst>
              <a:path w="547" h="546">
                <a:moveTo>
                  <a:pt x="0" y="388"/>
                </a:moveTo>
                <a:cubicBezTo>
                  <a:pt x="0" y="0"/>
                  <a:pt x="0" y="0"/>
                  <a:pt x="0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3"/>
                  <a:pt x="413" y="97"/>
                  <a:pt x="450" y="134"/>
                </a:cubicBezTo>
                <a:cubicBezTo>
                  <a:pt x="478" y="162"/>
                  <a:pt x="510" y="180"/>
                  <a:pt x="547" y="187"/>
                </a:cubicBezTo>
                <a:cubicBezTo>
                  <a:pt x="519" y="268"/>
                  <a:pt x="473" y="342"/>
                  <a:pt x="407" y="407"/>
                </a:cubicBezTo>
                <a:cubicBezTo>
                  <a:pt x="342" y="473"/>
                  <a:pt x="269" y="519"/>
                  <a:pt x="188" y="546"/>
                </a:cubicBezTo>
                <a:cubicBezTo>
                  <a:pt x="182" y="507"/>
                  <a:pt x="164" y="473"/>
                  <a:pt x="134" y="444"/>
                </a:cubicBezTo>
                <a:cubicBezTo>
                  <a:pt x="97" y="407"/>
                  <a:pt x="53" y="388"/>
                  <a:pt x="0" y="38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Arc 8"/>
          <p:cNvSpPr/>
          <p:nvPr/>
        </p:nvSpPr>
        <p:spPr>
          <a:xfrm rot="10800000">
            <a:off x="4269912" y="2166976"/>
            <a:ext cx="4318927" cy="4318924"/>
          </a:xfrm>
          <a:prstGeom prst="arc">
            <a:avLst>
              <a:gd name="adj1" fmla="val 16200000"/>
              <a:gd name="adj2" fmla="val 1618528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4" name="Group 58"/>
          <p:cNvGrpSpPr/>
          <p:nvPr/>
        </p:nvGrpSpPr>
        <p:grpSpPr>
          <a:xfrm>
            <a:off x="8736119" y="2868711"/>
            <a:ext cx="2929676" cy="851668"/>
            <a:chOff x="7174424" y="1400217"/>
            <a:chExt cx="2276195" cy="661698"/>
          </a:xfrm>
        </p:grpSpPr>
        <p:sp>
          <p:nvSpPr>
            <p:cNvPr id="15" name="TextBox 14"/>
            <p:cNvSpPr txBox="1"/>
            <p:nvPr/>
          </p:nvSpPr>
          <p:spPr>
            <a:xfrm>
              <a:off x="7174424" y="1600395"/>
              <a:ext cx="2276195" cy="4615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passages of lorem ipsum available  majority have suffered alteration .</a:t>
              </a:r>
              <a:endParaRPr lang="en-US" sz="128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74424" y="1400217"/>
              <a:ext cx="1197010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2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</p:grpSp>
      <p:grpSp>
        <p:nvGrpSpPr>
          <p:cNvPr id="17" name="Group 56"/>
          <p:cNvGrpSpPr/>
          <p:nvPr/>
        </p:nvGrpSpPr>
        <p:grpSpPr>
          <a:xfrm>
            <a:off x="1154545" y="2880034"/>
            <a:ext cx="2929685" cy="829016"/>
            <a:chOff x="-296510" y="1428725"/>
            <a:chExt cx="2276203" cy="644100"/>
          </a:xfrm>
        </p:grpSpPr>
        <p:sp>
          <p:nvSpPr>
            <p:cNvPr id="18" name="TextBox 17"/>
            <p:cNvSpPr txBox="1"/>
            <p:nvPr/>
          </p:nvSpPr>
          <p:spPr>
            <a:xfrm>
              <a:off x="-296510" y="1611304"/>
              <a:ext cx="2276196" cy="461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passages of lorem ipsum available  majority have suffered alteration </a:t>
              </a:r>
              <a:endParaRPr lang="en-US" sz="128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2682" y="1428725"/>
              <a:ext cx="1197011" cy="2154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02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</p:grpSp>
      <p:grpSp>
        <p:nvGrpSpPr>
          <p:cNvPr id="20" name="Group 58"/>
          <p:cNvGrpSpPr/>
          <p:nvPr/>
        </p:nvGrpSpPr>
        <p:grpSpPr>
          <a:xfrm>
            <a:off x="8711601" y="4885931"/>
            <a:ext cx="2929676" cy="851668"/>
            <a:chOff x="7174424" y="1400217"/>
            <a:chExt cx="2276195" cy="661698"/>
          </a:xfrm>
        </p:grpSpPr>
        <p:sp>
          <p:nvSpPr>
            <p:cNvPr id="21" name="TextBox 20"/>
            <p:cNvSpPr txBox="1"/>
            <p:nvPr/>
          </p:nvSpPr>
          <p:spPr>
            <a:xfrm>
              <a:off x="7174424" y="1600395"/>
              <a:ext cx="2276195" cy="4615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passages of lorem ipsum available  majority have suffered alteration .</a:t>
              </a:r>
              <a:endParaRPr lang="en-US" sz="128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74424" y="1400217"/>
              <a:ext cx="1197010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2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</p:grpSp>
      <p:grpSp>
        <p:nvGrpSpPr>
          <p:cNvPr id="23" name="Group 56"/>
          <p:cNvGrpSpPr/>
          <p:nvPr/>
        </p:nvGrpSpPr>
        <p:grpSpPr>
          <a:xfrm>
            <a:off x="1154545" y="4897255"/>
            <a:ext cx="2929685" cy="829016"/>
            <a:chOff x="-296510" y="1428725"/>
            <a:chExt cx="2276203" cy="644100"/>
          </a:xfrm>
        </p:grpSpPr>
        <p:sp>
          <p:nvSpPr>
            <p:cNvPr id="24" name="TextBox 23"/>
            <p:cNvSpPr txBox="1"/>
            <p:nvPr/>
          </p:nvSpPr>
          <p:spPr>
            <a:xfrm>
              <a:off x="-296510" y="1611304"/>
              <a:ext cx="2276196" cy="461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passages of lorem ipsum available  majority have suffered alteration </a:t>
              </a:r>
              <a:endParaRPr lang="en-US" sz="128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2682" y="1428725"/>
              <a:ext cx="1197011" cy="2154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02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</p:grpSp>
      <p:grpSp>
        <p:nvGrpSpPr>
          <p:cNvPr id="26" name="Group 123"/>
          <p:cNvGrpSpPr/>
          <p:nvPr/>
        </p:nvGrpSpPr>
        <p:grpSpPr>
          <a:xfrm>
            <a:off x="6857876" y="3243704"/>
            <a:ext cx="710543" cy="710543"/>
            <a:chOff x="8780463" y="1906588"/>
            <a:chExt cx="360363" cy="360363"/>
          </a:xfrm>
          <a:solidFill>
            <a:schemeClr val="bg1"/>
          </a:solidFill>
        </p:grpSpPr>
        <p:sp>
          <p:nvSpPr>
            <p:cNvPr id="27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3" name="Freeform 131"/>
          <p:cNvSpPr>
            <a:spLocks noEditPoints="1"/>
          </p:cNvSpPr>
          <p:nvPr/>
        </p:nvSpPr>
        <p:spPr bwMode="auto">
          <a:xfrm>
            <a:off x="5273361" y="4707304"/>
            <a:ext cx="710543" cy="666719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Freeform 144"/>
          <p:cNvSpPr>
            <a:spLocks noEditPoints="1"/>
          </p:cNvSpPr>
          <p:nvPr/>
        </p:nvSpPr>
        <p:spPr bwMode="auto">
          <a:xfrm>
            <a:off x="6793897" y="4685392"/>
            <a:ext cx="726191" cy="710543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5" name="Group 143"/>
          <p:cNvGrpSpPr/>
          <p:nvPr/>
        </p:nvGrpSpPr>
        <p:grpSpPr>
          <a:xfrm>
            <a:off x="5259008" y="3209675"/>
            <a:ext cx="768312" cy="778601"/>
            <a:chOff x="3036888" y="1909763"/>
            <a:chExt cx="355600" cy="360363"/>
          </a:xfrm>
          <a:solidFill>
            <a:schemeClr val="bg1"/>
          </a:solidFill>
        </p:grpSpPr>
        <p:sp>
          <p:nvSpPr>
            <p:cNvPr id="36" name="Freeform 76"/>
            <p:cNvSpPr>
              <a:spLocks noEditPoints="1"/>
            </p:cNvSpPr>
            <p:nvPr/>
          </p:nvSpPr>
          <p:spPr bwMode="auto">
            <a:xfrm>
              <a:off x="3036888" y="1909763"/>
              <a:ext cx="355600" cy="36036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46" y="38"/>
                </a:cxn>
                <a:cxn ang="0">
                  <a:pos x="48" y="52"/>
                </a:cxn>
                <a:cxn ang="0">
                  <a:pos x="2" y="99"/>
                </a:cxn>
                <a:cxn ang="0">
                  <a:pos x="0" y="103"/>
                </a:cxn>
                <a:cxn ang="0">
                  <a:pos x="0" y="115"/>
                </a:cxn>
                <a:cxn ang="0">
                  <a:pos x="7" y="123"/>
                </a:cxn>
                <a:cxn ang="0">
                  <a:pos x="19" y="123"/>
                </a:cxn>
                <a:cxn ang="0">
                  <a:pos x="24" y="120"/>
                </a:cxn>
                <a:cxn ang="0">
                  <a:pos x="29" y="115"/>
                </a:cxn>
                <a:cxn ang="0">
                  <a:pos x="38" y="115"/>
                </a:cxn>
                <a:cxn ang="0">
                  <a:pos x="46" y="107"/>
                </a:cxn>
                <a:cxn ang="0">
                  <a:pos x="46" y="100"/>
                </a:cxn>
                <a:cxn ang="0">
                  <a:pos x="53" y="100"/>
                </a:cxn>
                <a:cxn ang="0">
                  <a:pos x="61" y="92"/>
                </a:cxn>
                <a:cxn ang="0">
                  <a:pos x="61" y="83"/>
                </a:cxn>
                <a:cxn ang="0">
                  <a:pos x="70" y="74"/>
                </a:cxn>
                <a:cxn ang="0">
                  <a:pos x="84" y="77"/>
                </a:cxn>
                <a:cxn ang="0">
                  <a:pos x="122" y="38"/>
                </a:cxn>
                <a:cxn ang="0">
                  <a:pos x="84" y="0"/>
                </a:cxn>
                <a:cxn ang="0">
                  <a:pos x="84" y="69"/>
                </a:cxn>
                <a:cxn ang="0">
                  <a:pos x="69" y="65"/>
                </a:cxn>
                <a:cxn ang="0">
                  <a:pos x="67" y="66"/>
                </a:cxn>
                <a:cxn ang="0">
                  <a:pos x="63" y="70"/>
                </a:cxn>
                <a:cxn ang="0">
                  <a:pos x="56" y="77"/>
                </a:cxn>
                <a:cxn ang="0">
                  <a:pos x="53" y="83"/>
                </a:cxn>
                <a:cxn ang="0">
                  <a:pos x="53" y="92"/>
                </a:cxn>
                <a:cxn ang="0">
                  <a:pos x="46" y="92"/>
                </a:cxn>
                <a:cxn ang="0">
                  <a:pos x="38" y="100"/>
                </a:cxn>
                <a:cxn ang="0">
                  <a:pos x="38" y="107"/>
                </a:cxn>
                <a:cxn ang="0">
                  <a:pos x="29" y="107"/>
                </a:cxn>
                <a:cxn ang="0">
                  <a:pos x="24" y="109"/>
                </a:cxn>
                <a:cxn ang="0">
                  <a:pos x="18" y="115"/>
                </a:cxn>
                <a:cxn ang="0">
                  <a:pos x="7" y="115"/>
                </a:cxn>
                <a:cxn ang="0">
                  <a:pos x="7" y="104"/>
                </a:cxn>
                <a:cxn ang="0">
                  <a:pos x="52" y="59"/>
                </a:cxn>
                <a:cxn ang="0">
                  <a:pos x="52" y="59"/>
                </a:cxn>
                <a:cxn ang="0">
                  <a:pos x="58" y="54"/>
                </a:cxn>
                <a:cxn ang="0">
                  <a:pos x="53" y="38"/>
                </a:cxn>
                <a:cxn ang="0">
                  <a:pos x="84" y="7"/>
                </a:cxn>
                <a:cxn ang="0">
                  <a:pos x="115" y="38"/>
                </a:cxn>
                <a:cxn ang="0">
                  <a:pos x="84" y="69"/>
                </a:cxn>
                <a:cxn ang="0">
                  <a:pos x="84" y="69"/>
                </a:cxn>
                <a:cxn ang="0">
                  <a:pos x="84" y="69"/>
                </a:cxn>
              </a:cxnLst>
              <a:rect l="0" t="0" r="r" b="b"/>
              <a:pathLst>
                <a:path w="122" h="123">
                  <a:moveTo>
                    <a:pt x="84" y="0"/>
                  </a:moveTo>
                  <a:cubicBezTo>
                    <a:pt x="63" y="0"/>
                    <a:pt x="46" y="17"/>
                    <a:pt x="46" y="38"/>
                  </a:cubicBezTo>
                  <a:cubicBezTo>
                    <a:pt x="46" y="43"/>
                    <a:pt x="47" y="48"/>
                    <a:pt x="48" y="5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00"/>
                    <a:pt x="0" y="101"/>
                    <a:pt x="0" y="10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9"/>
                    <a:pt x="3" y="123"/>
                    <a:pt x="7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1" y="123"/>
                    <a:pt x="22" y="122"/>
                    <a:pt x="24" y="120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2" y="115"/>
                    <a:pt x="46" y="111"/>
                    <a:pt x="46" y="107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100"/>
                    <a:pt x="61" y="96"/>
                    <a:pt x="61" y="9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4" y="76"/>
                    <a:pt x="79" y="77"/>
                    <a:pt x="84" y="77"/>
                  </a:cubicBezTo>
                  <a:cubicBezTo>
                    <a:pt x="105" y="77"/>
                    <a:pt x="122" y="59"/>
                    <a:pt x="122" y="38"/>
                  </a:cubicBezTo>
                  <a:cubicBezTo>
                    <a:pt x="122" y="17"/>
                    <a:pt x="105" y="0"/>
                    <a:pt x="84" y="0"/>
                  </a:cubicBezTo>
                  <a:close/>
                  <a:moveTo>
                    <a:pt x="84" y="69"/>
                  </a:moveTo>
                  <a:cubicBezTo>
                    <a:pt x="78" y="69"/>
                    <a:pt x="73" y="67"/>
                    <a:pt x="69" y="6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4" y="79"/>
                    <a:pt x="53" y="81"/>
                    <a:pt x="53" y="83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1" y="92"/>
                    <a:pt x="38" y="95"/>
                    <a:pt x="38" y="100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7" y="107"/>
                    <a:pt x="25" y="108"/>
                    <a:pt x="24" y="109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5" y="49"/>
                    <a:pt x="53" y="44"/>
                    <a:pt x="53" y="38"/>
                  </a:cubicBezTo>
                  <a:cubicBezTo>
                    <a:pt x="53" y="21"/>
                    <a:pt x="67" y="7"/>
                    <a:pt x="84" y="7"/>
                  </a:cubicBezTo>
                  <a:cubicBezTo>
                    <a:pt x="101" y="7"/>
                    <a:pt x="115" y="21"/>
                    <a:pt x="115" y="38"/>
                  </a:cubicBezTo>
                  <a:cubicBezTo>
                    <a:pt x="115" y="55"/>
                    <a:pt x="101" y="69"/>
                    <a:pt x="84" y="69"/>
                  </a:cubicBezTo>
                  <a:close/>
                  <a:moveTo>
                    <a:pt x="84" y="69"/>
                  </a:moveTo>
                  <a:cubicBezTo>
                    <a:pt x="84" y="69"/>
                    <a:pt x="84" y="69"/>
                    <a:pt x="84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77"/>
            <p:cNvSpPr>
              <a:spLocks noEditPoints="1"/>
            </p:cNvSpPr>
            <p:nvPr/>
          </p:nvSpPr>
          <p:spPr bwMode="auto">
            <a:xfrm>
              <a:off x="3259138" y="1952626"/>
              <a:ext cx="90488" cy="92075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17" y="30"/>
                </a:cxn>
                <a:cxn ang="0">
                  <a:pos x="20" y="31"/>
                </a:cxn>
                <a:cxn ang="0">
                  <a:pos x="31" y="20"/>
                </a:cxn>
                <a:cxn ang="0">
                  <a:pos x="31" y="19"/>
                </a:cxn>
                <a:cxn ang="0">
                  <a:pos x="30" y="16"/>
                </a:cxn>
                <a:cxn ang="0">
                  <a:pos x="19" y="27"/>
                </a:cxn>
                <a:cxn ang="0">
                  <a:pos x="4" y="13"/>
                </a:cxn>
                <a:cxn ang="0">
                  <a:pos x="13" y="4"/>
                </a:cxn>
                <a:cxn ang="0">
                  <a:pos x="27" y="19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31" h="31">
                  <a:moveTo>
                    <a:pt x="30" y="16"/>
                  </a:moveTo>
                  <a:cubicBezTo>
                    <a:pt x="26" y="10"/>
                    <a:pt x="21" y="5"/>
                    <a:pt x="15" y="1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6" y="2"/>
                    <a:pt x="2" y="6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5" y="21"/>
                    <a:pt x="11" y="26"/>
                    <a:pt x="17" y="30"/>
                  </a:cubicBezTo>
                  <a:cubicBezTo>
                    <a:pt x="18" y="31"/>
                    <a:pt x="19" y="31"/>
                    <a:pt x="20" y="31"/>
                  </a:cubicBezTo>
                  <a:cubicBezTo>
                    <a:pt x="25" y="29"/>
                    <a:pt x="29" y="25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7"/>
                    <a:pt x="30" y="16"/>
                  </a:cubicBezTo>
                  <a:close/>
                  <a:moveTo>
                    <a:pt x="19" y="27"/>
                  </a:moveTo>
                  <a:cubicBezTo>
                    <a:pt x="13" y="23"/>
                    <a:pt x="8" y="18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8" y="8"/>
                    <a:pt x="23" y="13"/>
                    <a:pt x="27" y="19"/>
                  </a:cubicBezTo>
                  <a:cubicBezTo>
                    <a:pt x="26" y="23"/>
                    <a:pt x="23" y="26"/>
                    <a:pt x="19" y="27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4" name="Flowchart: Delay 43"/>
          <p:cNvSpPr/>
          <p:nvPr/>
        </p:nvSpPr>
        <p:spPr>
          <a:xfrm>
            <a:off x="4069944" y="3859518"/>
            <a:ext cx="933835" cy="933835"/>
          </a:xfrm>
          <a:prstGeom prst="flowChartDelay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Flowchart: Delay 44"/>
          <p:cNvSpPr/>
          <p:nvPr/>
        </p:nvSpPr>
        <p:spPr>
          <a:xfrm flipH="1">
            <a:off x="7854971" y="3859518"/>
            <a:ext cx="933835" cy="933835"/>
          </a:xfrm>
          <a:prstGeom prst="flowChartDelay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Flowchart: Delay 45"/>
          <p:cNvSpPr/>
          <p:nvPr/>
        </p:nvSpPr>
        <p:spPr>
          <a:xfrm rot="5400000" flipH="1" flipV="1">
            <a:off x="5961477" y="5751922"/>
            <a:ext cx="933835" cy="933835"/>
          </a:xfrm>
          <a:prstGeom prst="flowChartDela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Flowchart: Delay 46"/>
          <p:cNvSpPr/>
          <p:nvPr/>
        </p:nvSpPr>
        <p:spPr>
          <a:xfrm rot="16200000" flipH="1">
            <a:off x="5963438" y="2017751"/>
            <a:ext cx="933835" cy="933835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3" grpId="0" animBg="1"/>
      <p:bldP spid="34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6334518" y="3525762"/>
            <a:ext cx="3185342" cy="201021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54" y="1456204"/>
            <a:ext cx="6273985" cy="40797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34514" y="1456203"/>
            <a:ext cx="6524235" cy="201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9673410" y="3525762"/>
            <a:ext cx="3185340" cy="201021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itle 13"/>
          <p:cNvSpPr txBox="1">
            <a:spLocks/>
          </p:cNvSpPr>
          <p:nvPr/>
        </p:nvSpPr>
        <p:spPr>
          <a:xfrm>
            <a:off x="2613161" y="5795267"/>
            <a:ext cx="7755739" cy="707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44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rPr>
              <a:t>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</a:t>
            </a:r>
            <a:endParaRPr lang="en-US" altLang="zh-CN" sz="84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6658696" y="1907311"/>
            <a:ext cx="587587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0574" y="2162968"/>
            <a:ext cx="3799383" cy="2454638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375" y="2162968"/>
            <a:ext cx="2451199" cy="2410564"/>
          </a:xfrm>
        </p:spPr>
      </p:pic>
      <p:sp>
        <p:nvSpPr>
          <p:cNvPr id="28" name="Rectangle 27"/>
          <p:cNvSpPr/>
          <p:nvPr/>
        </p:nvSpPr>
        <p:spPr>
          <a:xfrm>
            <a:off x="6911527" y="4870687"/>
            <a:ext cx="5337816" cy="11691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44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4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867429" y="1260239"/>
            <a:ext cx="11381914" cy="56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44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44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62968"/>
            <a:ext cx="6429375" cy="429519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2" name="TextBox 39"/>
          <p:cNvSpPr txBox="1"/>
          <p:nvPr/>
        </p:nvSpPr>
        <p:spPr>
          <a:xfrm>
            <a:off x="8301583" y="2453661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312138" y="3839951"/>
            <a:ext cx="4209409" cy="936666"/>
            <a:chOff x="1857939" y="3148015"/>
            <a:chExt cx="3991362" cy="888147"/>
          </a:xfrm>
        </p:grpSpPr>
        <p:grpSp>
          <p:nvGrpSpPr>
            <p:cNvPr id="21" name="组合 20"/>
            <p:cNvGrpSpPr/>
            <p:nvPr/>
          </p:nvGrpSpPr>
          <p:grpSpPr>
            <a:xfrm>
              <a:off x="1857939" y="3176590"/>
              <a:ext cx="3991362" cy="826194"/>
              <a:chOff x="2200651" y="3233740"/>
              <a:chExt cx="3991362" cy="826194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200651" y="3233740"/>
                <a:ext cx="789167" cy="82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62" i="1" dirty="0" smtClean="0">
                    <a:solidFill>
                      <a:srgbClr val="3BD19C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02</a:t>
                </a:r>
                <a:endParaRPr lang="zh-CN" altLang="en-US" sz="5062" i="1" dirty="0">
                  <a:solidFill>
                    <a:srgbClr val="3BD19C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168214" y="3414987"/>
                <a:ext cx="3023799" cy="522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531" dirty="0">
                    <a:solidFill>
                      <a:schemeClr val="accent1"/>
                    </a:solidFill>
                    <a:latin typeface="方正粗谭黑简体" panose="02000000000000000000" pitchFamily="2" charset="-122"/>
                    <a:ea typeface="方正粗谭黑简体" panose="02000000000000000000" pitchFamily="2" charset="-122"/>
                  </a:rPr>
                  <a:t>点击添加目录页内容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981958" y="3148015"/>
              <a:ext cx="3743325" cy="888147"/>
              <a:chOff x="1981200" y="3148015"/>
              <a:chExt cx="3743325" cy="888147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任意多边形 132"/>
          <p:cNvSpPr>
            <a:spLocks/>
          </p:cNvSpPr>
          <p:nvPr/>
        </p:nvSpPr>
        <p:spPr bwMode="auto">
          <a:xfrm rot="5400000">
            <a:off x="-739279" y="4044553"/>
            <a:ext cx="2041474" cy="575013"/>
          </a:xfrm>
          <a:custGeom>
            <a:avLst/>
            <a:gdLst>
              <a:gd name="connsiteX0" fmla="*/ 0 w 1935726"/>
              <a:gd name="connsiteY0" fmla="*/ 545227 h 545227"/>
              <a:gd name="connsiteX1" fmla="*/ 981499 w 1935726"/>
              <a:gd name="connsiteY1" fmla="*/ 0 h 545227"/>
              <a:gd name="connsiteX2" fmla="*/ 1935726 w 1935726"/>
              <a:gd name="connsiteY2" fmla="*/ 545227 h 54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726" h="545227">
                <a:moveTo>
                  <a:pt x="0" y="545227"/>
                </a:moveTo>
                <a:lnTo>
                  <a:pt x="981499" y="0"/>
                </a:lnTo>
                <a:lnTo>
                  <a:pt x="1935726" y="5452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5" name="任意多边形 134"/>
          <p:cNvSpPr>
            <a:spLocks/>
          </p:cNvSpPr>
          <p:nvPr/>
        </p:nvSpPr>
        <p:spPr bwMode="auto">
          <a:xfrm rot="5400000">
            <a:off x="-411119" y="6347146"/>
            <a:ext cx="1299070" cy="488931"/>
          </a:xfrm>
          <a:custGeom>
            <a:avLst/>
            <a:gdLst>
              <a:gd name="connsiteX0" fmla="*/ 0 w 1231778"/>
              <a:gd name="connsiteY0" fmla="*/ 463604 h 463604"/>
              <a:gd name="connsiteX1" fmla="*/ 834869 w 1231778"/>
              <a:gd name="connsiteY1" fmla="*/ 0 h 463604"/>
              <a:gd name="connsiteX2" fmla="*/ 1231778 w 1231778"/>
              <a:gd name="connsiteY2" fmla="*/ 227086 h 463604"/>
              <a:gd name="connsiteX3" fmla="*/ 1231778 w 1231778"/>
              <a:gd name="connsiteY3" fmla="*/ 463604 h 46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778" h="463604">
                <a:moveTo>
                  <a:pt x="0" y="463604"/>
                </a:moveTo>
                <a:lnTo>
                  <a:pt x="834869" y="0"/>
                </a:lnTo>
                <a:lnTo>
                  <a:pt x="1231778" y="227086"/>
                </a:lnTo>
                <a:lnTo>
                  <a:pt x="1231778" y="4636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4" name="任意多边形 133"/>
          <p:cNvSpPr>
            <a:spLocks/>
          </p:cNvSpPr>
          <p:nvPr/>
        </p:nvSpPr>
        <p:spPr bwMode="auto">
          <a:xfrm rot="5400000">
            <a:off x="-457834" y="2092963"/>
            <a:ext cx="1257421" cy="353849"/>
          </a:xfrm>
          <a:custGeom>
            <a:avLst/>
            <a:gdLst>
              <a:gd name="connsiteX0" fmla="*/ 0 w 1192287"/>
              <a:gd name="connsiteY0" fmla="*/ 335520 h 335520"/>
              <a:gd name="connsiteX1" fmla="*/ 605461 w 1192287"/>
              <a:gd name="connsiteY1" fmla="*/ 0 h 335520"/>
              <a:gd name="connsiteX2" fmla="*/ 1192287 w 1192287"/>
              <a:gd name="connsiteY2" fmla="*/ 335520 h 3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287" h="335520">
                <a:moveTo>
                  <a:pt x="0" y="335520"/>
                </a:moveTo>
                <a:lnTo>
                  <a:pt x="605461" y="0"/>
                </a:lnTo>
                <a:lnTo>
                  <a:pt x="1192287" y="3355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3" name="任意多边形 142"/>
          <p:cNvSpPr>
            <a:spLocks/>
          </p:cNvSpPr>
          <p:nvPr/>
        </p:nvSpPr>
        <p:spPr bwMode="auto">
          <a:xfrm rot="16200000" flipH="1">
            <a:off x="12383105" y="308125"/>
            <a:ext cx="795253" cy="175229"/>
          </a:xfrm>
          <a:custGeom>
            <a:avLst/>
            <a:gdLst>
              <a:gd name="connsiteX0" fmla="*/ 0 w 754059"/>
              <a:gd name="connsiteY0" fmla="*/ 165063 h 166152"/>
              <a:gd name="connsiteX1" fmla="*/ 0 w 754059"/>
              <a:gd name="connsiteY1" fmla="*/ 166152 h 166152"/>
              <a:gd name="connsiteX2" fmla="*/ 754059 w 754059"/>
              <a:gd name="connsiteY2" fmla="*/ 166152 h 166152"/>
              <a:gd name="connsiteX3" fmla="*/ 380488 w 754059"/>
              <a:gd name="connsiteY3" fmla="*/ 0 h 1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059" h="166152">
                <a:moveTo>
                  <a:pt x="0" y="165063"/>
                </a:moveTo>
                <a:lnTo>
                  <a:pt x="0" y="166152"/>
                </a:lnTo>
                <a:lnTo>
                  <a:pt x="754059" y="166152"/>
                </a:lnTo>
                <a:lnTo>
                  <a:pt x="380488" y="0"/>
                </a:lnTo>
                <a:close/>
              </a:path>
            </a:pathLst>
          </a:custGeom>
          <a:solidFill>
            <a:srgbClr val="F6EB3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2" name="任意多边形 141"/>
          <p:cNvSpPr>
            <a:spLocks/>
          </p:cNvSpPr>
          <p:nvPr/>
        </p:nvSpPr>
        <p:spPr bwMode="auto">
          <a:xfrm rot="16200000" flipH="1">
            <a:off x="12433194" y="1332017"/>
            <a:ext cx="713652" cy="156650"/>
          </a:xfrm>
          <a:custGeom>
            <a:avLst/>
            <a:gdLst>
              <a:gd name="connsiteX0" fmla="*/ 0 w 676685"/>
              <a:gd name="connsiteY0" fmla="*/ 148536 h 148536"/>
              <a:gd name="connsiteX1" fmla="*/ 676685 w 676685"/>
              <a:gd name="connsiteY1" fmla="*/ 148536 h 148536"/>
              <a:gd name="connsiteX2" fmla="*/ 343600 w 676685"/>
              <a:gd name="connsiteY2" fmla="*/ 0 h 1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85" h="148536">
                <a:moveTo>
                  <a:pt x="0" y="148536"/>
                </a:moveTo>
                <a:lnTo>
                  <a:pt x="676685" y="148536"/>
                </a:lnTo>
                <a:lnTo>
                  <a:pt x="343600" y="0"/>
                </a:lnTo>
                <a:close/>
              </a:path>
            </a:pathLst>
          </a:custGeom>
          <a:solidFill>
            <a:srgbClr val="3AD17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0" name="任意多边形 139"/>
          <p:cNvSpPr>
            <a:spLocks/>
          </p:cNvSpPr>
          <p:nvPr/>
        </p:nvSpPr>
        <p:spPr bwMode="auto">
          <a:xfrm rot="16200000" flipH="1">
            <a:off x="12432712" y="5125017"/>
            <a:ext cx="714616" cy="156650"/>
          </a:xfrm>
          <a:custGeom>
            <a:avLst/>
            <a:gdLst>
              <a:gd name="connsiteX0" fmla="*/ 0 w 677599"/>
              <a:gd name="connsiteY0" fmla="*/ 148536 h 148536"/>
              <a:gd name="connsiteX1" fmla="*/ 677599 w 677599"/>
              <a:gd name="connsiteY1" fmla="*/ 148536 h 148536"/>
              <a:gd name="connsiteX2" fmla="*/ 343752 w 677599"/>
              <a:gd name="connsiteY2" fmla="*/ 0 h 1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599" h="148536">
                <a:moveTo>
                  <a:pt x="0" y="148536"/>
                </a:moveTo>
                <a:lnTo>
                  <a:pt x="677599" y="148536"/>
                </a:lnTo>
                <a:lnTo>
                  <a:pt x="343752" y="0"/>
                </a:lnTo>
                <a:close/>
              </a:path>
            </a:pathLst>
          </a:custGeom>
          <a:solidFill>
            <a:srgbClr val="4E81E9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1" name="任意多边形 140"/>
          <p:cNvSpPr>
            <a:spLocks/>
          </p:cNvSpPr>
          <p:nvPr/>
        </p:nvSpPr>
        <p:spPr bwMode="auto">
          <a:xfrm rot="16200000" flipH="1">
            <a:off x="11190537" y="3098811"/>
            <a:ext cx="2751991" cy="603623"/>
          </a:xfrm>
          <a:custGeom>
            <a:avLst/>
            <a:gdLst>
              <a:gd name="connsiteX0" fmla="*/ 0 w 2609438"/>
              <a:gd name="connsiteY0" fmla="*/ 572355 h 572355"/>
              <a:gd name="connsiteX1" fmla="*/ 2609438 w 2609438"/>
              <a:gd name="connsiteY1" fmla="*/ 572355 h 572355"/>
              <a:gd name="connsiteX2" fmla="*/ 1324013 w 2609438"/>
              <a:gd name="connsiteY2" fmla="*/ 0 h 57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9438" h="572355">
                <a:moveTo>
                  <a:pt x="0" y="572355"/>
                </a:moveTo>
                <a:lnTo>
                  <a:pt x="2609438" y="572355"/>
                </a:lnTo>
                <a:lnTo>
                  <a:pt x="1324013" y="0"/>
                </a:lnTo>
                <a:close/>
              </a:path>
            </a:pathLst>
          </a:custGeom>
          <a:solidFill>
            <a:srgbClr val="4CA8F5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4" name="任意多边形 113"/>
          <p:cNvSpPr>
            <a:spLocks/>
          </p:cNvSpPr>
          <p:nvPr/>
        </p:nvSpPr>
        <p:spPr bwMode="auto">
          <a:xfrm rot="10800000">
            <a:off x="5548323" y="-1885"/>
            <a:ext cx="1897657" cy="849605"/>
          </a:xfrm>
          <a:custGeom>
            <a:avLst/>
            <a:gdLst>
              <a:gd name="connsiteX0" fmla="*/ 0 w 1799359"/>
              <a:gd name="connsiteY0" fmla="*/ 805596 h 805596"/>
              <a:gd name="connsiteX1" fmla="*/ 1067788 w 1799359"/>
              <a:gd name="connsiteY1" fmla="*/ 0 h 805596"/>
              <a:gd name="connsiteX2" fmla="*/ 1799359 w 1799359"/>
              <a:gd name="connsiteY2" fmla="*/ 805595 h 805596"/>
              <a:gd name="connsiteX3" fmla="*/ 0 w 1799359"/>
              <a:gd name="connsiteY3" fmla="*/ 805596 h 80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359" h="805596">
                <a:moveTo>
                  <a:pt x="0" y="805596"/>
                </a:moveTo>
                <a:lnTo>
                  <a:pt x="1067788" y="0"/>
                </a:lnTo>
                <a:lnTo>
                  <a:pt x="1799359" y="805595"/>
                </a:lnTo>
                <a:lnTo>
                  <a:pt x="0" y="805596"/>
                </a:lnTo>
                <a:close/>
              </a:path>
            </a:pathLst>
          </a:custGeom>
          <a:solidFill>
            <a:srgbClr val="16BF70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3" name="任意多边形 112"/>
          <p:cNvSpPr>
            <a:spLocks/>
          </p:cNvSpPr>
          <p:nvPr/>
        </p:nvSpPr>
        <p:spPr bwMode="auto">
          <a:xfrm rot="10800000">
            <a:off x="2970658" y="-1884"/>
            <a:ext cx="4475323" cy="1722150"/>
          </a:xfrm>
          <a:custGeom>
            <a:avLst/>
            <a:gdLst>
              <a:gd name="connsiteX0" fmla="*/ 4220642 w 4243502"/>
              <a:gd name="connsiteY0" fmla="*/ 1632943 h 1632943"/>
              <a:gd name="connsiteX1" fmla="*/ 0 w 4243502"/>
              <a:gd name="connsiteY1" fmla="*/ 1632943 h 1632943"/>
              <a:gd name="connsiteX2" fmla="*/ 1 w 4243502"/>
              <a:gd name="connsiteY2" fmla="*/ 1632943 h 1632943"/>
              <a:gd name="connsiteX3" fmla="*/ 1799360 w 4243502"/>
              <a:gd name="connsiteY3" fmla="*/ 1632942 h 1632943"/>
              <a:gd name="connsiteX4" fmla="*/ 1067789 w 4243502"/>
              <a:gd name="connsiteY4" fmla="*/ 827347 h 1632943"/>
              <a:gd name="connsiteX5" fmla="*/ 2164408 w 4243502"/>
              <a:gd name="connsiteY5" fmla="*/ 0 h 1632943"/>
              <a:gd name="connsiteX6" fmla="*/ 4243502 w 4243502"/>
              <a:gd name="connsiteY6" fmla="*/ 1615665 h 1632943"/>
              <a:gd name="connsiteX7" fmla="*/ 4220642 w 4243502"/>
              <a:gd name="connsiteY7" fmla="*/ 1632943 h 16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3502" h="1632943">
                <a:moveTo>
                  <a:pt x="4220642" y="1632943"/>
                </a:moveTo>
                <a:lnTo>
                  <a:pt x="0" y="1632943"/>
                </a:lnTo>
                <a:lnTo>
                  <a:pt x="1" y="1632943"/>
                </a:lnTo>
                <a:lnTo>
                  <a:pt x="1799360" y="1632942"/>
                </a:lnTo>
                <a:lnTo>
                  <a:pt x="1067789" y="827347"/>
                </a:lnTo>
                <a:lnTo>
                  <a:pt x="2164408" y="0"/>
                </a:lnTo>
                <a:lnTo>
                  <a:pt x="4243502" y="1615665"/>
                </a:lnTo>
                <a:lnTo>
                  <a:pt x="4220642" y="1632943"/>
                </a:lnTo>
                <a:close/>
              </a:path>
            </a:pathLst>
          </a:custGeom>
          <a:solidFill>
            <a:srgbClr val="3AD17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2" name="任意多边形 111"/>
          <p:cNvSpPr>
            <a:spLocks/>
          </p:cNvSpPr>
          <p:nvPr/>
        </p:nvSpPr>
        <p:spPr bwMode="auto">
          <a:xfrm rot="10800000">
            <a:off x="6319859" y="-1886"/>
            <a:ext cx="3263581" cy="1721892"/>
          </a:xfrm>
          <a:custGeom>
            <a:avLst/>
            <a:gdLst>
              <a:gd name="connsiteX0" fmla="*/ 391737 w 3094528"/>
              <a:gd name="connsiteY0" fmla="*/ 1632698 h 1632698"/>
              <a:gd name="connsiteX1" fmla="*/ 0 w 3094528"/>
              <a:gd name="connsiteY1" fmla="*/ 1200565 h 1632698"/>
              <a:gd name="connsiteX2" fmla="*/ 2343427 w 3094528"/>
              <a:gd name="connsiteY2" fmla="*/ 0 h 1632698"/>
              <a:gd name="connsiteX3" fmla="*/ 3094528 w 3094528"/>
              <a:gd name="connsiteY3" fmla="*/ 827102 h 1632698"/>
              <a:gd name="connsiteX4" fmla="*/ 2026740 w 3094528"/>
              <a:gd name="connsiteY4" fmla="*/ 1632698 h 1632698"/>
              <a:gd name="connsiteX5" fmla="*/ 391737 w 3094528"/>
              <a:gd name="connsiteY5" fmla="*/ 1632698 h 163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4528" h="1632698">
                <a:moveTo>
                  <a:pt x="391737" y="1632698"/>
                </a:moveTo>
                <a:lnTo>
                  <a:pt x="0" y="1200565"/>
                </a:lnTo>
                <a:lnTo>
                  <a:pt x="2343427" y="0"/>
                </a:lnTo>
                <a:lnTo>
                  <a:pt x="3094528" y="827102"/>
                </a:lnTo>
                <a:lnTo>
                  <a:pt x="2026740" y="1632698"/>
                </a:lnTo>
                <a:lnTo>
                  <a:pt x="391737" y="1632698"/>
                </a:lnTo>
                <a:close/>
              </a:path>
            </a:pathLst>
          </a:custGeom>
          <a:solidFill>
            <a:srgbClr val="4CA8F5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38722" y="954237"/>
            <a:ext cx="5981307" cy="432063"/>
            <a:chOff x="3260262" y="1087143"/>
            <a:chExt cx="5671476" cy="409682"/>
          </a:xfrm>
          <a:solidFill>
            <a:schemeClr val="bg2">
              <a:lumMod val="10000"/>
            </a:schemeClr>
          </a:solidFill>
        </p:grpSpPr>
        <p:sp>
          <p:nvSpPr>
            <p:cNvPr id="5" name="任意多边形 4"/>
            <p:cNvSpPr/>
            <p:nvPr/>
          </p:nvSpPr>
          <p:spPr>
            <a:xfrm>
              <a:off x="5643744" y="1087143"/>
              <a:ext cx="361387" cy="392120"/>
            </a:xfrm>
            <a:custGeom>
              <a:avLst/>
              <a:gdLst/>
              <a:ahLst/>
              <a:cxnLst/>
              <a:rect l="l" t="t" r="r" b="b"/>
              <a:pathLst>
                <a:path w="361387" h="392120">
                  <a:moveTo>
                    <a:pt x="0" y="0"/>
                  </a:moveTo>
                  <a:lnTo>
                    <a:pt x="8781" y="0"/>
                  </a:lnTo>
                  <a:cubicBezTo>
                    <a:pt x="10427" y="7026"/>
                    <a:pt x="12851" y="11709"/>
                    <a:pt x="16053" y="14050"/>
                  </a:cubicBezTo>
                  <a:cubicBezTo>
                    <a:pt x="19254" y="16391"/>
                    <a:pt x="24696" y="17561"/>
                    <a:pt x="32379" y="17561"/>
                  </a:cubicBezTo>
                  <a:lnTo>
                    <a:pt x="329008" y="17561"/>
                  </a:lnTo>
                  <a:cubicBezTo>
                    <a:pt x="336691" y="17561"/>
                    <a:pt x="342133" y="16391"/>
                    <a:pt x="345335" y="14050"/>
                  </a:cubicBezTo>
                  <a:cubicBezTo>
                    <a:pt x="348537" y="11709"/>
                    <a:pt x="350960" y="7026"/>
                    <a:pt x="352607" y="0"/>
                  </a:cubicBezTo>
                  <a:lnTo>
                    <a:pt x="361387" y="0"/>
                  </a:lnTo>
                  <a:lnTo>
                    <a:pt x="361387" y="70795"/>
                  </a:lnTo>
                  <a:lnTo>
                    <a:pt x="352607" y="70795"/>
                  </a:lnTo>
                  <a:cubicBezTo>
                    <a:pt x="350960" y="63732"/>
                    <a:pt x="348537" y="59040"/>
                    <a:pt x="345335" y="56717"/>
                  </a:cubicBezTo>
                  <a:cubicBezTo>
                    <a:pt x="342133" y="54395"/>
                    <a:pt x="336691" y="53234"/>
                    <a:pt x="329008" y="53234"/>
                  </a:cubicBezTo>
                  <a:lnTo>
                    <a:pt x="202234" y="53234"/>
                  </a:lnTo>
                  <a:lnTo>
                    <a:pt x="202234" y="359741"/>
                  </a:lnTo>
                  <a:cubicBezTo>
                    <a:pt x="202234" y="367241"/>
                    <a:pt x="203423" y="372592"/>
                    <a:pt x="205801" y="375793"/>
                  </a:cubicBezTo>
                  <a:cubicBezTo>
                    <a:pt x="208180" y="378994"/>
                    <a:pt x="212845" y="381510"/>
                    <a:pt x="219796" y="383339"/>
                  </a:cubicBezTo>
                  <a:lnTo>
                    <a:pt x="219796" y="392120"/>
                  </a:lnTo>
                  <a:lnTo>
                    <a:pt x="141591" y="392120"/>
                  </a:lnTo>
                  <a:lnTo>
                    <a:pt x="141591" y="383339"/>
                  </a:lnTo>
                  <a:cubicBezTo>
                    <a:pt x="148543" y="381510"/>
                    <a:pt x="153207" y="379040"/>
                    <a:pt x="155586" y="375930"/>
                  </a:cubicBezTo>
                  <a:cubicBezTo>
                    <a:pt x="157964" y="372820"/>
                    <a:pt x="159153" y="367424"/>
                    <a:pt x="159153" y="359741"/>
                  </a:cubicBezTo>
                  <a:lnTo>
                    <a:pt x="159153" y="53234"/>
                  </a:lnTo>
                  <a:lnTo>
                    <a:pt x="32379" y="53234"/>
                  </a:lnTo>
                  <a:cubicBezTo>
                    <a:pt x="24696" y="53234"/>
                    <a:pt x="19254" y="54395"/>
                    <a:pt x="16053" y="56717"/>
                  </a:cubicBezTo>
                  <a:cubicBezTo>
                    <a:pt x="12851" y="59040"/>
                    <a:pt x="10427" y="63732"/>
                    <a:pt x="8781" y="70795"/>
                  </a:cubicBezTo>
                  <a:lnTo>
                    <a:pt x="0" y="707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374740" y="1087143"/>
              <a:ext cx="333124" cy="409682"/>
            </a:xfrm>
            <a:custGeom>
              <a:avLst/>
              <a:gdLst/>
              <a:ahLst/>
              <a:cxnLst/>
              <a:rect l="l" t="t" r="r" b="b"/>
              <a:pathLst>
                <a:path w="333124" h="409682">
                  <a:moveTo>
                    <a:pt x="320776" y="0"/>
                  </a:moveTo>
                  <a:lnTo>
                    <a:pt x="329557" y="0"/>
                  </a:lnTo>
                  <a:lnTo>
                    <a:pt x="329557" y="70795"/>
                  </a:lnTo>
                  <a:lnTo>
                    <a:pt x="320776" y="70795"/>
                  </a:lnTo>
                  <a:cubicBezTo>
                    <a:pt x="319130" y="63918"/>
                    <a:pt x="316706" y="59272"/>
                    <a:pt x="313504" y="56857"/>
                  </a:cubicBezTo>
                  <a:cubicBezTo>
                    <a:pt x="310303" y="54441"/>
                    <a:pt x="304861" y="53234"/>
                    <a:pt x="297178" y="53234"/>
                  </a:cubicBezTo>
                  <a:lnTo>
                    <a:pt x="60643" y="53234"/>
                  </a:lnTo>
                  <a:lnTo>
                    <a:pt x="60643" y="181654"/>
                  </a:lnTo>
                  <a:lnTo>
                    <a:pt x="215680" y="181654"/>
                  </a:lnTo>
                  <a:cubicBezTo>
                    <a:pt x="223364" y="181654"/>
                    <a:pt x="228806" y="180465"/>
                    <a:pt x="232007" y="178087"/>
                  </a:cubicBezTo>
                  <a:cubicBezTo>
                    <a:pt x="235208" y="175708"/>
                    <a:pt x="237632" y="171044"/>
                    <a:pt x="239279" y="164092"/>
                  </a:cubicBezTo>
                  <a:lnTo>
                    <a:pt x="248060" y="164092"/>
                  </a:lnTo>
                  <a:lnTo>
                    <a:pt x="248060" y="234888"/>
                  </a:lnTo>
                  <a:lnTo>
                    <a:pt x="239279" y="234888"/>
                  </a:lnTo>
                  <a:cubicBezTo>
                    <a:pt x="237632" y="227936"/>
                    <a:pt x="235208" y="223271"/>
                    <a:pt x="232007" y="220893"/>
                  </a:cubicBezTo>
                  <a:cubicBezTo>
                    <a:pt x="228806" y="218515"/>
                    <a:pt x="223364" y="217326"/>
                    <a:pt x="215680" y="217326"/>
                  </a:cubicBezTo>
                  <a:lnTo>
                    <a:pt x="60643" y="217326"/>
                  </a:lnTo>
                  <a:lnTo>
                    <a:pt x="60643" y="356448"/>
                  </a:lnTo>
                  <a:lnTo>
                    <a:pt x="300745" y="356448"/>
                  </a:lnTo>
                  <a:cubicBezTo>
                    <a:pt x="308428" y="356448"/>
                    <a:pt x="313870" y="355259"/>
                    <a:pt x="317072" y="352881"/>
                  </a:cubicBezTo>
                  <a:cubicBezTo>
                    <a:pt x="320273" y="350502"/>
                    <a:pt x="322697" y="345838"/>
                    <a:pt x="324343" y="338886"/>
                  </a:cubicBezTo>
                  <a:lnTo>
                    <a:pt x="333124" y="338886"/>
                  </a:lnTo>
                  <a:lnTo>
                    <a:pt x="333124" y="409682"/>
                  </a:lnTo>
                  <a:lnTo>
                    <a:pt x="324343" y="409682"/>
                  </a:lnTo>
                  <a:cubicBezTo>
                    <a:pt x="322517" y="402730"/>
                    <a:pt x="320004" y="398065"/>
                    <a:pt x="316804" y="395687"/>
                  </a:cubicBezTo>
                  <a:cubicBezTo>
                    <a:pt x="313604" y="393309"/>
                    <a:pt x="308166" y="392120"/>
                    <a:pt x="300492" y="392120"/>
                  </a:cubicBezTo>
                  <a:lnTo>
                    <a:pt x="0" y="392120"/>
                  </a:lnTo>
                  <a:lnTo>
                    <a:pt x="0" y="383339"/>
                  </a:lnTo>
                  <a:cubicBezTo>
                    <a:pt x="7135" y="381510"/>
                    <a:pt x="11845" y="379040"/>
                    <a:pt x="14132" y="375930"/>
                  </a:cubicBezTo>
                  <a:cubicBezTo>
                    <a:pt x="16419" y="372820"/>
                    <a:pt x="17562" y="367424"/>
                    <a:pt x="17562" y="359741"/>
                  </a:cubicBezTo>
                  <a:lnTo>
                    <a:pt x="17562" y="49941"/>
                  </a:lnTo>
                  <a:cubicBezTo>
                    <a:pt x="17562" y="42258"/>
                    <a:pt x="16373" y="36861"/>
                    <a:pt x="13995" y="33751"/>
                  </a:cubicBezTo>
                  <a:cubicBezTo>
                    <a:pt x="11617" y="30641"/>
                    <a:pt x="6952" y="28172"/>
                    <a:pt x="0" y="26342"/>
                  </a:cubicBezTo>
                  <a:lnTo>
                    <a:pt x="0" y="17561"/>
                  </a:lnTo>
                  <a:lnTo>
                    <a:pt x="297178" y="17561"/>
                  </a:lnTo>
                  <a:cubicBezTo>
                    <a:pt x="304861" y="17561"/>
                    <a:pt x="310257" y="16391"/>
                    <a:pt x="313367" y="14050"/>
                  </a:cubicBezTo>
                  <a:cubicBezTo>
                    <a:pt x="316477" y="11709"/>
                    <a:pt x="318947" y="7026"/>
                    <a:pt x="3207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853544" y="1087143"/>
              <a:ext cx="361387" cy="392120"/>
            </a:xfrm>
            <a:custGeom>
              <a:avLst/>
              <a:gdLst/>
              <a:ahLst/>
              <a:cxnLst/>
              <a:rect l="l" t="t" r="r" b="b"/>
              <a:pathLst>
                <a:path w="361387" h="392120">
                  <a:moveTo>
                    <a:pt x="0" y="0"/>
                  </a:moveTo>
                  <a:lnTo>
                    <a:pt x="8781" y="0"/>
                  </a:lnTo>
                  <a:cubicBezTo>
                    <a:pt x="10427" y="7026"/>
                    <a:pt x="12851" y="11709"/>
                    <a:pt x="16053" y="14050"/>
                  </a:cubicBezTo>
                  <a:cubicBezTo>
                    <a:pt x="19254" y="16391"/>
                    <a:pt x="24697" y="17561"/>
                    <a:pt x="32379" y="17561"/>
                  </a:cubicBezTo>
                  <a:lnTo>
                    <a:pt x="329007" y="17561"/>
                  </a:lnTo>
                  <a:cubicBezTo>
                    <a:pt x="336691" y="17561"/>
                    <a:pt x="342133" y="16391"/>
                    <a:pt x="345335" y="14050"/>
                  </a:cubicBezTo>
                  <a:cubicBezTo>
                    <a:pt x="348535" y="11709"/>
                    <a:pt x="350960" y="7026"/>
                    <a:pt x="352606" y="0"/>
                  </a:cubicBezTo>
                  <a:lnTo>
                    <a:pt x="361387" y="0"/>
                  </a:lnTo>
                  <a:lnTo>
                    <a:pt x="361387" y="70795"/>
                  </a:lnTo>
                  <a:lnTo>
                    <a:pt x="352606" y="70795"/>
                  </a:lnTo>
                  <a:cubicBezTo>
                    <a:pt x="350960" y="63732"/>
                    <a:pt x="348535" y="59040"/>
                    <a:pt x="345335" y="56717"/>
                  </a:cubicBezTo>
                  <a:cubicBezTo>
                    <a:pt x="342133" y="54395"/>
                    <a:pt x="336691" y="53234"/>
                    <a:pt x="329007" y="53234"/>
                  </a:cubicBezTo>
                  <a:lnTo>
                    <a:pt x="202234" y="53234"/>
                  </a:lnTo>
                  <a:lnTo>
                    <a:pt x="202234" y="359741"/>
                  </a:lnTo>
                  <a:cubicBezTo>
                    <a:pt x="202234" y="367241"/>
                    <a:pt x="203423" y="372592"/>
                    <a:pt x="205801" y="375793"/>
                  </a:cubicBezTo>
                  <a:cubicBezTo>
                    <a:pt x="208179" y="378994"/>
                    <a:pt x="212845" y="381510"/>
                    <a:pt x="219795" y="383339"/>
                  </a:cubicBezTo>
                  <a:lnTo>
                    <a:pt x="219795" y="392120"/>
                  </a:lnTo>
                  <a:lnTo>
                    <a:pt x="141591" y="392120"/>
                  </a:lnTo>
                  <a:lnTo>
                    <a:pt x="141591" y="383339"/>
                  </a:lnTo>
                  <a:cubicBezTo>
                    <a:pt x="148543" y="381510"/>
                    <a:pt x="153208" y="379040"/>
                    <a:pt x="155586" y="375930"/>
                  </a:cubicBezTo>
                  <a:cubicBezTo>
                    <a:pt x="157965" y="372820"/>
                    <a:pt x="159153" y="367424"/>
                    <a:pt x="159153" y="359741"/>
                  </a:cubicBezTo>
                  <a:lnTo>
                    <a:pt x="159153" y="53234"/>
                  </a:lnTo>
                  <a:lnTo>
                    <a:pt x="32379" y="53234"/>
                  </a:lnTo>
                  <a:cubicBezTo>
                    <a:pt x="24697" y="53234"/>
                    <a:pt x="19254" y="54395"/>
                    <a:pt x="16053" y="56717"/>
                  </a:cubicBezTo>
                  <a:cubicBezTo>
                    <a:pt x="12851" y="59040"/>
                    <a:pt x="10427" y="63732"/>
                    <a:pt x="8781" y="70795"/>
                  </a:cubicBezTo>
                  <a:lnTo>
                    <a:pt x="0" y="707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260262" y="1098119"/>
              <a:ext cx="414347" cy="387730"/>
            </a:xfrm>
            <a:custGeom>
              <a:avLst/>
              <a:gdLst/>
              <a:ahLst/>
              <a:cxnLst/>
              <a:rect l="l" t="t" r="r" b="b"/>
              <a:pathLst>
                <a:path w="414347" h="387730">
                  <a:moveTo>
                    <a:pt x="221442" y="0"/>
                  </a:moveTo>
                  <a:cubicBezTo>
                    <a:pt x="275042" y="0"/>
                    <a:pt x="326904" y="14177"/>
                    <a:pt x="377028" y="42532"/>
                  </a:cubicBezTo>
                  <a:cubicBezTo>
                    <a:pt x="380321" y="44361"/>
                    <a:pt x="382608" y="45276"/>
                    <a:pt x="383888" y="45276"/>
                  </a:cubicBezTo>
                  <a:cubicBezTo>
                    <a:pt x="386266" y="45276"/>
                    <a:pt x="390565" y="41800"/>
                    <a:pt x="396785" y="34849"/>
                  </a:cubicBezTo>
                  <a:lnTo>
                    <a:pt x="404194" y="38965"/>
                  </a:lnTo>
                  <a:lnTo>
                    <a:pt x="363582" y="106742"/>
                  </a:lnTo>
                  <a:lnTo>
                    <a:pt x="356174" y="102352"/>
                  </a:lnTo>
                  <a:cubicBezTo>
                    <a:pt x="357820" y="96864"/>
                    <a:pt x="358643" y="92565"/>
                    <a:pt x="358643" y="89455"/>
                  </a:cubicBezTo>
                  <a:cubicBezTo>
                    <a:pt x="358643" y="81955"/>
                    <a:pt x="346935" y="72533"/>
                    <a:pt x="323520" y="61191"/>
                  </a:cubicBezTo>
                  <a:cubicBezTo>
                    <a:pt x="291323" y="45459"/>
                    <a:pt x="256200" y="37593"/>
                    <a:pt x="218149" y="37593"/>
                  </a:cubicBezTo>
                  <a:cubicBezTo>
                    <a:pt x="166928" y="37593"/>
                    <a:pt x="125402" y="51757"/>
                    <a:pt x="93571" y="80087"/>
                  </a:cubicBezTo>
                  <a:cubicBezTo>
                    <a:pt x="61192" y="108965"/>
                    <a:pt x="45002" y="146342"/>
                    <a:pt x="45002" y="192218"/>
                  </a:cubicBezTo>
                  <a:cubicBezTo>
                    <a:pt x="45002" y="237912"/>
                    <a:pt x="61832" y="275838"/>
                    <a:pt x="95492" y="305997"/>
                  </a:cubicBezTo>
                  <a:cubicBezTo>
                    <a:pt x="128054" y="335423"/>
                    <a:pt x="168208" y="350137"/>
                    <a:pt x="215954" y="350137"/>
                  </a:cubicBezTo>
                  <a:cubicBezTo>
                    <a:pt x="262602" y="350137"/>
                    <a:pt x="303763" y="336554"/>
                    <a:pt x="339435" y="309388"/>
                  </a:cubicBezTo>
                  <a:cubicBezTo>
                    <a:pt x="355533" y="297131"/>
                    <a:pt x="363582" y="288442"/>
                    <a:pt x="363582" y="283320"/>
                  </a:cubicBezTo>
                  <a:cubicBezTo>
                    <a:pt x="363582" y="280759"/>
                    <a:pt x="362027" y="276551"/>
                    <a:pt x="358918" y="270697"/>
                  </a:cubicBezTo>
                  <a:lnTo>
                    <a:pt x="365503" y="265484"/>
                  </a:lnTo>
                  <a:lnTo>
                    <a:pt x="414347" y="324754"/>
                  </a:lnTo>
                  <a:lnTo>
                    <a:pt x="407487" y="330255"/>
                  </a:lnTo>
                  <a:cubicBezTo>
                    <a:pt x="402365" y="325673"/>
                    <a:pt x="398157" y="323382"/>
                    <a:pt x="394864" y="323382"/>
                  </a:cubicBezTo>
                  <a:cubicBezTo>
                    <a:pt x="392852" y="323382"/>
                    <a:pt x="389376" y="325306"/>
                    <a:pt x="384437" y="329153"/>
                  </a:cubicBezTo>
                  <a:cubicBezTo>
                    <a:pt x="367607" y="341805"/>
                    <a:pt x="353658" y="351293"/>
                    <a:pt x="342591" y="357618"/>
                  </a:cubicBezTo>
                  <a:cubicBezTo>
                    <a:pt x="331523" y="363944"/>
                    <a:pt x="319404" y="369306"/>
                    <a:pt x="306232" y="373705"/>
                  </a:cubicBezTo>
                  <a:cubicBezTo>
                    <a:pt x="278975" y="383055"/>
                    <a:pt x="248974" y="387730"/>
                    <a:pt x="216229" y="387730"/>
                  </a:cubicBezTo>
                  <a:cubicBezTo>
                    <a:pt x="153116" y="387730"/>
                    <a:pt x="101803" y="370168"/>
                    <a:pt x="62289" y="335045"/>
                  </a:cubicBezTo>
                  <a:cubicBezTo>
                    <a:pt x="20763" y="298275"/>
                    <a:pt x="0" y="251352"/>
                    <a:pt x="0" y="194276"/>
                  </a:cubicBezTo>
                  <a:cubicBezTo>
                    <a:pt x="0" y="149274"/>
                    <a:pt x="12988" y="110309"/>
                    <a:pt x="38965" y="77381"/>
                  </a:cubicBezTo>
                  <a:cubicBezTo>
                    <a:pt x="79576" y="25794"/>
                    <a:pt x="140402" y="0"/>
                    <a:pt x="2214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041311" y="1098119"/>
              <a:ext cx="448098" cy="387730"/>
            </a:xfrm>
            <a:custGeom>
              <a:avLst/>
              <a:gdLst/>
              <a:ahLst/>
              <a:cxnLst/>
              <a:rect l="l" t="t" r="r" b="b"/>
              <a:pathLst>
                <a:path w="448098" h="387730">
                  <a:moveTo>
                    <a:pt x="223363" y="0"/>
                  </a:moveTo>
                  <a:cubicBezTo>
                    <a:pt x="289402" y="0"/>
                    <a:pt x="342636" y="17287"/>
                    <a:pt x="383065" y="51862"/>
                  </a:cubicBezTo>
                  <a:cubicBezTo>
                    <a:pt x="405749" y="71070"/>
                    <a:pt x="422762" y="94577"/>
                    <a:pt x="434104" y="122383"/>
                  </a:cubicBezTo>
                  <a:cubicBezTo>
                    <a:pt x="443433" y="145250"/>
                    <a:pt x="448098" y="169855"/>
                    <a:pt x="448098" y="196197"/>
                  </a:cubicBezTo>
                  <a:cubicBezTo>
                    <a:pt x="448098" y="231869"/>
                    <a:pt x="437945" y="265255"/>
                    <a:pt x="417640" y="296354"/>
                  </a:cubicBezTo>
                  <a:cubicBezTo>
                    <a:pt x="395322" y="330746"/>
                    <a:pt x="364314" y="355533"/>
                    <a:pt x="324617" y="370717"/>
                  </a:cubicBezTo>
                  <a:cubicBezTo>
                    <a:pt x="294982" y="382059"/>
                    <a:pt x="261413" y="387730"/>
                    <a:pt x="223912" y="387730"/>
                  </a:cubicBezTo>
                  <a:cubicBezTo>
                    <a:pt x="158238" y="387730"/>
                    <a:pt x="105279" y="370442"/>
                    <a:pt x="65033" y="335868"/>
                  </a:cubicBezTo>
                  <a:cubicBezTo>
                    <a:pt x="42532" y="316477"/>
                    <a:pt x="25519" y="292970"/>
                    <a:pt x="13994" y="265346"/>
                  </a:cubicBezTo>
                  <a:cubicBezTo>
                    <a:pt x="4665" y="242663"/>
                    <a:pt x="0" y="218790"/>
                    <a:pt x="0" y="193728"/>
                  </a:cubicBezTo>
                  <a:cubicBezTo>
                    <a:pt x="0" y="156592"/>
                    <a:pt x="10061" y="122383"/>
                    <a:pt x="30184" y="91101"/>
                  </a:cubicBezTo>
                  <a:cubicBezTo>
                    <a:pt x="52136" y="57258"/>
                    <a:pt x="83235" y="32562"/>
                    <a:pt x="123481" y="17013"/>
                  </a:cubicBezTo>
                  <a:cubicBezTo>
                    <a:pt x="151653" y="6220"/>
                    <a:pt x="184947" y="549"/>
                    <a:pt x="223363" y="0"/>
                  </a:cubicBezTo>
                  <a:close/>
                  <a:moveTo>
                    <a:pt x="223363" y="37593"/>
                  </a:moveTo>
                  <a:cubicBezTo>
                    <a:pt x="167202" y="37593"/>
                    <a:pt x="122749" y="53325"/>
                    <a:pt x="90004" y="84790"/>
                  </a:cubicBezTo>
                  <a:cubicBezTo>
                    <a:pt x="60002" y="113694"/>
                    <a:pt x="45002" y="150006"/>
                    <a:pt x="45002" y="193728"/>
                  </a:cubicBezTo>
                  <a:cubicBezTo>
                    <a:pt x="45002" y="237632"/>
                    <a:pt x="60002" y="274036"/>
                    <a:pt x="90004" y="302940"/>
                  </a:cubicBezTo>
                  <a:cubicBezTo>
                    <a:pt x="122566" y="334404"/>
                    <a:pt x="167202" y="350137"/>
                    <a:pt x="223912" y="350137"/>
                  </a:cubicBezTo>
                  <a:cubicBezTo>
                    <a:pt x="280805" y="350137"/>
                    <a:pt x="325623" y="334404"/>
                    <a:pt x="358369" y="302940"/>
                  </a:cubicBezTo>
                  <a:cubicBezTo>
                    <a:pt x="388187" y="274036"/>
                    <a:pt x="403096" y="238364"/>
                    <a:pt x="403096" y="195923"/>
                  </a:cubicBezTo>
                  <a:cubicBezTo>
                    <a:pt x="403096" y="150006"/>
                    <a:pt x="388187" y="112962"/>
                    <a:pt x="358369" y="84790"/>
                  </a:cubicBezTo>
                  <a:cubicBezTo>
                    <a:pt x="340441" y="67960"/>
                    <a:pt x="321233" y="56161"/>
                    <a:pt x="300744" y="49392"/>
                  </a:cubicBezTo>
                  <a:cubicBezTo>
                    <a:pt x="278060" y="41709"/>
                    <a:pt x="252267" y="37776"/>
                    <a:pt x="223363" y="375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56356" y="1098119"/>
              <a:ext cx="375382" cy="387730"/>
            </a:xfrm>
            <a:custGeom>
              <a:avLst/>
              <a:gdLst/>
              <a:ahLst/>
              <a:cxnLst/>
              <a:rect l="l" t="t" r="r" b="b"/>
              <a:pathLst>
                <a:path w="375382" h="387730">
                  <a:moveTo>
                    <a:pt x="195100" y="0"/>
                  </a:moveTo>
                  <a:cubicBezTo>
                    <a:pt x="220162" y="0"/>
                    <a:pt x="243440" y="2487"/>
                    <a:pt x="264934" y="7462"/>
                  </a:cubicBezTo>
                  <a:cubicBezTo>
                    <a:pt x="286430" y="12437"/>
                    <a:pt x="310714" y="21006"/>
                    <a:pt x="337788" y="33168"/>
                  </a:cubicBezTo>
                  <a:cubicBezTo>
                    <a:pt x="343825" y="35749"/>
                    <a:pt x="347576" y="37040"/>
                    <a:pt x="349039" y="37040"/>
                  </a:cubicBezTo>
                  <a:cubicBezTo>
                    <a:pt x="352332" y="37040"/>
                    <a:pt x="356814" y="33354"/>
                    <a:pt x="362484" y="25982"/>
                  </a:cubicBezTo>
                  <a:lnTo>
                    <a:pt x="370168" y="29854"/>
                  </a:lnTo>
                  <a:lnTo>
                    <a:pt x="330928" y="100705"/>
                  </a:lnTo>
                  <a:lnTo>
                    <a:pt x="323245" y="96589"/>
                  </a:lnTo>
                  <a:cubicBezTo>
                    <a:pt x="326355" y="88357"/>
                    <a:pt x="327910" y="83235"/>
                    <a:pt x="327910" y="81223"/>
                  </a:cubicBezTo>
                  <a:cubicBezTo>
                    <a:pt x="327910" y="75735"/>
                    <a:pt x="321141" y="69789"/>
                    <a:pt x="307604" y="63387"/>
                  </a:cubicBezTo>
                  <a:cubicBezTo>
                    <a:pt x="270834" y="46191"/>
                    <a:pt x="231870" y="37593"/>
                    <a:pt x="190709" y="37593"/>
                  </a:cubicBezTo>
                  <a:cubicBezTo>
                    <a:pt x="156866" y="37593"/>
                    <a:pt x="127414" y="43891"/>
                    <a:pt x="102352" y="56488"/>
                  </a:cubicBezTo>
                  <a:cubicBezTo>
                    <a:pt x="90278" y="62694"/>
                    <a:pt x="80720" y="70725"/>
                    <a:pt x="73676" y="80584"/>
                  </a:cubicBezTo>
                  <a:cubicBezTo>
                    <a:pt x="66634" y="90442"/>
                    <a:pt x="63112" y="100848"/>
                    <a:pt x="63112" y="111801"/>
                  </a:cubicBezTo>
                  <a:cubicBezTo>
                    <a:pt x="63112" y="120928"/>
                    <a:pt x="65856" y="129553"/>
                    <a:pt x="71344" y="137677"/>
                  </a:cubicBezTo>
                  <a:cubicBezTo>
                    <a:pt x="76832" y="145800"/>
                    <a:pt x="84058" y="151871"/>
                    <a:pt x="93022" y="155890"/>
                  </a:cubicBezTo>
                  <a:cubicBezTo>
                    <a:pt x="102900" y="160452"/>
                    <a:pt x="114562" y="163601"/>
                    <a:pt x="128008" y="165336"/>
                  </a:cubicBezTo>
                  <a:cubicBezTo>
                    <a:pt x="141454" y="167071"/>
                    <a:pt x="163360" y="168394"/>
                    <a:pt x="193728" y="169306"/>
                  </a:cubicBezTo>
                  <a:cubicBezTo>
                    <a:pt x="235802" y="170586"/>
                    <a:pt x="265895" y="172553"/>
                    <a:pt x="284006" y="175205"/>
                  </a:cubicBezTo>
                  <a:cubicBezTo>
                    <a:pt x="302116" y="177858"/>
                    <a:pt x="317025" y="182477"/>
                    <a:pt x="328733" y="189063"/>
                  </a:cubicBezTo>
                  <a:cubicBezTo>
                    <a:pt x="359832" y="206442"/>
                    <a:pt x="375382" y="232876"/>
                    <a:pt x="375382" y="268365"/>
                  </a:cubicBezTo>
                  <a:cubicBezTo>
                    <a:pt x="375382" y="302208"/>
                    <a:pt x="361296" y="329922"/>
                    <a:pt x="333124" y="351509"/>
                  </a:cubicBezTo>
                  <a:cubicBezTo>
                    <a:pt x="301842" y="375656"/>
                    <a:pt x="258760" y="387730"/>
                    <a:pt x="203880" y="387730"/>
                  </a:cubicBezTo>
                  <a:cubicBezTo>
                    <a:pt x="172233" y="387730"/>
                    <a:pt x="144610" y="384528"/>
                    <a:pt x="121011" y="378126"/>
                  </a:cubicBezTo>
                  <a:cubicBezTo>
                    <a:pt x="97412" y="371723"/>
                    <a:pt x="69240" y="359924"/>
                    <a:pt x="36495" y="342728"/>
                  </a:cubicBezTo>
                  <a:cubicBezTo>
                    <a:pt x="27348" y="338520"/>
                    <a:pt x="21952" y="336417"/>
                    <a:pt x="20306" y="336417"/>
                  </a:cubicBezTo>
                  <a:cubicBezTo>
                    <a:pt x="17562" y="336417"/>
                    <a:pt x="13262" y="339709"/>
                    <a:pt x="7408" y="346295"/>
                  </a:cubicBezTo>
                  <a:lnTo>
                    <a:pt x="0" y="341630"/>
                  </a:lnTo>
                  <a:lnTo>
                    <a:pt x="41160" y="272755"/>
                  </a:lnTo>
                  <a:lnTo>
                    <a:pt x="48843" y="277146"/>
                  </a:lnTo>
                  <a:cubicBezTo>
                    <a:pt x="45368" y="284463"/>
                    <a:pt x="43630" y="289402"/>
                    <a:pt x="43630" y="291963"/>
                  </a:cubicBezTo>
                  <a:cubicBezTo>
                    <a:pt x="43630" y="297817"/>
                    <a:pt x="55338" y="306873"/>
                    <a:pt x="78753" y="319129"/>
                  </a:cubicBezTo>
                  <a:cubicBezTo>
                    <a:pt x="99790" y="330105"/>
                    <a:pt x="120050" y="338017"/>
                    <a:pt x="139533" y="342865"/>
                  </a:cubicBezTo>
                  <a:cubicBezTo>
                    <a:pt x="159016" y="347713"/>
                    <a:pt x="180190" y="350137"/>
                    <a:pt x="203057" y="350137"/>
                  </a:cubicBezTo>
                  <a:cubicBezTo>
                    <a:pt x="249340" y="350137"/>
                    <a:pt x="284463" y="339984"/>
                    <a:pt x="308428" y="319678"/>
                  </a:cubicBezTo>
                  <a:cubicBezTo>
                    <a:pt x="324342" y="306141"/>
                    <a:pt x="332300" y="290043"/>
                    <a:pt x="332300" y="271383"/>
                  </a:cubicBezTo>
                  <a:cubicBezTo>
                    <a:pt x="332300" y="246870"/>
                    <a:pt x="318672" y="229949"/>
                    <a:pt x="291414" y="220619"/>
                  </a:cubicBezTo>
                  <a:cubicBezTo>
                    <a:pt x="282634" y="217509"/>
                    <a:pt x="273532" y="215543"/>
                    <a:pt x="264112" y="214719"/>
                  </a:cubicBezTo>
                  <a:cubicBezTo>
                    <a:pt x="254690" y="213896"/>
                    <a:pt x="227936" y="212661"/>
                    <a:pt x="183849" y="211015"/>
                  </a:cubicBezTo>
                  <a:cubicBezTo>
                    <a:pt x="152384" y="209734"/>
                    <a:pt x="127734" y="207356"/>
                    <a:pt x="109898" y="203880"/>
                  </a:cubicBezTo>
                  <a:cubicBezTo>
                    <a:pt x="92062" y="200405"/>
                    <a:pt x="76192" y="194734"/>
                    <a:pt x="62289" y="186868"/>
                  </a:cubicBezTo>
                  <a:cubicBezTo>
                    <a:pt x="49301" y="179550"/>
                    <a:pt x="39010" y="169306"/>
                    <a:pt x="31418" y="156135"/>
                  </a:cubicBezTo>
                  <a:cubicBezTo>
                    <a:pt x="23827" y="142963"/>
                    <a:pt x="20031" y="128603"/>
                    <a:pt x="20031" y="113053"/>
                  </a:cubicBezTo>
                  <a:cubicBezTo>
                    <a:pt x="20031" y="86528"/>
                    <a:pt x="29910" y="63753"/>
                    <a:pt x="49666" y="44727"/>
                  </a:cubicBezTo>
                  <a:cubicBezTo>
                    <a:pt x="64301" y="30824"/>
                    <a:pt x="84516" y="19894"/>
                    <a:pt x="110310" y="11936"/>
                  </a:cubicBezTo>
                  <a:cubicBezTo>
                    <a:pt x="136103" y="3979"/>
                    <a:pt x="164366" y="0"/>
                    <a:pt x="1951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879317" y="1104705"/>
              <a:ext cx="390199" cy="374559"/>
            </a:xfrm>
            <a:custGeom>
              <a:avLst/>
              <a:gdLst/>
              <a:ahLst/>
              <a:cxnLst/>
              <a:rect l="l" t="t" r="r" b="b"/>
              <a:pathLst>
                <a:path w="390199" h="374559">
                  <a:moveTo>
                    <a:pt x="0" y="0"/>
                  </a:moveTo>
                  <a:lnTo>
                    <a:pt x="107617" y="0"/>
                  </a:lnTo>
                  <a:lnTo>
                    <a:pt x="107617" y="8781"/>
                  </a:lnTo>
                  <a:cubicBezTo>
                    <a:pt x="99016" y="11708"/>
                    <a:pt x="94716" y="15824"/>
                    <a:pt x="94716" y="21129"/>
                  </a:cubicBezTo>
                  <a:cubicBezTo>
                    <a:pt x="94716" y="24788"/>
                    <a:pt x="99016" y="31648"/>
                    <a:pt x="107617" y="41710"/>
                  </a:cubicBezTo>
                  <a:lnTo>
                    <a:pt x="333398" y="305684"/>
                  </a:lnTo>
                  <a:lnTo>
                    <a:pt x="333398" y="32380"/>
                  </a:lnTo>
                  <a:cubicBezTo>
                    <a:pt x="333398" y="24697"/>
                    <a:pt x="332209" y="19254"/>
                    <a:pt x="329831" y="16053"/>
                  </a:cubicBezTo>
                  <a:cubicBezTo>
                    <a:pt x="327453" y="12852"/>
                    <a:pt x="322788" y="10428"/>
                    <a:pt x="315836" y="8781"/>
                  </a:cubicBezTo>
                  <a:lnTo>
                    <a:pt x="315836" y="0"/>
                  </a:lnTo>
                  <a:lnTo>
                    <a:pt x="390199" y="0"/>
                  </a:lnTo>
                  <a:lnTo>
                    <a:pt x="390199" y="8781"/>
                  </a:lnTo>
                  <a:cubicBezTo>
                    <a:pt x="383247" y="10428"/>
                    <a:pt x="378583" y="12852"/>
                    <a:pt x="376204" y="16053"/>
                  </a:cubicBezTo>
                  <a:cubicBezTo>
                    <a:pt x="373826" y="19254"/>
                    <a:pt x="372637" y="24697"/>
                    <a:pt x="372637" y="32380"/>
                  </a:cubicBezTo>
                  <a:lnTo>
                    <a:pt x="372637" y="342180"/>
                  </a:lnTo>
                  <a:cubicBezTo>
                    <a:pt x="372637" y="349863"/>
                    <a:pt x="373826" y="355259"/>
                    <a:pt x="376204" y="358369"/>
                  </a:cubicBezTo>
                  <a:cubicBezTo>
                    <a:pt x="378583" y="361479"/>
                    <a:pt x="383247" y="363949"/>
                    <a:pt x="390199" y="365778"/>
                  </a:cubicBezTo>
                  <a:lnTo>
                    <a:pt x="390199" y="374559"/>
                  </a:lnTo>
                  <a:lnTo>
                    <a:pt x="303733" y="374559"/>
                  </a:lnTo>
                  <a:lnTo>
                    <a:pt x="303733" y="365778"/>
                  </a:lnTo>
                  <a:cubicBezTo>
                    <a:pt x="312150" y="363583"/>
                    <a:pt x="316359" y="359833"/>
                    <a:pt x="316359" y="354528"/>
                  </a:cubicBezTo>
                  <a:cubicBezTo>
                    <a:pt x="316359" y="350503"/>
                    <a:pt x="312516" y="343918"/>
                    <a:pt x="304830" y="334771"/>
                  </a:cubicBezTo>
                  <a:lnTo>
                    <a:pt x="56801" y="47472"/>
                  </a:lnTo>
                  <a:lnTo>
                    <a:pt x="56801" y="342180"/>
                  </a:lnTo>
                  <a:cubicBezTo>
                    <a:pt x="56801" y="349680"/>
                    <a:pt x="57990" y="355031"/>
                    <a:pt x="60368" y="358232"/>
                  </a:cubicBezTo>
                  <a:cubicBezTo>
                    <a:pt x="62746" y="361433"/>
                    <a:pt x="67411" y="363949"/>
                    <a:pt x="74362" y="365778"/>
                  </a:cubicBezTo>
                  <a:lnTo>
                    <a:pt x="74362" y="374559"/>
                  </a:lnTo>
                  <a:lnTo>
                    <a:pt x="0" y="374559"/>
                  </a:lnTo>
                  <a:lnTo>
                    <a:pt x="0" y="365778"/>
                  </a:lnTo>
                  <a:cubicBezTo>
                    <a:pt x="7134" y="363949"/>
                    <a:pt x="11845" y="361479"/>
                    <a:pt x="14131" y="358369"/>
                  </a:cubicBezTo>
                  <a:cubicBezTo>
                    <a:pt x="16418" y="355259"/>
                    <a:pt x="17561" y="349863"/>
                    <a:pt x="17561" y="342180"/>
                  </a:cubicBezTo>
                  <a:lnTo>
                    <a:pt x="17561" y="32380"/>
                  </a:lnTo>
                  <a:cubicBezTo>
                    <a:pt x="17561" y="24697"/>
                    <a:pt x="16372" y="19254"/>
                    <a:pt x="13994" y="16053"/>
                  </a:cubicBezTo>
                  <a:cubicBezTo>
                    <a:pt x="11616" y="12852"/>
                    <a:pt x="6951" y="10428"/>
                    <a:pt x="0" y="878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089115" y="1104705"/>
              <a:ext cx="390200" cy="374559"/>
            </a:xfrm>
            <a:custGeom>
              <a:avLst/>
              <a:gdLst/>
              <a:ahLst/>
              <a:cxnLst/>
              <a:rect l="l" t="t" r="r" b="b"/>
              <a:pathLst>
                <a:path w="390200" h="374559">
                  <a:moveTo>
                    <a:pt x="0" y="0"/>
                  </a:moveTo>
                  <a:lnTo>
                    <a:pt x="107617" y="0"/>
                  </a:lnTo>
                  <a:lnTo>
                    <a:pt x="107617" y="8781"/>
                  </a:lnTo>
                  <a:cubicBezTo>
                    <a:pt x="99017" y="11708"/>
                    <a:pt x="94716" y="15824"/>
                    <a:pt x="94716" y="21129"/>
                  </a:cubicBezTo>
                  <a:cubicBezTo>
                    <a:pt x="94716" y="24788"/>
                    <a:pt x="99017" y="31648"/>
                    <a:pt x="107617" y="41710"/>
                  </a:cubicBezTo>
                  <a:lnTo>
                    <a:pt x="333399" y="305684"/>
                  </a:lnTo>
                  <a:lnTo>
                    <a:pt x="333399" y="32380"/>
                  </a:lnTo>
                  <a:cubicBezTo>
                    <a:pt x="333399" y="24697"/>
                    <a:pt x="332209" y="19254"/>
                    <a:pt x="329831" y="16053"/>
                  </a:cubicBezTo>
                  <a:cubicBezTo>
                    <a:pt x="327453" y="12852"/>
                    <a:pt x="322789" y="10428"/>
                    <a:pt x="315837" y="8781"/>
                  </a:cubicBezTo>
                  <a:lnTo>
                    <a:pt x="315837" y="0"/>
                  </a:lnTo>
                  <a:lnTo>
                    <a:pt x="390200" y="0"/>
                  </a:lnTo>
                  <a:lnTo>
                    <a:pt x="390200" y="8781"/>
                  </a:lnTo>
                  <a:cubicBezTo>
                    <a:pt x="383248" y="10428"/>
                    <a:pt x="378583" y="12852"/>
                    <a:pt x="376205" y="16053"/>
                  </a:cubicBezTo>
                  <a:cubicBezTo>
                    <a:pt x="373827" y="19254"/>
                    <a:pt x="372638" y="24697"/>
                    <a:pt x="372638" y="32380"/>
                  </a:cubicBezTo>
                  <a:lnTo>
                    <a:pt x="372638" y="342180"/>
                  </a:lnTo>
                  <a:cubicBezTo>
                    <a:pt x="372638" y="349863"/>
                    <a:pt x="373827" y="355259"/>
                    <a:pt x="376205" y="358369"/>
                  </a:cubicBezTo>
                  <a:cubicBezTo>
                    <a:pt x="378583" y="361479"/>
                    <a:pt x="383248" y="363949"/>
                    <a:pt x="390200" y="365778"/>
                  </a:cubicBezTo>
                  <a:lnTo>
                    <a:pt x="390200" y="374559"/>
                  </a:lnTo>
                  <a:lnTo>
                    <a:pt x="303733" y="374559"/>
                  </a:lnTo>
                  <a:lnTo>
                    <a:pt x="303733" y="365778"/>
                  </a:lnTo>
                  <a:cubicBezTo>
                    <a:pt x="312151" y="363583"/>
                    <a:pt x="316360" y="359833"/>
                    <a:pt x="316360" y="354528"/>
                  </a:cubicBezTo>
                  <a:cubicBezTo>
                    <a:pt x="316360" y="350503"/>
                    <a:pt x="312517" y="343918"/>
                    <a:pt x="304831" y="334771"/>
                  </a:cubicBezTo>
                  <a:lnTo>
                    <a:pt x="56801" y="47472"/>
                  </a:lnTo>
                  <a:lnTo>
                    <a:pt x="56801" y="342180"/>
                  </a:lnTo>
                  <a:cubicBezTo>
                    <a:pt x="56801" y="349680"/>
                    <a:pt x="57991" y="355031"/>
                    <a:pt x="60369" y="358232"/>
                  </a:cubicBezTo>
                  <a:cubicBezTo>
                    <a:pt x="62747" y="361433"/>
                    <a:pt x="67412" y="363949"/>
                    <a:pt x="74363" y="365778"/>
                  </a:cubicBezTo>
                  <a:lnTo>
                    <a:pt x="74363" y="374559"/>
                  </a:lnTo>
                  <a:lnTo>
                    <a:pt x="0" y="374559"/>
                  </a:lnTo>
                  <a:lnTo>
                    <a:pt x="0" y="365778"/>
                  </a:lnTo>
                  <a:cubicBezTo>
                    <a:pt x="7135" y="363949"/>
                    <a:pt x="11845" y="361479"/>
                    <a:pt x="14132" y="358369"/>
                  </a:cubicBezTo>
                  <a:cubicBezTo>
                    <a:pt x="16419" y="355259"/>
                    <a:pt x="17562" y="349863"/>
                    <a:pt x="17562" y="342180"/>
                  </a:cubicBezTo>
                  <a:lnTo>
                    <a:pt x="17562" y="32380"/>
                  </a:lnTo>
                  <a:cubicBezTo>
                    <a:pt x="17562" y="24697"/>
                    <a:pt x="16373" y="19254"/>
                    <a:pt x="13995" y="16053"/>
                  </a:cubicBezTo>
                  <a:cubicBezTo>
                    <a:pt x="11617" y="12852"/>
                    <a:pt x="6952" y="10428"/>
                    <a:pt x="0" y="878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88696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6965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44906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192013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9063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6302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392288" y="1096227"/>
              <a:ext cx="0" cy="34501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6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gallery dir="l"/>
      </p:transition>
    </mc:Choice>
    <mc:Fallback xmlns="">
      <p:transition spd="slow" advTm="1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4" grpId="0" animBg="1"/>
          <p:bldP spid="143" grpId="0" animBg="1"/>
          <p:bldP spid="142" grpId="0" animBg="1"/>
          <p:bldP spid="140" grpId="0" animBg="1"/>
          <p:bldP spid="141" grpId="0" animBg="1"/>
          <p:bldP spid="114" grpId="0" animBg="1"/>
          <p:bldP spid="113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4" grpId="0" animBg="1"/>
          <p:bldP spid="143" grpId="0" animBg="1"/>
          <p:bldP spid="142" grpId="0" animBg="1"/>
          <p:bldP spid="140" grpId="0" animBg="1"/>
          <p:bldP spid="141" grpId="0" animBg="1"/>
          <p:bldP spid="114" grpId="0" animBg="1"/>
          <p:bldP spid="113" grpId="0" animBg="1"/>
          <p:bldP spid="112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5652BB-FF72-4249-A559-FEB66DAD464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49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heme/theme1.xml><?xml version="1.0" encoding="utf-8"?>
<a:theme xmlns:a="http://schemas.openxmlformats.org/drawingml/2006/main" name="1_自定义设计方案">
  <a:themeElements>
    <a:clrScheme name="自定义 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66E"/>
      </a:accent1>
      <a:accent2>
        <a:srgbClr val="B1CC17"/>
      </a:accent2>
      <a:accent3>
        <a:srgbClr val="019892"/>
      </a:accent3>
      <a:accent4>
        <a:srgbClr val="01766E"/>
      </a:accent4>
      <a:accent5>
        <a:srgbClr val="B1CC17"/>
      </a:accent5>
      <a:accent6>
        <a:srgbClr val="019892"/>
      </a:accent6>
      <a:hlink>
        <a:srgbClr val="01766E"/>
      </a:hlink>
      <a:folHlink>
        <a:srgbClr val="B1CC1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2530</Words>
  <Application>Microsoft Office PowerPoint</Application>
  <PresentationFormat>自定义</PresentationFormat>
  <Paragraphs>206</Paragraphs>
  <Slides>26</Slides>
  <Notes>26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2016-10-17T14:00:15Z</dcterms:created>
  <dcterms:modified xsi:type="dcterms:W3CDTF">2017-09-12T02:06:28Z</dcterms:modified>
</cp:coreProperties>
</file>