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60" r:id="rId13"/>
    <p:sldId id="270" r:id="rId14"/>
    <p:sldId id="271" r:id="rId15"/>
    <p:sldId id="272" r:id="rId16"/>
    <p:sldId id="261" r:id="rId17"/>
    <p:sldId id="273" r:id="rId18"/>
    <p:sldId id="274" r:id="rId19"/>
    <p:sldId id="275" r:id="rId20"/>
    <p:sldId id="276" r:id="rId21"/>
    <p:sldId id="262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67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8D207-6414-4279-AE9D-988DB3942092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86CFC-02DC-46C5-9FB4-64230D17C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47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444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921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44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692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98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932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7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75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93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856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93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463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29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125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950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99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23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50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45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82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26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41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4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20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86CFC-02DC-46C5-9FB4-64230D17C1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50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B6D-DC43-461D-9349-EC5B7EA02E09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93F0-BC3F-4A1F-A586-7ACED7A8F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82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B6D-DC43-461D-9349-EC5B7EA02E09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93F0-BC3F-4A1F-A586-7ACED7A8F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20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B6D-DC43-461D-9349-EC5B7EA02E09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93F0-BC3F-4A1F-A586-7ACED7A8F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57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B6D-DC43-461D-9349-EC5B7EA02E09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93F0-BC3F-4A1F-A586-7ACED7A8F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44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B6D-DC43-461D-9349-EC5B7EA02E09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93F0-BC3F-4A1F-A586-7ACED7A8F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5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B6D-DC43-461D-9349-EC5B7EA02E09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93F0-BC3F-4A1F-A586-7ACED7A8F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72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B6D-DC43-461D-9349-EC5B7EA02E09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93F0-BC3F-4A1F-A586-7ACED7A8F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0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B6D-DC43-461D-9349-EC5B7EA02E09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93F0-BC3F-4A1F-A586-7ACED7A8F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40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B6D-DC43-461D-9349-EC5B7EA02E09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93F0-BC3F-4A1F-A586-7ACED7A8F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08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B6D-DC43-461D-9349-EC5B7EA02E09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93F0-BC3F-4A1F-A586-7ACED7A8F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85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5B6D-DC43-461D-9349-EC5B7EA02E09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893F0-BC3F-4A1F-A586-7ACED7A8F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74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85B6D-DC43-461D-9349-EC5B7EA02E09}" type="datetimeFigureOut">
              <a:rPr lang="zh-CN" altLang="en-US" smtClean="0"/>
              <a:t>2017/7/29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893F0-BC3F-4A1F-A586-7ACED7A8F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任意多边形 14"/>
          <p:cNvSpPr/>
          <p:nvPr>
            <p:custDataLst>
              <p:tags r:id="rId1"/>
            </p:custDataLst>
          </p:nvPr>
        </p:nvSpPr>
        <p:spPr>
          <a:xfrm>
            <a:off x="3720595" y="0"/>
            <a:ext cx="5423405" cy="5143500"/>
          </a:xfrm>
          <a:custGeom>
            <a:avLst/>
            <a:gdLst>
              <a:gd name="connsiteX0" fmla="*/ 3959468 w 7231206"/>
              <a:gd name="connsiteY0" fmla="*/ 0 h 6858000"/>
              <a:gd name="connsiteX1" fmla="*/ 5389706 w 7231206"/>
              <a:gd name="connsiteY1" fmla="*/ 0 h 6858000"/>
              <a:gd name="connsiteX2" fmla="*/ 7155006 w 7231206"/>
              <a:gd name="connsiteY2" fmla="*/ 0 h 6858000"/>
              <a:gd name="connsiteX3" fmla="*/ 7231206 w 7231206"/>
              <a:gd name="connsiteY3" fmla="*/ 0 h 6858000"/>
              <a:gd name="connsiteX4" fmla="*/ 7231206 w 7231206"/>
              <a:gd name="connsiteY4" fmla="*/ 6858000 h 6858000"/>
              <a:gd name="connsiteX5" fmla="*/ 7155006 w 7231206"/>
              <a:gd name="connsiteY5" fmla="*/ 6858000 h 6858000"/>
              <a:gd name="connsiteX6" fmla="*/ 5389706 w 7231206"/>
              <a:gd name="connsiteY6" fmla="*/ 6858000 h 6858000"/>
              <a:gd name="connsiteX7" fmla="*/ 0 w 723120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1206" h="6858000">
                <a:moveTo>
                  <a:pt x="3959468" y="0"/>
                </a:moveTo>
                <a:lnTo>
                  <a:pt x="5389706" y="0"/>
                </a:lnTo>
                <a:lnTo>
                  <a:pt x="7155006" y="0"/>
                </a:lnTo>
                <a:lnTo>
                  <a:pt x="7231206" y="0"/>
                </a:lnTo>
                <a:lnTo>
                  <a:pt x="7231206" y="6858000"/>
                </a:lnTo>
                <a:lnTo>
                  <a:pt x="7155006" y="6858000"/>
                </a:lnTo>
                <a:lnTo>
                  <a:pt x="5389706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PA_任意多边形 15"/>
          <p:cNvSpPr/>
          <p:nvPr>
            <p:custDataLst>
              <p:tags r:id="rId2"/>
            </p:custDataLst>
          </p:nvPr>
        </p:nvSpPr>
        <p:spPr>
          <a:xfrm>
            <a:off x="0" y="642257"/>
            <a:ext cx="5263911" cy="3858986"/>
          </a:xfrm>
          <a:custGeom>
            <a:avLst/>
            <a:gdLst>
              <a:gd name="connsiteX0" fmla="*/ 0 w 7018548"/>
              <a:gd name="connsiteY0" fmla="*/ 0 h 5145314"/>
              <a:gd name="connsiteX1" fmla="*/ 7018548 w 7018548"/>
              <a:gd name="connsiteY1" fmla="*/ 0 h 5145314"/>
              <a:gd name="connsiteX2" fmla="*/ 4047900 w 7018548"/>
              <a:gd name="connsiteY2" fmla="*/ 5145314 h 5145314"/>
              <a:gd name="connsiteX3" fmla="*/ 0 w 7018548"/>
              <a:gd name="connsiteY3" fmla="*/ 5145314 h 5145314"/>
              <a:gd name="connsiteX4" fmla="*/ 0 w 7018548"/>
              <a:gd name="connsiteY4" fmla="*/ 0 h 51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8548" h="5145314">
                <a:moveTo>
                  <a:pt x="0" y="0"/>
                </a:moveTo>
                <a:lnTo>
                  <a:pt x="7018548" y="0"/>
                </a:lnTo>
                <a:lnTo>
                  <a:pt x="4047900" y="5145314"/>
                </a:lnTo>
                <a:lnTo>
                  <a:pt x="0" y="51453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PA_组合 2"/>
          <p:cNvGrpSpPr/>
          <p:nvPr>
            <p:custDataLst>
              <p:tags r:id="rId3"/>
            </p:custDataLst>
          </p:nvPr>
        </p:nvGrpSpPr>
        <p:grpSpPr>
          <a:xfrm>
            <a:off x="2284890" y="0"/>
            <a:ext cx="4290151" cy="5143501"/>
            <a:chOff x="3046520" y="0"/>
            <a:chExt cx="5720201" cy="6858001"/>
          </a:xfrm>
        </p:grpSpPr>
        <p:sp>
          <p:nvSpPr>
            <p:cNvPr id="7" name="任意多边形 6"/>
            <p:cNvSpPr/>
            <p:nvPr/>
          </p:nvSpPr>
          <p:spPr>
            <a:xfrm flipH="1">
              <a:off x="3046520" y="6001657"/>
              <a:ext cx="1757700" cy="856344"/>
            </a:xfrm>
            <a:custGeom>
              <a:avLst/>
              <a:gdLst>
                <a:gd name="connsiteX0" fmla="*/ 1757700 w 1757700"/>
                <a:gd name="connsiteY0" fmla="*/ 0 h 856344"/>
                <a:gd name="connsiteX1" fmla="*/ 494411 w 1757700"/>
                <a:gd name="connsiteY1" fmla="*/ 0 h 856344"/>
                <a:gd name="connsiteX2" fmla="*/ 0 w 1757700"/>
                <a:gd name="connsiteY2" fmla="*/ 856344 h 856344"/>
                <a:gd name="connsiteX3" fmla="*/ 1263289 w 1757700"/>
                <a:gd name="connsiteY3" fmla="*/ 856344 h 8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700" h="856344">
                  <a:moveTo>
                    <a:pt x="1757700" y="0"/>
                  </a:moveTo>
                  <a:lnTo>
                    <a:pt x="494411" y="0"/>
                  </a:lnTo>
                  <a:lnTo>
                    <a:pt x="0" y="856344"/>
                  </a:lnTo>
                  <a:lnTo>
                    <a:pt x="1263289" y="856344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543963" y="0"/>
              <a:ext cx="5222758" cy="6858001"/>
            </a:xfrm>
            <a:custGeom>
              <a:avLst/>
              <a:gdLst>
                <a:gd name="connsiteX0" fmla="*/ 3959469 w 5222758"/>
                <a:gd name="connsiteY0" fmla="*/ 0 h 6858001"/>
                <a:gd name="connsiteX1" fmla="*/ 5222758 w 5222758"/>
                <a:gd name="connsiteY1" fmla="*/ 0 h 6858001"/>
                <a:gd name="connsiteX2" fmla="*/ 1263289 w 5222758"/>
                <a:gd name="connsiteY2" fmla="*/ 6858001 h 6858001"/>
                <a:gd name="connsiteX3" fmla="*/ 0 w 5222758"/>
                <a:gd name="connsiteY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758" h="6858001">
                  <a:moveTo>
                    <a:pt x="3959469" y="0"/>
                  </a:moveTo>
                  <a:lnTo>
                    <a:pt x="5222758" y="0"/>
                  </a:lnTo>
                  <a:lnTo>
                    <a:pt x="1263289" y="6858001"/>
                  </a:lnTo>
                  <a:lnTo>
                    <a:pt x="0" y="6858001"/>
                  </a:lnTo>
                  <a:close/>
                </a:path>
              </a:pathLst>
            </a:custGeom>
            <a:solidFill>
              <a:srgbClr val="5376FB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4" name="PA_文本框 23"/>
          <p:cNvSpPr txBox="1"/>
          <p:nvPr>
            <p:custDataLst>
              <p:tags r:id="rId4"/>
            </p:custDataLst>
          </p:nvPr>
        </p:nvSpPr>
        <p:spPr>
          <a:xfrm>
            <a:off x="489717" y="1150974"/>
            <a:ext cx="3744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dirty="0" smtClean="0">
                <a:solidFill>
                  <a:schemeClr val="bg1"/>
                </a:solidFill>
                <a:latin typeface="+mj-lt"/>
                <a:ea typeface="+mj-ea"/>
                <a:cs typeface="Lato Black" panose="020F0502020204030203" pitchFamily="34" charset="0"/>
              </a:rPr>
              <a:t>室内设计</a:t>
            </a:r>
            <a:endParaRPr lang="en-US" altLang="zh-CN" sz="3300" dirty="0">
              <a:solidFill>
                <a:schemeClr val="bg1"/>
              </a:solidFill>
              <a:latin typeface="+mj-lt"/>
              <a:ea typeface="+mj-ea"/>
              <a:cs typeface="Lato Black" panose="020F0502020204030203" pitchFamily="34" charset="0"/>
            </a:endParaRPr>
          </a:p>
          <a:p>
            <a:r>
              <a:rPr lang="zh-CN" altLang="en-US" sz="2700" dirty="0" smtClean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  <a:cs typeface="Lato Black" panose="020F0502020204030203" pitchFamily="34" charset="0"/>
              </a:rPr>
              <a:t>房屋精装设计演示模版</a:t>
            </a:r>
            <a:endParaRPr lang="en-US" altLang="zh-CN" sz="1200" dirty="0" smtClean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  <a:cs typeface="Lato Black" panose="020F0502020204030203" pitchFamily="34" charset="0"/>
            </a:endParaRPr>
          </a:p>
          <a:p>
            <a:pPr>
              <a:spcBef>
                <a:spcPts val="900"/>
              </a:spcBef>
            </a:pPr>
            <a:r>
              <a:rPr lang="en-US" altLang="zh-CN" sz="825" dirty="0" smtClean="0">
                <a:solidFill>
                  <a:schemeClr val="bg1">
                    <a:alpha val="60000"/>
                  </a:schemeClr>
                </a:solidFill>
              </a:rPr>
              <a:t>Clean</a:t>
            </a:r>
            <a:r>
              <a:rPr lang="en-US" altLang="zh-CN" sz="825" dirty="0">
                <a:solidFill>
                  <a:schemeClr val="bg1">
                    <a:alpha val="60000"/>
                  </a:schemeClr>
                </a:solidFill>
              </a:rPr>
              <a:t>, Minimalist, Flat, Powerful and Flexible PowerPoint template, perfect for business, corporate and personal use. </a:t>
            </a:r>
            <a:endParaRPr lang="en-US" altLang="zh-CN" sz="825" dirty="0">
              <a:solidFill>
                <a:schemeClr val="bg1">
                  <a:alpha val="60000"/>
                </a:schemeClr>
              </a:solidFill>
              <a:latin typeface="汉仪旗黑-35S" panose="00020600040101010101" pitchFamily="18" charset="-122"/>
              <a:ea typeface="汉仪旗黑-35S" panose="00020600040101010101" pitchFamily="18" charset="-122"/>
            </a:endParaRPr>
          </a:p>
        </p:txBody>
      </p:sp>
      <p:sp>
        <p:nvSpPr>
          <p:cNvPr id="15" name="PA_任意多边形 25"/>
          <p:cNvSpPr/>
          <p:nvPr>
            <p:custDataLst>
              <p:tags r:id="rId5"/>
            </p:custDataLst>
          </p:nvPr>
        </p:nvSpPr>
        <p:spPr>
          <a:xfrm>
            <a:off x="3721246" y="2570344"/>
            <a:ext cx="2971226" cy="2573157"/>
          </a:xfrm>
          <a:custGeom>
            <a:avLst/>
            <a:gdLst>
              <a:gd name="connsiteX0" fmla="*/ 1862585 w 3725170"/>
              <a:gd name="connsiteY0" fmla="*/ 0 h 3226092"/>
              <a:gd name="connsiteX1" fmla="*/ 3725170 w 3725170"/>
              <a:gd name="connsiteY1" fmla="*/ 3226092 h 3226092"/>
              <a:gd name="connsiteX2" fmla="*/ 0 w 3725170"/>
              <a:gd name="connsiteY2" fmla="*/ 3226092 h 322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170" h="3226092">
                <a:moveTo>
                  <a:pt x="1862585" y="0"/>
                </a:moveTo>
                <a:lnTo>
                  <a:pt x="3725170" y="3226092"/>
                </a:lnTo>
                <a:lnTo>
                  <a:pt x="0" y="3226092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6" name="PA_文本框 26"/>
          <p:cNvSpPr txBox="1"/>
          <p:nvPr>
            <p:custDataLst>
              <p:tags r:id="rId6"/>
            </p:custDataLst>
          </p:nvPr>
        </p:nvSpPr>
        <p:spPr>
          <a:xfrm>
            <a:off x="489717" y="2749704"/>
            <a:ext cx="124109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</a:rPr>
              <a:t>设计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900" dirty="0" smtClean="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</a:rPr>
              <a:t>装修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</a:rPr>
              <a:t>公司</a:t>
            </a:r>
            <a:endParaRPr lang="zh-CN" altLang="en-US" sz="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7" name="PA_直接连接符 27"/>
          <p:cNvCxnSpPr/>
          <p:nvPr>
            <p:custDataLst>
              <p:tags r:id="rId7"/>
            </p:custDataLst>
          </p:nvPr>
        </p:nvCxnSpPr>
        <p:spPr>
          <a:xfrm>
            <a:off x="579536" y="2688838"/>
            <a:ext cx="3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Time Will Tell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95019" y="-8928"/>
            <a:ext cx="336542" cy="3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4" grpId="0"/>
      <p:bldP spid="14" grpId="1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sp>
        <p:nvSpPr>
          <p:cNvPr id="27" name="环形箭头 26"/>
          <p:cNvSpPr>
            <a:spLocks/>
          </p:cNvSpPr>
          <p:nvPr/>
        </p:nvSpPr>
        <p:spPr>
          <a:xfrm>
            <a:off x="3690844" y="1093114"/>
            <a:ext cx="1713149" cy="171341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5376FB"/>
          </a:solidFill>
          <a:ln>
            <a:noFill/>
          </a:ln>
        </p:spPr>
      </p:sp>
      <p:sp>
        <p:nvSpPr>
          <p:cNvPr id="28" name="任意多边形 27"/>
          <p:cNvSpPr>
            <a:spLocks/>
          </p:cNvSpPr>
          <p:nvPr/>
        </p:nvSpPr>
        <p:spPr>
          <a:xfrm>
            <a:off x="4069506" y="1711706"/>
            <a:ext cx="951964" cy="475868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953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形状 28"/>
          <p:cNvSpPr>
            <a:spLocks/>
          </p:cNvSpPr>
          <p:nvPr/>
        </p:nvSpPr>
        <p:spPr>
          <a:xfrm>
            <a:off x="3215023" y="2077594"/>
            <a:ext cx="1713149" cy="171341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5376FB"/>
          </a:solidFill>
          <a:ln>
            <a:noFill/>
          </a:ln>
        </p:spPr>
      </p:sp>
      <p:sp>
        <p:nvSpPr>
          <p:cNvPr id="30" name="任意多边形 29"/>
          <p:cNvSpPr>
            <a:spLocks/>
          </p:cNvSpPr>
          <p:nvPr/>
        </p:nvSpPr>
        <p:spPr>
          <a:xfrm>
            <a:off x="3595614" y="2701883"/>
            <a:ext cx="951964" cy="475868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953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空心弧 30"/>
          <p:cNvSpPr>
            <a:spLocks/>
          </p:cNvSpPr>
          <p:nvPr/>
        </p:nvSpPr>
        <p:spPr>
          <a:xfrm>
            <a:off x="3812775" y="3179887"/>
            <a:ext cx="1471861" cy="1472450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5376FB"/>
          </a:solidFill>
          <a:ln>
            <a:noFill/>
          </a:ln>
        </p:spPr>
      </p:sp>
      <p:sp>
        <p:nvSpPr>
          <p:cNvPr id="32" name="任意多边形 31"/>
          <p:cNvSpPr>
            <a:spLocks/>
          </p:cNvSpPr>
          <p:nvPr/>
        </p:nvSpPr>
        <p:spPr>
          <a:xfrm>
            <a:off x="4071758" y="3693482"/>
            <a:ext cx="951964" cy="475868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953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2"/>
          <p:cNvSpPr txBox="1">
            <a:spLocks/>
          </p:cNvSpPr>
          <p:nvPr/>
        </p:nvSpPr>
        <p:spPr>
          <a:xfrm>
            <a:off x="4170469" y="1595649"/>
            <a:ext cx="9956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600" b="1" dirty="0">
                <a:solidFill>
                  <a:srgbClr val="5376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rgbClr val="5376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13"/>
          <p:cNvSpPr txBox="1">
            <a:spLocks/>
          </p:cNvSpPr>
          <p:nvPr/>
        </p:nvSpPr>
        <p:spPr>
          <a:xfrm>
            <a:off x="3606684" y="2584785"/>
            <a:ext cx="9956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600" b="1" dirty="0">
                <a:solidFill>
                  <a:srgbClr val="5376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rgbClr val="5376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4"/>
          <p:cNvSpPr txBox="1">
            <a:spLocks/>
          </p:cNvSpPr>
          <p:nvPr/>
        </p:nvSpPr>
        <p:spPr>
          <a:xfrm>
            <a:off x="4110791" y="3619792"/>
            <a:ext cx="99561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600" b="1" dirty="0">
                <a:solidFill>
                  <a:srgbClr val="5376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rgbClr val="5376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15"/>
          <p:cNvSpPr txBox="1">
            <a:spLocks/>
          </p:cNvSpPr>
          <p:nvPr/>
        </p:nvSpPr>
        <p:spPr>
          <a:xfrm>
            <a:off x="5407797" y="1354657"/>
            <a:ext cx="2024261" cy="3058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7" name="矩形 36"/>
          <p:cNvSpPr>
            <a:spLocks/>
          </p:cNvSpPr>
          <p:nvPr/>
        </p:nvSpPr>
        <p:spPr>
          <a:xfrm>
            <a:off x="5407797" y="1767272"/>
            <a:ext cx="2427925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您的内容打在这里，或通过复制您的文本您的内容打在这里</a:t>
            </a:r>
          </a:p>
        </p:txBody>
      </p:sp>
      <p:sp>
        <p:nvSpPr>
          <p:cNvPr id="38" name="文本框 17"/>
          <p:cNvSpPr txBox="1">
            <a:spLocks/>
          </p:cNvSpPr>
          <p:nvPr/>
        </p:nvSpPr>
        <p:spPr>
          <a:xfrm>
            <a:off x="5407797" y="3301520"/>
            <a:ext cx="2024261" cy="3058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9" name="矩形 38"/>
          <p:cNvSpPr>
            <a:spLocks/>
          </p:cNvSpPr>
          <p:nvPr/>
        </p:nvSpPr>
        <p:spPr>
          <a:xfrm>
            <a:off x="5407797" y="3714134"/>
            <a:ext cx="2427925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您的内容打在这里，或通过复制您的文本您的内容打在这里</a:t>
            </a:r>
          </a:p>
        </p:txBody>
      </p:sp>
      <p:sp>
        <p:nvSpPr>
          <p:cNvPr id="40" name="文本框 19"/>
          <p:cNvSpPr txBox="1">
            <a:spLocks/>
          </p:cNvSpPr>
          <p:nvPr/>
        </p:nvSpPr>
        <p:spPr>
          <a:xfrm>
            <a:off x="664305" y="2266513"/>
            <a:ext cx="2024261" cy="3058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1" name="矩形 40"/>
          <p:cNvSpPr>
            <a:spLocks/>
          </p:cNvSpPr>
          <p:nvPr/>
        </p:nvSpPr>
        <p:spPr>
          <a:xfrm>
            <a:off x="664305" y="2635585"/>
            <a:ext cx="2523803" cy="4936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您的内容打在这里，或通过复制您的文本您的内容打在这里</a:t>
            </a:r>
          </a:p>
        </p:txBody>
      </p:sp>
    </p:spTree>
    <p:extLst>
      <p:ext uri="{BB962C8B-B14F-4D97-AF65-F5344CB8AC3E}">
        <p14:creationId xmlns:p14="http://schemas.microsoft.com/office/powerpoint/2010/main" val="1027275886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sp>
        <p:nvSpPr>
          <p:cNvPr id="8" name="文本框 21"/>
          <p:cNvSpPr txBox="1">
            <a:spLocks noChangeArrowheads="1"/>
          </p:cNvSpPr>
          <p:nvPr/>
        </p:nvSpPr>
        <p:spPr bwMode="auto">
          <a:xfrm>
            <a:off x="1008856" y="3310025"/>
            <a:ext cx="17049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</a:p>
        </p:txBody>
      </p:sp>
      <p:sp>
        <p:nvSpPr>
          <p:cNvPr id="9" name="文本框 25"/>
          <p:cNvSpPr txBox="1">
            <a:spLocks noChangeArrowheads="1"/>
          </p:cNvSpPr>
          <p:nvPr/>
        </p:nvSpPr>
        <p:spPr bwMode="auto">
          <a:xfrm>
            <a:off x="2869406" y="3310025"/>
            <a:ext cx="17049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</a:p>
        </p:txBody>
      </p:sp>
      <p:sp>
        <p:nvSpPr>
          <p:cNvPr id="10" name="文本框 28"/>
          <p:cNvSpPr txBox="1">
            <a:spLocks noChangeArrowheads="1"/>
          </p:cNvSpPr>
          <p:nvPr/>
        </p:nvSpPr>
        <p:spPr bwMode="auto">
          <a:xfrm>
            <a:off x="4729956" y="3310025"/>
            <a:ext cx="17049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此处输入您的文本此处输入您的文本</a:t>
            </a:r>
          </a:p>
        </p:txBody>
      </p:sp>
      <p:sp>
        <p:nvSpPr>
          <p:cNvPr id="11" name="文本框 31"/>
          <p:cNvSpPr txBox="1">
            <a:spLocks noChangeArrowheads="1"/>
          </p:cNvSpPr>
          <p:nvPr/>
        </p:nvSpPr>
        <p:spPr bwMode="auto">
          <a:xfrm>
            <a:off x="6588919" y="3310025"/>
            <a:ext cx="17049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此处输入您的文本此处输入您的文本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313656" y="1327238"/>
            <a:ext cx="1095375" cy="1646803"/>
            <a:chOff x="1313656" y="1327238"/>
            <a:chExt cx="1095375" cy="1646803"/>
          </a:xfrm>
        </p:grpSpPr>
        <p:sp>
          <p:nvSpPr>
            <p:cNvPr id="13" name="圆角矩形 12"/>
            <p:cNvSpPr/>
            <p:nvPr/>
          </p:nvSpPr>
          <p:spPr>
            <a:xfrm rot="2700000">
              <a:off x="1314051" y="1879456"/>
              <a:ext cx="1094584" cy="1094585"/>
            </a:xfrm>
            <a:prstGeom prst="roundRect">
              <a:avLst/>
            </a:prstGeom>
            <a:solidFill>
              <a:srgbClr val="5376FB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01600" dist="88900" dir="108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 rot="3891413">
              <a:off x="1313656" y="1327238"/>
              <a:ext cx="1095375" cy="1095375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5376FB"/>
              </a:solidFill>
              <a:prstDash val="solid"/>
              <a:miter lim="800000"/>
            </a:ln>
            <a:effectLst>
              <a:outerShdw blurRad="127000" dist="762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  <p:sp>
          <p:nvSpPr>
            <p:cNvPr id="15" name="KSO_Shape"/>
            <p:cNvSpPr/>
            <p:nvPr/>
          </p:nvSpPr>
          <p:spPr>
            <a:xfrm>
              <a:off x="1604169" y="1625688"/>
              <a:ext cx="504825" cy="468312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5376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174206" y="1423350"/>
            <a:ext cx="1095375" cy="1542188"/>
            <a:chOff x="3174206" y="1423350"/>
            <a:chExt cx="1095375" cy="1542188"/>
          </a:xfrm>
        </p:grpSpPr>
        <p:sp>
          <p:nvSpPr>
            <p:cNvPr id="17" name="圆角矩形 16"/>
            <p:cNvSpPr/>
            <p:nvPr/>
          </p:nvSpPr>
          <p:spPr>
            <a:xfrm rot="2700000">
              <a:off x="3174292" y="1423349"/>
              <a:ext cx="1094584" cy="1094585"/>
            </a:xfrm>
            <a:prstGeom prst="roundRect">
              <a:avLst/>
            </a:prstGeom>
            <a:solidFill>
              <a:srgbClr val="5376FB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01600" dist="88900" dir="108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1514154">
              <a:off x="3174206" y="1871750"/>
              <a:ext cx="1095375" cy="1093788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5376FB"/>
              </a:solidFill>
              <a:prstDash val="solid"/>
              <a:miter lim="800000"/>
            </a:ln>
            <a:effectLst>
              <a:outerShdw blurRad="127000" dist="762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  <p:sp>
          <p:nvSpPr>
            <p:cNvPr id="19" name="AutoShape 31"/>
            <p:cNvSpPr>
              <a:spLocks noChangeAspect="1" noChangeArrowheads="1" noTextEdit="1"/>
            </p:cNvSpPr>
            <p:nvPr/>
          </p:nvSpPr>
          <p:spPr bwMode="auto">
            <a:xfrm>
              <a:off x="3437731" y="2157500"/>
              <a:ext cx="568325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>
            <a:xfrm>
              <a:off x="3513931" y="2259100"/>
              <a:ext cx="414338" cy="319088"/>
            </a:xfrm>
            <a:custGeom>
              <a:avLst/>
              <a:gdLst/>
              <a:ahLst/>
              <a:cxnLst/>
              <a:rect l="l" t="t" r="r" b="b"/>
              <a:pathLst>
                <a:path w="3710374" h="2848566">
                  <a:moveTo>
                    <a:pt x="132902" y="1177607"/>
                  </a:moveTo>
                  <a:cubicBezTo>
                    <a:pt x="206302" y="1177607"/>
                    <a:pt x="265804" y="1237109"/>
                    <a:pt x="265804" y="1310509"/>
                  </a:cubicBezTo>
                  <a:lnTo>
                    <a:pt x="265804" y="1822976"/>
                  </a:lnTo>
                  <a:cubicBezTo>
                    <a:pt x="265804" y="1896376"/>
                    <a:pt x="206302" y="1955878"/>
                    <a:pt x="132902" y="1955878"/>
                  </a:cubicBezTo>
                  <a:cubicBezTo>
                    <a:pt x="59502" y="1955878"/>
                    <a:pt x="0" y="1896376"/>
                    <a:pt x="0" y="1822976"/>
                  </a:cubicBezTo>
                  <a:lnTo>
                    <a:pt x="0" y="1310509"/>
                  </a:lnTo>
                  <a:cubicBezTo>
                    <a:pt x="0" y="1237109"/>
                    <a:pt x="59502" y="1177607"/>
                    <a:pt x="132902" y="1177607"/>
                  </a:cubicBezTo>
                  <a:close/>
                  <a:moveTo>
                    <a:pt x="3676647" y="1014899"/>
                  </a:moveTo>
                  <a:cubicBezTo>
                    <a:pt x="3699953" y="1011726"/>
                    <a:pt x="3709766" y="1038156"/>
                    <a:pt x="3709762" y="1126078"/>
                  </a:cubicBezTo>
                  <a:lnTo>
                    <a:pt x="3709762" y="2733814"/>
                  </a:lnTo>
                  <a:cubicBezTo>
                    <a:pt x="3714789" y="2810852"/>
                    <a:pt x="3689665" y="2852720"/>
                    <a:pt x="3604255" y="2784056"/>
                  </a:cubicBezTo>
                  <a:cubicBezTo>
                    <a:pt x="3539382" y="2731902"/>
                    <a:pt x="3308368" y="2542961"/>
                    <a:pt x="3100502" y="2373078"/>
                  </a:cubicBezTo>
                  <a:lnTo>
                    <a:pt x="2983265" y="2373078"/>
                  </a:lnTo>
                  <a:lnTo>
                    <a:pt x="2983265" y="2692091"/>
                  </a:lnTo>
                  <a:cubicBezTo>
                    <a:pt x="2983265" y="2778510"/>
                    <a:pt x="2913209" y="2848566"/>
                    <a:pt x="2826790" y="2848566"/>
                  </a:cubicBezTo>
                  <a:lnTo>
                    <a:pt x="542844" y="2848566"/>
                  </a:lnTo>
                  <a:cubicBezTo>
                    <a:pt x="456425" y="2848566"/>
                    <a:pt x="386369" y="2778510"/>
                    <a:pt x="386369" y="2692091"/>
                  </a:cubicBezTo>
                  <a:lnTo>
                    <a:pt x="386369" y="1261585"/>
                  </a:lnTo>
                  <a:cubicBezTo>
                    <a:pt x="386369" y="1175166"/>
                    <a:pt x="456425" y="1105110"/>
                    <a:pt x="542844" y="1105110"/>
                  </a:cubicBezTo>
                  <a:lnTo>
                    <a:pt x="2826790" y="1105110"/>
                  </a:lnTo>
                  <a:cubicBezTo>
                    <a:pt x="2913209" y="1105110"/>
                    <a:pt x="2983265" y="1175166"/>
                    <a:pt x="2983265" y="1261585"/>
                  </a:cubicBezTo>
                  <a:lnTo>
                    <a:pt x="2983265" y="1470870"/>
                  </a:lnTo>
                  <a:lnTo>
                    <a:pt x="3095401" y="1470870"/>
                  </a:lnTo>
                  <a:cubicBezTo>
                    <a:pt x="3315877" y="1289257"/>
                    <a:pt x="3568799" y="1079374"/>
                    <a:pt x="3619327" y="1045691"/>
                  </a:cubicBezTo>
                  <a:cubicBezTo>
                    <a:pt x="3643821" y="1029362"/>
                    <a:pt x="3662662" y="1016802"/>
                    <a:pt x="3676647" y="1014899"/>
                  </a:cubicBezTo>
                  <a:close/>
                  <a:moveTo>
                    <a:pt x="2266043" y="0"/>
                  </a:moveTo>
                  <a:cubicBezTo>
                    <a:pt x="2555481" y="0"/>
                    <a:pt x="2790117" y="234636"/>
                    <a:pt x="2790117" y="524074"/>
                  </a:cubicBezTo>
                  <a:cubicBezTo>
                    <a:pt x="2790117" y="813512"/>
                    <a:pt x="2555481" y="1048148"/>
                    <a:pt x="2266043" y="1048148"/>
                  </a:cubicBezTo>
                  <a:cubicBezTo>
                    <a:pt x="1976605" y="1048148"/>
                    <a:pt x="1741969" y="813512"/>
                    <a:pt x="1741969" y="524074"/>
                  </a:cubicBezTo>
                  <a:cubicBezTo>
                    <a:pt x="1741969" y="234636"/>
                    <a:pt x="1976605" y="0"/>
                    <a:pt x="2266043" y="0"/>
                  </a:cubicBezTo>
                  <a:close/>
                  <a:moveTo>
                    <a:pt x="1041907" y="0"/>
                  </a:moveTo>
                  <a:cubicBezTo>
                    <a:pt x="1331345" y="0"/>
                    <a:pt x="1565981" y="234636"/>
                    <a:pt x="1565981" y="524074"/>
                  </a:cubicBezTo>
                  <a:cubicBezTo>
                    <a:pt x="1565981" y="813512"/>
                    <a:pt x="1331345" y="1048148"/>
                    <a:pt x="1041907" y="1048148"/>
                  </a:cubicBezTo>
                  <a:cubicBezTo>
                    <a:pt x="752469" y="1048148"/>
                    <a:pt x="517833" y="813512"/>
                    <a:pt x="517833" y="524074"/>
                  </a:cubicBezTo>
                  <a:cubicBezTo>
                    <a:pt x="517833" y="234636"/>
                    <a:pt x="752469" y="0"/>
                    <a:pt x="1041907" y="0"/>
                  </a:cubicBezTo>
                  <a:close/>
                </a:path>
              </a:pathLst>
            </a:custGeom>
            <a:solidFill>
              <a:srgbClr val="5376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34532" y="1366925"/>
            <a:ext cx="1094585" cy="1625454"/>
            <a:chOff x="5034532" y="1366925"/>
            <a:chExt cx="1094585" cy="1625454"/>
          </a:xfrm>
        </p:grpSpPr>
        <p:sp>
          <p:nvSpPr>
            <p:cNvPr id="22" name="圆角矩形 21"/>
            <p:cNvSpPr/>
            <p:nvPr/>
          </p:nvSpPr>
          <p:spPr>
            <a:xfrm rot="2700000">
              <a:off x="5034533" y="1897794"/>
              <a:ext cx="1094584" cy="1094585"/>
            </a:xfrm>
            <a:prstGeom prst="roundRect">
              <a:avLst/>
            </a:prstGeom>
            <a:solidFill>
              <a:srgbClr val="5376FB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01600" dist="88900" dir="108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 rot="4881661">
              <a:off x="5033962" y="1367719"/>
              <a:ext cx="1095375" cy="1093788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5376FB"/>
              </a:solidFill>
              <a:prstDash val="solid"/>
              <a:miter lim="800000"/>
            </a:ln>
            <a:effectLst>
              <a:outerShdw blurRad="127000" dist="762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  <p:sp>
          <p:nvSpPr>
            <p:cNvPr id="24" name="KSO_Shape"/>
            <p:cNvSpPr/>
            <p:nvPr/>
          </p:nvSpPr>
          <p:spPr>
            <a:xfrm>
              <a:off x="5431631" y="1681250"/>
              <a:ext cx="300038" cy="512763"/>
            </a:xfrm>
            <a:custGeom>
              <a:avLst/>
              <a:gdLst/>
              <a:ahLst/>
              <a:cxnLst/>
              <a:rect l="l" t="t" r="r" b="b"/>
              <a:pathLst>
                <a:path w="559792" h="955625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rgbClr val="5376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32400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rgbClr val="FFFFFF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94773" y="1484550"/>
            <a:ext cx="1094585" cy="1566713"/>
            <a:chOff x="6894773" y="1484550"/>
            <a:chExt cx="1094585" cy="1566713"/>
          </a:xfrm>
        </p:grpSpPr>
        <p:sp>
          <p:nvSpPr>
            <p:cNvPr id="26" name="圆角矩形 25"/>
            <p:cNvSpPr/>
            <p:nvPr/>
          </p:nvSpPr>
          <p:spPr>
            <a:xfrm rot="2700000">
              <a:off x="6894774" y="1484549"/>
              <a:ext cx="1094584" cy="1094585"/>
            </a:xfrm>
            <a:prstGeom prst="roundRect">
              <a:avLst/>
            </a:prstGeom>
            <a:solidFill>
              <a:srgbClr val="5376FB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01600" dist="88900" dir="108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 rot="278720">
              <a:off x="6895306" y="1957475"/>
              <a:ext cx="1093788" cy="1093788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5376FB"/>
              </a:solidFill>
              <a:prstDash val="solid"/>
              <a:miter lim="800000"/>
            </a:ln>
            <a:effectLst>
              <a:outerShdw blurRad="127000" dist="762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anose="02020603050405020304"/>
                <a:ea typeface="幼圆" panose="02010509060101010101" charset="-122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7262019" y="2260688"/>
              <a:ext cx="358775" cy="487362"/>
            </a:xfrm>
            <a:custGeom>
              <a:avLst/>
              <a:gdLst>
                <a:gd name="T0" fmla="*/ 1986916 w 2092325"/>
                <a:gd name="T1" fmla="*/ 2844484 h 2844800"/>
                <a:gd name="T2" fmla="*/ 1969453 w 2092325"/>
                <a:gd name="T3" fmla="*/ 2834683 h 2844800"/>
                <a:gd name="T4" fmla="*/ 154940 w 2092325"/>
                <a:gd name="T5" fmla="*/ 2633663 h 2844800"/>
                <a:gd name="T6" fmla="*/ 2091061 w 2092325"/>
                <a:gd name="T7" fmla="*/ 2470151 h 2844800"/>
                <a:gd name="T8" fmla="*/ 1886541 w 2092325"/>
                <a:gd name="T9" fmla="*/ 2517458 h 2844800"/>
                <a:gd name="T10" fmla="*/ 1876425 w 2092325"/>
                <a:gd name="T11" fmla="*/ 2439353 h 2844800"/>
                <a:gd name="T12" fmla="*/ 604193 w 2092325"/>
                <a:gd name="T13" fmla="*/ 1560521 h 2844800"/>
                <a:gd name="T14" fmla="*/ 604193 w 2092325"/>
                <a:gd name="T15" fmla="*/ 1890386 h 2844800"/>
                <a:gd name="T16" fmla="*/ 371519 w 2092325"/>
                <a:gd name="T17" fmla="*/ 1899602 h 2844800"/>
                <a:gd name="T18" fmla="*/ 354013 w 2092325"/>
                <a:gd name="T19" fmla="*/ 1572915 h 2844800"/>
                <a:gd name="T20" fmla="*/ 373747 w 2092325"/>
                <a:gd name="T21" fmla="*/ 1551305 h 2844800"/>
                <a:gd name="T22" fmla="*/ 969955 w 2092325"/>
                <a:gd name="T23" fmla="*/ 1450989 h 2844800"/>
                <a:gd name="T24" fmla="*/ 974405 w 2092325"/>
                <a:gd name="T25" fmla="*/ 1886557 h 2844800"/>
                <a:gd name="T26" fmla="*/ 742022 w 2092325"/>
                <a:gd name="T27" fmla="*/ 1900238 h 2844800"/>
                <a:gd name="T28" fmla="*/ 722313 w 2092325"/>
                <a:gd name="T29" fmla="*/ 1878603 h 2844800"/>
                <a:gd name="T30" fmla="*/ 739797 w 2092325"/>
                <a:gd name="T31" fmla="*/ 1445262 h 2844800"/>
                <a:gd name="T32" fmla="*/ 1337979 w 2092325"/>
                <a:gd name="T33" fmla="*/ 1231906 h 2844800"/>
                <a:gd name="T34" fmla="*/ 1342718 w 2092325"/>
                <a:gd name="T35" fmla="*/ 1886573 h 2844800"/>
                <a:gd name="T36" fmla="*/ 1111786 w 2092325"/>
                <a:gd name="T37" fmla="*/ 1900238 h 2844800"/>
                <a:gd name="T38" fmla="*/ 1092200 w 2092325"/>
                <a:gd name="T39" fmla="*/ 1878628 h 2844800"/>
                <a:gd name="T40" fmla="*/ 1109575 w 2092325"/>
                <a:gd name="T41" fmla="*/ 1225868 h 2844800"/>
                <a:gd name="T42" fmla="*/ 1412876 w 2092325"/>
                <a:gd name="T43" fmla="*/ 1040448 h 2844800"/>
                <a:gd name="T44" fmla="*/ 1197928 w 2092325"/>
                <a:gd name="T45" fmla="*/ 1029018 h 2844800"/>
                <a:gd name="T46" fmla="*/ 1092201 w 2092325"/>
                <a:gd name="T47" fmla="*/ 1161416 h 2844800"/>
                <a:gd name="T48" fmla="*/ 949643 w 2092325"/>
                <a:gd name="T49" fmla="*/ 1278573 h 2844800"/>
                <a:gd name="T50" fmla="*/ 801370 w 2092325"/>
                <a:gd name="T51" fmla="*/ 1357313 h 2844800"/>
                <a:gd name="T52" fmla="*/ 658178 w 2092325"/>
                <a:gd name="T53" fmla="*/ 1404621 h 2844800"/>
                <a:gd name="T54" fmla="*/ 438150 w 2092325"/>
                <a:gd name="T55" fmla="*/ 1435736 h 2844800"/>
                <a:gd name="T56" fmla="*/ 378778 w 2092325"/>
                <a:gd name="T57" fmla="*/ 1314768 h 2844800"/>
                <a:gd name="T58" fmla="*/ 551498 w 2092325"/>
                <a:gd name="T59" fmla="*/ 1302386 h 2844800"/>
                <a:gd name="T60" fmla="*/ 733425 w 2092325"/>
                <a:gd name="T61" fmla="*/ 1253808 h 2844800"/>
                <a:gd name="T62" fmla="*/ 914083 w 2092325"/>
                <a:gd name="T63" fmla="*/ 1155383 h 2844800"/>
                <a:gd name="T64" fmla="*/ 1005206 w 2092325"/>
                <a:gd name="T65" fmla="*/ 1076326 h 2844800"/>
                <a:gd name="T66" fmla="*/ 1095376 w 2092325"/>
                <a:gd name="T67" fmla="*/ 963930 h 2844800"/>
                <a:gd name="T68" fmla="*/ 1083946 w 2092325"/>
                <a:gd name="T69" fmla="*/ 882015 h 2844800"/>
                <a:gd name="T70" fmla="*/ 1124903 w 2092325"/>
                <a:gd name="T71" fmla="*/ 736917 h 2844800"/>
                <a:gd name="T72" fmla="*/ 1993068 w 2092325"/>
                <a:gd name="T73" fmla="*/ 604837 h 2844800"/>
                <a:gd name="T74" fmla="*/ 2046490 w 2092325"/>
                <a:gd name="T75" fmla="*/ 623229 h 2844800"/>
                <a:gd name="T76" fmla="*/ 2072094 w 2092325"/>
                <a:gd name="T77" fmla="*/ 660330 h 2844800"/>
                <a:gd name="T78" fmla="*/ 2090745 w 2092325"/>
                <a:gd name="T79" fmla="*/ 727555 h 2844800"/>
                <a:gd name="T80" fmla="*/ 1876741 w 2092325"/>
                <a:gd name="T81" fmla="*/ 736434 h 2844800"/>
                <a:gd name="T82" fmla="*/ 1892231 w 2092325"/>
                <a:gd name="T83" fmla="*/ 672062 h 2844800"/>
                <a:gd name="T84" fmla="*/ 1915938 w 2092325"/>
                <a:gd name="T85" fmla="*/ 629571 h 2844800"/>
                <a:gd name="T86" fmla="*/ 1951026 w 2092325"/>
                <a:gd name="T87" fmla="*/ 608642 h 2844800"/>
                <a:gd name="T88" fmla="*/ 201612 w 2092325"/>
                <a:gd name="T89" fmla="*/ 0 h 2844800"/>
                <a:gd name="T90" fmla="*/ 1583373 w 2092325"/>
                <a:gd name="T91" fmla="*/ 15240 h 2844800"/>
                <a:gd name="T92" fmla="*/ 1653858 w 2092325"/>
                <a:gd name="T93" fmla="*/ 62230 h 2844800"/>
                <a:gd name="T94" fmla="*/ 1697356 w 2092325"/>
                <a:gd name="T95" fmla="*/ 133667 h 2844800"/>
                <a:gd name="T96" fmla="*/ 1705611 w 2092325"/>
                <a:gd name="T97" fmla="*/ 2674303 h 2844800"/>
                <a:gd name="T98" fmla="*/ 1677353 w 2092325"/>
                <a:gd name="T99" fmla="*/ 2753360 h 2844800"/>
                <a:gd name="T100" fmla="*/ 1617663 w 2092325"/>
                <a:gd name="T101" fmla="*/ 2812098 h 2844800"/>
                <a:gd name="T102" fmla="*/ 1535748 w 2092325"/>
                <a:gd name="T103" fmla="*/ 2842578 h 2844800"/>
                <a:gd name="T104" fmla="*/ 151447 w 2092325"/>
                <a:gd name="T105" fmla="*/ 2838768 h 2844800"/>
                <a:gd name="T106" fmla="*/ 73660 w 2092325"/>
                <a:gd name="T107" fmla="*/ 2801303 h 2844800"/>
                <a:gd name="T108" fmla="*/ 20002 w 2092325"/>
                <a:gd name="T109" fmla="*/ 2737168 h 2844800"/>
                <a:gd name="T110" fmla="*/ 0 w 2092325"/>
                <a:gd name="T111" fmla="*/ 2654935 h 2844800"/>
                <a:gd name="T112" fmla="*/ 15875 w 2092325"/>
                <a:gd name="T113" fmla="*/ 116205 h 2844800"/>
                <a:gd name="T114" fmla="*/ 66357 w 2092325"/>
                <a:gd name="T115" fmla="*/ 49212 h 2844800"/>
                <a:gd name="T116" fmla="*/ 141922 w 2092325"/>
                <a:gd name="T117" fmla="*/ 8572 h 284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2325" h="2844800">
                  <a:moveTo>
                    <a:pt x="1912938" y="2620962"/>
                  </a:moveTo>
                  <a:lnTo>
                    <a:pt x="2055813" y="2620962"/>
                  </a:lnTo>
                  <a:lnTo>
                    <a:pt x="2000568" y="2832470"/>
                  </a:lnTo>
                  <a:lnTo>
                    <a:pt x="1998663" y="2836264"/>
                  </a:lnTo>
                  <a:lnTo>
                    <a:pt x="1996441" y="2838793"/>
                  </a:lnTo>
                  <a:lnTo>
                    <a:pt x="1994218" y="2841006"/>
                  </a:lnTo>
                  <a:lnTo>
                    <a:pt x="1991678" y="2842587"/>
                  </a:lnTo>
                  <a:lnTo>
                    <a:pt x="1989456" y="2844168"/>
                  </a:lnTo>
                  <a:lnTo>
                    <a:pt x="1986916" y="2844484"/>
                  </a:lnTo>
                  <a:lnTo>
                    <a:pt x="1984693" y="2844800"/>
                  </a:lnTo>
                  <a:lnTo>
                    <a:pt x="1982153" y="2844484"/>
                  </a:lnTo>
                  <a:lnTo>
                    <a:pt x="1979931" y="2844168"/>
                  </a:lnTo>
                  <a:lnTo>
                    <a:pt x="1977708" y="2843219"/>
                  </a:lnTo>
                  <a:lnTo>
                    <a:pt x="1975486" y="2841955"/>
                  </a:lnTo>
                  <a:lnTo>
                    <a:pt x="1973581" y="2840690"/>
                  </a:lnTo>
                  <a:lnTo>
                    <a:pt x="1971993" y="2838793"/>
                  </a:lnTo>
                  <a:lnTo>
                    <a:pt x="1970406" y="2836896"/>
                  </a:lnTo>
                  <a:lnTo>
                    <a:pt x="1969453" y="2834683"/>
                  </a:lnTo>
                  <a:lnTo>
                    <a:pt x="1968501" y="2833102"/>
                  </a:lnTo>
                  <a:lnTo>
                    <a:pt x="1912938" y="2620962"/>
                  </a:lnTo>
                  <a:close/>
                  <a:moveTo>
                    <a:pt x="1156018" y="2488248"/>
                  </a:moveTo>
                  <a:lnTo>
                    <a:pt x="1156018" y="2633663"/>
                  </a:lnTo>
                  <a:lnTo>
                    <a:pt x="1552258" y="2633663"/>
                  </a:lnTo>
                  <a:lnTo>
                    <a:pt x="1552258" y="2488248"/>
                  </a:lnTo>
                  <a:lnTo>
                    <a:pt x="1156018" y="2488248"/>
                  </a:lnTo>
                  <a:close/>
                  <a:moveTo>
                    <a:pt x="154940" y="2488248"/>
                  </a:moveTo>
                  <a:lnTo>
                    <a:pt x="154940" y="2633663"/>
                  </a:lnTo>
                  <a:lnTo>
                    <a:pt x="550862" y="2633663"/>
                  </a:lnTo>
                  <a:lnTo>
                    <a:pt x="550862" y="2488248"/>
                  </a:lnTo>
                  <a:lnTo>
                    <a:pt x="154940" y="2488248"/>
                  </a:lnTo>
                  <a:close/>
                  <a:moveTo>
                    <a:pt x="1876425" y="1765300"/>
                  </a:moveTo>
                  <a:lnTo>
                    <a:pt x="2092325" y="1765300"/>
                  </a:lnTo>
                  <a:lnTo>
                    <a:pt x="2092325" y="2439353"/>
                  </a:lnTo>
                  <a:lnTo>
                    <a:pt x="2092325" y="2449831"/>
                  </a:lnTo>
                  <a:lnTo>
                    <a:pt x="2091693" y="2460308"/>
                  </a:lnTo>
                  <a:lnTo>
                    <a:pt x="2091061" y="2470151"/>
                  </a:lnTo>
                  <a:lnTo>
                    <a:pt x="2089796" y="2479993"/>
                  </a:lnTo>
                  <a:lnTo>
                    <a:pt x="2088848" y="2488883"/>
                  </a:lnTo>
                  <a:lnTo>
                    <a:pt x="2086951" y="2497773"/>
                  </a:lnTo>
                  <a:lnTo>
                    <a:pt x="2085055" y="2506346"/>
                  </a:lnTo>
                  <a:lnTo>
                    <a:pt x="2082842" y="2513966"/>
                  </a:lnTo>
                  <a:lnTo>
                    <a:pt x="2082526" y="2517458"/>
                  </a:lnTo>
                  <a:lnTo>
                    <a:pt x="2070198" y="2563813"/>
                  </a:lnTo>
                  <a:lnTo>
                    <a:pt x="1898553" y="2563813"/>
                  </a:lnTo>
                  <a:lnTo>
                    <a:pt x="1886541" y="2517458"/>
                  </a:lnTo>
                  <a:lnTo>
                    <a:pt x="1886225" y="2513966"/>
                  </a:lnTo>
                  <a:lnTo>
                    <a:pt x="1883696" y="2506346"/>
                  </a:lnTo>
                  <a:lnTo>
                    <a:pt x="1882115" y="2497773"/>
                  </a:lnTo>
                  <a:lnTo>
                    <a:pt x="1880219" y="2488883"/>
                  </a:lnTo>
                  <a:lnTo>
                    <a:pt x="1878954" y="2479993"/>
                  </a:lnTo>
                  <a:lnTo>
                    <a:pt x="1878006" y="2470151"/>
                  </a:lnTo>
                  <a:lnTo>
                    <a:pt x="1876741" y="2460308"/>
                  </a:lnTo>
                  <a:lnTo>
                    <a:pt x="1876425" y="2450148"/>
                  </a:lnTo>
                  <a:lnTo>
                    <a:pt x="1876425" y="2439353"/>
                  </a:lnTo>
                  <a:lnTo>
                    <a:pt x="1876425" y="1765300"/>
                  </a:lnTo>
                  <a:close/>
                  <a:moveTo>
                    <a:pt x="375975" y="1550987"/>
                  </a:moveTo>
                  <a:lnTo>
                    <a:pt x="586369" y="1550987"/>
                  </a:lnTo>
                  <a:lnTo>
                    <a:pt x="588597" y="1551305"/>
                  </a:lnTo>
                  <a:lnTo>
                    <a:pt x="590825" y="1551305"/>
                  </a:lnTo>
                  <a:lnTo>
                    <a:pt x="594963" y="1552894"/>
                  </a:lnTo>
                  <a:lnTo>
                    <a:pt x="598782" y="1554483"/>
                  </a:lnTo>
                  <a:lnTo>
                    <a:pt x="601647" y="1557343"/>
                  </a:lnTo>
                  <a:lnTo>
                    <a:pt x="604193" y="1560521"/>
                  </a:lnTo>
                  <a:lnTo>
                    <a:pt x="606740" y="1564334"/>
                  </a:lnTo>
                  <a:lnTo>
                    <a:pt x="607694" y="1568466"/>
                  </a:lnTo>
                  <a:lnTo>
                    <a:pt x="608013" y="1570690"/>
                  </a:lnTo>
                  <a:lnTo>
                    <a:pt x="608013" y="1572915"/>
                  </a:lnTo>
                  <a:lnTo>
                    <a:pt x="608013" y="1878628"/>
                  </a:lnTo>
                  <a:lnTo>
                    <a:pt x="608013" y="1880852"/>
                  </a:lnTo>
                  <a:lnTo>
                    <a:pt x="607694" y="1882759"/>
                  </a:lnTo>
                  <a:lnTo>
                    <a:pt x="606740" y="1886572"/>
                  </a:lnTo>
                  <a:lnTo>
                    <a:pt x="604193" y="1890386"/>
                  </a:lnTo>
                  <a:lnTo>
                    <a:pt x="601647" y="1893881"/>
                  </a:lnTo>
                  <a:lnTo>
                    <a:pt x="598782" y="1896424"/>
                  </a:lnTo>
                  <a:lnTo>
                    <a:pt x="594963" y="1898648"/>
                  </a:lnTo>
                  <a:lnTo>
                    <a:pt x="590825" y="1899602"/>
                  </a:lnTo>
                  <a:lnTo>
                    <a:pt x="588597" y="1900237"/>
                  </a:lnTo>
                  <a:lnTo>
                    <a:pt x="586369" y="1900237"/>
                  </a:lnTo>
                  <a:lnTo>
                    <a:pt x="375975" y="1900237"/>
                  </a:lnTo>
                  <a:lnTo>
                    <a:pt x="373747" y="1900237"/>
                  </a:lnTo>
                  <a:lnTo>
                    <a:pt x="371519" y="1899602"/>
                  </a:lnTo>
                  <a:lnTo>
                    <a:pt x="367381" y="1898648"/>
                  </a:lnTo>
                  <a:lnTo>
                    <a:pt x="363880" y="1896424"/>
                  </a:lnTo>
                  <a:lnTo>
                    <a:pt x="360379" y="1893881"/>
                  </a:lnTo>
                  <a:lnTo>
                    <a:pt x="357832" y="1890386"/>
                  </a:lnTo>
                  <a:lnTo>
                    <a:pt x="355604" y="1886572"/>
                  </a:lnTo>
                  <a:lnTo>
                    <a:pt x="354331" y="1882759"/>
                  </a:lnTo>
                  <a:lnTo>
                    <a:pt x="354013" y="1880852"/>
                  </a:lnTo>
                  <a:lnTo>
                    <a:pt x="354013" y="1878628"/>
                  </a:lnTo>
                  <a:lnTo>
                    <a:pt x="354013" y="1572915"/>
                  </a:lnTo>
                  <a:lnTo>
                    <a:pt x="354013" y="1570690"/>
                  </a:lnTo>
                  <a:lnTo>
                    <a:pt x="354331" y="1568466"/>
                  </a:lnTo>
                  <a:lnTo>
                    <a:pt x="355604" y="1564334"/>
                  </a:lnTo>
                  <a:lnTo>
                    <a:pt x="357832" y="1560521"/>
                  </a:lnTo>
                  <a:lnTo>
                    <a:pt x="360379" y="1557343"/>
                  </a:lnTo>
                  <a:lnTo>
                    <a:pt x="363880" y="1554483"/>
                  </a:lnTo>
                  <a:lnTo>
                    <a:pt x="367381" y="1552894"/>
                  </a:lnTo>
                  <a:lnTo>
                    <a:pt x="371519" y="1551305"/>
                  </a:lnTo>
                  <a:lnTo>
                    <a:pt x="373747" y="1551305"/>
                  </a:lnTo>
                  <a:lnTo>
                    <a:pt x="375975" y="1550987"/>
                  </a:lnTo>
                  <a:close/>
                  <a:moveTo>
                    <a:pt x="742022" y="1444625"/>
                  </a:moveTo>
                  <a:lnTo>
                    <a:pt x="744248" y="1444625"/>
                  </a:lnTo>
                  <a:lnTo>
                    <a:pt x="954696" y="1444625"/>
                  </a:lnTo>
                  <a:lnTo>
                    <a:pt x="956603" y="1444625"/>
                  </a:lnTo>
                  <a:lnTo>
                    <a:pt x="958828" y="1445262"/>
                  </a:lnTo>
                  <a:lnTo>
                    <a:pt x="962961" y="1446216"/>
                  </a:lnTo>
                  <a:lnTo>
                    <a:pt x="966776" y="1448443"/>
                  </a:lnTo>
                  <a:lnTo>
                    <a:pt x="969955" y="1450989"/>
                  </a:lnTo>
                  <a:lnTo>
                    <a:pt x="972498" y="1454170"/>
                  </a:lnTo>
                  <a:lnTo>
                    <a:pt x="974405" y="1457670"/>
                  </a:lnTo>
                  <a:lnTo>
                    <a:pt x="975995" y="1461806"/>
                  </a:lnTo>
                  <a:lnTo>
                    <a:pt x="976313" y="1464033"/>
                  </a:lnTo>
                  <a:lnTo>
                    <a:pt x="976313" y="1466261"/>
                  </a:lnTo>
                  <a:lnTo>
                    <a:pt x="976313" y="1878603"/>
                  </a:lnTo>
                  <a:lnTo>
                    <a:pt x="976313" y="1880830"/>
                  </a:lnTo>
                  <a:lnTo>
                    <a:pt x="975995" y="1882739"/>
                  </a:lnTo>
                  <a:lnTo>
                    <a:pt x="974405" y="1886557"/>
                  </a:lnTo>
                  <a:lnTo>
                    <a:pt x="972498" y="1890375"/>
                  </a:lnTo>
                  <a:lnTo>
                    <a:pt x="969955" y="1893875"/>
                  </a:lnTo>
                  <a:lnTo>
                    <a:pt x="966776" y="1896420"/>
                  </a:lnTo>
                  <a:lnTo>
                    <a:pt x="962961" y="1898647"/>
                  </a:lnTo>
                  <a:lnTo>
                    <a:pt x="958828" y="1899602"/>
                  </a:lnTo>
                  <a:lnTo>
                    <a:pt x="956603" y="1900238"/>
                  </a:lnTo>
                  <a:lnTo>
                    <a:pt x="954696" y="1900238"/>
                  </a:lnTo>
                  <a:lnTo>
                    <a:pt x="744248" y="1900238"/>
                  </a:lnTo>
                  <a:lnTo>
                    <a:pt x="742022" y="1900238"/>
                  </a:lnTo>
                  <a:lnTo>
                    <a:pt x="739797" y="1899602"/>
                  </a:lnTo>
                  <a:lnTo>
                    <a:pt x="735664" y="1898647"/>
                  </a:lnTo>
                  <a:lnTo>
                    <a:pt x="731850" y="1896420"/>
                  </a:lnTo>
                  <a:lnTo>
                    <a:pt x="728989" y="1893875"/>
                  </a:lnTo>
                  <a:lnTo>
                    <a:pt x="726445" y="1890375"/>
                  </a:lnTo>
                  <a:lnTo>
                    <a:pt x="724220" y="1886557"/>
                  </a:lnTo>
                  <a:lnTo>
                    <a:pt x="722949" y="1882739"/>
                  </a:lnTo>
                  <a:lnTo>
                    <a:pt x="722631" y="1880830"/>
                  </a:lnTo>
                  <a:lnTo>
                    <a:pt x="722313" y="1878603"/>
                  </a:lnTo>
                  <a:lnTo>
                    <a:pt x="722313" y="1466261"/>
                  </a:lnTo>
                  <a:lnTo>
                    <a:pt x="722631" y="1464033"/>
                  </a:lnTo>
                  <a:lnTo>
                    <a:pt x="722949" y="1461806"/>
                  </a:lnTo>
                  <a:lnTo>
                    <a:pt x="724220" y="1457670"/>
                  </a:lnTo>
                  <a:lnTo>
                    <a:pt x="726445" y="1454170"/>
                  </a:lnTo>
                  <a:lnTo>
                    <a:pt x="728989" y="1450989"/>
                  </a:lnTo>
                  <a:lnTo>
                    <a:pt x="731850" y="1448443"/>
                  </a:lnTo>
                  <a:lnTo>
                    <a:pt x="735664" y="1446216"/>
                  </a:lnTo>
                  <a:lnTo>
                    <a:pt x="739797" y="1445262"/>
                  </a:lnTo>
                  <a:lnTo>
                    <a:pt x="742022" y="1444625"/>
                  </a:lnTo>
                  <a:close/>
                  <a:moveTo>
                    <a:pt x="1111786" y="1225550"/>
                  </a:moveTo>
                  <a:lnTo>
                    <a:pt x="1113998" y="1225550"/>
                  </a:lnTo>
                  <a:lnTo>
                    <a:pt x="1322815" y="1225550"/>
                  </a:lnTo>
                  <a:lnTo>
                    <a:pt x="1325027" y="1225550"/>
                  </a:lnTo>
                  <a:lnTo>
                    <a:pt x="1327238" y="1225868"/>
                  </a:lnTo>
                  <a:lnTo>
                    <a:pt x="1331345" y="1227139"/>
                  </a:lnTo>
                  <a:lnTo>
                    <a:pt x="1335136" y="1229364"/>
                  </a:lnTo>
                  <a:lnTo>
                    <a:pt x="1337979" y="1231906"/>
                  </a:lnTo>
                  <a:lnTo>
                    <a:pt x="1340822" y="1235084"/>
                  </a:lnTo>
                  <a:lnTo>
                    <a:pt x="1342718" y="1238898"/>
                  </a:lnTo>
                  <a:lnTo>
                    <a:pt x="1343981" y="1243029"/>
                  </a:lnTo>
                  <a:lnTo>
                    <a:pt x="1344297" y="1245254"/>
                  </a:lnTo>
                  <a:lnTo>
                    <a:pt x="1344613" y="1247478"/>
                  </a:lnTo>
                  <a:lnTo>
                    <a:pt x="1344613" y="1878628"/>
                  </a:lnTo>
                  <a:lnTo>
                    <a:pt x="1344297" y="1880852"/>
                  </a:lnTo>
                  <a:lnTo>
                    <a:pt x="1343981" y="1882759"/>
                  </a:lnTo>
                  <a:lnTo>
                    <a:pt x="1342718" y="1886573"/>
                  </a:lnTo>
                  <a:lnTo>
                    <a:pt x="1340822" y="1890386"/>
                  </a:lnTo>
                  <a:lnTo>
                    <a:pt x="1337979" y="1893882"/>
                  </a:lnTo>
                  <a:lnTo>
                    <a:pt x="1335136" y="1896425"/>
                  </a:lnTo>
                  <a:lnTo>
                    <a:pt x="1331345" y="1898649"/>
                  </a:lnTo>
                  <a:lnTo>
                    <a:pt x="1327238" y="1899603"/>
                  </a:lnTo>
                  <a:lnTo>
                    <a:pt x="1325027" y="1900238"/>
                  </a:lnTo>
                  <a:lnTo>
                    <a:pt x="1322815" y="1900238"/>
                  </a:lnTo>
                  <a:lnTo>
                    <a:pt x="1113998" y="1900238"/>
                  </a:lnTo>
                  <a:lnTo>
                    <a:pt x="1111786" y="1900238"/>
                  </a:lnTo>
                  <a:lnTo>
                    <a:pt x="1109575" y="1899603"/>
                  </a:lnTo>
                  <a:lnTo>
                    <a:pt x="1105468" y="1898649"/>
                  </a:lnTo>
                  <a:lnTo>
                    <a:pt x="1101677" y="1896425"/>
                  </a:lnTo>
                  <a:lnTo>
                    <a:pt x="1098834" y="1893882"/>
                  </a:lnTo>
                  <a:lnTo>
                    <a:pt x="1095991" y="1890386"/>
                  </a:lnTo>
                  <a:lnTo>
                    <a:pt x="1094095" y="1886573"/>
                  </a:lnTo>
                  <a:lnTo>
                    <a:pt x="1092832" y="1882759"/>
                  </a:lnTo>
                  <a:lnTo>
                    <a:pt x="1092516" y="1880852"/>
                  </a:lnTo>
                  <a:lnTo>
                    <a:pt x="1092200" y="1878628"/>
                  </a:lnTo>
                  <a:lnTo>
                    <a:pt x="1092200" y="1247478"/>
                  </a:lnTo>
                  <a:lnTo>
                    <a:pt x="1092516" y="1245254"/>
                  </a:lnTo>
                  <a:lnTo>
                    <a:pt x="1092832" y="1243029"/>
                  </a:lnTo>
                  <a:lnTo>
                    <a:pt x="1094095" y="1238898"/>
                  </a:lnTo>
                  <a:lnTo>
                    <a:pt x="1095991" y="1235084"/>
                  </a:lnTo>
                  <a:lnTo>
                    <a:pt x="1098834" y="1231906"/>
                  </a:lnTo>
                  <a:lnTo>
                    <a:pt x="1101677" y="1229364"/>
                  </a:lnTo>
                  <a:lnTo>
                    <a:pt x="1105468" y="1227139"/>
                  </a:lnTo>
                  <a:lnTo>
                    <a:pt x="1109575" y="1225868"/>
                  </a:lnTo>
                  <a:lnTo>
                    <a:pt x="1111786" y="1225550"/>
                  </a:lnTo>
                  <a:close/>
                  <a:moveTo>
                    <a:pt x="1876425" y="912812"/>
                  </a:moveTo>
                  <a:lnTo>
                    <a:pt x="2092325" y="912812"/>
                  </a:lnTo>
                  <a:lnTo>
                    <a:pt x="2092325" y="1709737"/>
                  </a:lnTo>
                  <a:lnTo>
                    <a:pt x="1876425" y="1709737"/>
                  </a:lnTo>
                  <a:lnTo>
                    <a:pt x="1876425" y="912812"/>
                  </a:lnTo>
                  <a:close/>
                  <a:moveTo>
                    <a:pt x="1350011" y="644525"/>
                  </a:moveTo>
                  <a:lnTo>
                    <a:pt x="1362394" y="722630"/>
                  </a:lnTo>
                  <a:lnTo>
                    <a:pt x="1412876" y="1040448"/>
                  </a:lnTo>
                  <a:lnTo>
                    <a:pt x="1292861" y="1059498"/>
                  </a:lnTo>
                  <a:lnTo>
                    <a:pt x="1267779" y="902653"/>
                  </a:lnTo>
                  <a:lnTo>
                    <a:pt x="1258571" y="922020"/>
                  </a:lnTo>
                  <a:lnTo>
                    <a:pt x="1249363" y="941070"/>
                  </a:lnTo>
                  <a:lnTo>
                    <a:pt x="1239203" y="959485"/>
                  </a:lnTo>
                  <a:lnTo>
                    <a:pt x="1229361" y="977583"/>
                  </a:lnTo>
                  <a:lnTo>
                    <a:pt x="1219201" y="995045"/>
                  </a:lnTo>
                  <a:lnTo>
                    <a:pt x="1208723" y="1012190"/>
                  </a:lnTo>
                  <a:lnTo>
                    <a:pt x="1197928" y="1029018"/>
                  </a:lnTo>
                  <a:lnTo>
                    <a:pt x="1186816" y="1045210"/>
                  </a:lnTo>
                  <a:lnTo>
                    <a:pt x="1175703" y="1061403"/>
                  </a:lnTo>
                  <a:lnTo>
                    <a:pt x="1164273" y="1076961"/>
                  </a:lnTo>
                  <a:lnTo>
                    <a:pt x="1152843" y="1091883"/>
                  </a:lnTo>
                  <a:lnTo>
                    <a:pt x="1141096" y="1106806"/>
                  </a:lnTo>
                  <a:lnTo>
                    <a:pt x="1129031" y="1120776"/>
                  </a:lnTo>
                  <a:lnTo>
                    <a:pt x="1116966" y="1134428"/>
                  </a:lnTo>
                  <a:lnTo>
                    <a:pt x="1104901" y="1147763"/>
                  </a:lnTo>
                  <a:lnTo>
                    <a:pt x="1092201" y="1161416"/>
                  </a:lnTo>
                  <a:lnTo>
                    <a:pt x="1076961" y="1176656"/>
                  </a:lnTo>
                  <a:lnTo>
                    <a:pt x="1061721" y="1190943"/>
                  </a:lnTo>
                  <a:lnTo>
                    <a:pt x="1046163" y="1205231"/>
                  </a:lnTo>
                  <a:lnTo>
                    <a:pt x="1029971" y="1218883"/>
                  </a:lnTo>
                  <a:lnTo>
                    <a:pt x="1014096" y="1231901"/>
                  </a:lnTo>
                  <a:lnTo>
                    <a:pt x="998221" y="1244283"/>
                  </a:lnTo>
                  <a:lnTo>
                    <a:pt x="982346" y="1256348"/>
                  </a:lnTo>
                  <a:lnTo>
                    <a:pt x="965836" y="1267778"/>
                  </a:lnTo>
                  <a:lnTo>
                    <a:pt x="949643" y="1278573"/>
                  </a:lnTo>
                  <a:lnTo>
                    <a:pt x="933133" y="1289368"/>
                  </a:lnTo>
                  <a:lnTo>
                    <a:pt x="916306" y="1299528"/>
                  </a:lnTo>
                  <a:lnTo>
                    <a:pt x="900113" y="1309053"/>
                  </a:lnTo>
                  <a:lnTo>
                    <a:pt x="883603" y="1317943"/>
                  </a:lnTo>
                  <a:lnTo>
                    <a:pt x="867093" y="1326833"/>
                  </a:lnTo>
                  <a:lnTo>
                    <a:pt x="850583" y="1335088"/>
                  </a:lnTo>
                  <a:lnTo>
                    <a:pt x="834073" y="1343026"/>
                  </a:lnTo>
                  <a:lnTo>
                    <a:pt x="817563" y="1350328"/>
                  </a:lnTo>
                  <a:lnTo>
                    <a:pt x="801370" y="1357313"/>
                  </a:lnTo>
                  <a:lnTo>
                    <a:pt x="784860" y="1363981"/>
                  </a:lnTo>
                  <a:lnTo>
                    <a:pt x="768668" y="1370331"/>
                  </a:lnTo>
                  <a:lnTo>
                    <a:pt x="752475" y="1376363"/>
                  </a:lnTo>
                  <a:lnTo>
                    <a:pt x="736600" y="1382078"/>
                  </a:lnTo>
                  <a:lnTo>
                    <a:pt x="720725" y="1387158"/>
                  </a:lnTo>
                  <a:lnTo>
                    <a:pt x="704533" y="1391921"/>
                  </a:lnTo>
                  <a:lnTo>
                    <a:pt x="688975" y="1396366"/>
                  </a:lnTo>
                  <a:lnTo>
                    <a:pt x="673735" y="1400493"/>
                  </a:lnTo>
                  <a:lnTo>
                    <a:pt x="658178" y="1404621"/>
                  </a:lnTo>
                  <a:lnTo>
                    <a:pt x="643255" y="1408431"/>
                  </a:lnTo>
                  <a:lnTo>
                    <a:pt x="613728" y="1414781"/>
                  </a:lnTo>
                  <a:lnTo>
                    <a:pt x="585153" y="1420178"/>
                  </a:lnTo>
                  <a:lnTo>
                    <a:pt x="557530" y="1424623"/>
                  </a:lnTo>
                  <a:lnTo>
                    <a:pt x="530860" y="1428433"/>
                  </a:lnTo>
                  <a:lnTo>
                    <a:pt x="505460" y="1430973"/>
                  </a:lnTo>
                  <a:lnTo>
                    <a:pt x="481648" y="1433196"/>
                  </a:lnTo>
                  <a:lnTo>
                    <a:pt x="459423" y="1434783"/>
                  </a:lnTo>
                  <a:lnTo>
                    <a:pt x="438150" y="1435736"/>
                  </a:lnTo>
                  <a:lnTo>
                    <a:pt x="419100" y="1436371"/>
                  </a:lnTo>
                  <a:lnTo>
                    <a:pt x="401638" y="1436688"/>
                  </a:lnTo>
                  <a:lnTo>
                    <a:pt x="385445" y="1436371"/>
                  </a:lnTo>
                  <a:lnTo>
                    <a:pt x="371793" y="1435736"/>
                  </a:lnTo>
                  <a:lnTo>
                    <a:pt x="350838" y="1434783"/>
                  </a:lnTo>
                  <a:lnTo>
                    <a:pt x="350838" y="1313181"/>
                  </a:lnTo>
                  <a:lnTo>
                    <a:pt x="352425" y="1313181"/>
                  </a:lnTo>
                  <a:lnTo>
                    <a:pt x="362585" y="1314133"/>
                  </a:lnTo>
                  <a:lnTo>
                    <a:pt x="378778" y="1314768"/>
                  </a:lnTo>
                  <a:lnTo>
                    <a:pt x="401638" y="1315086"/>
                  </a:lnTo>
                  <a:lnTo>
                    <a:pt x="425133" y="1314768"/>
                  </a:lnTo>
                  <a:lnTo>
                    <a:pt x="452438" y="1313498"/>
                  </a:lnTo>
                  <a:lnTo>
                    <a:pt x="467360" y="1312546"/>
                  </a:lnTo>
                  <a:lnTo>
                    <a:pt x="482918" y="1311276"/>
                  </a:lnTo>
                  <a:lnTo>
                    <a:pt x="499110" y="1309371"/>
                  </a:lnTo>
                  <a:lnTo>
                    <a:pt x="515938" y="1307783"/>
                  </a:lnTo>
                  <a:lnTo>
                    <a:pt x="533718" y="1305561"/>
                  </a:lnTo>
                  <a:lnTo>
                    <a:pt x="551498" y="1302386"/>
                  </a:lnTo>
                  <a:lnTo>
                    <a:pt x="570548" y="1299528"/>
                  </a:lnTo>
                  <a:lnTo>
                    <a:pt x="589598" y="1295718"/>
                  </a:lnTo>
                  <a:lnTo>
                    <a:pt x="609283" y="1291591"/>
                  </a:lnTo>
                  <a:lnTo>
                    <a:pt x="628968" y="1286828"/>
                  </a:lnTo>
                  <a:lnTo>
                    <a:pt x="649288" y="1281431"/>
                  </a:lnTo>
                  <a:lnTo>
                    <a:pt x="670243" y="1275716"/>
                  </a:lnTo>
                  <a:lnTo>
                    <a:pt x="690880" y="1269048"/>
                  </a:lnTo>
                  <a:lnTo>
                    <a:pt x="711835" y="1262063"/>
                  </a:lnTo>
                  <a:lnTo>
                    <a:pt x="733425" y="1253808"/>
                  </a:lnTo>
                  <a:lnTo>
                    <a:pt x="754380" y="1245236"/>
                  </a:lnTo>
                  <a:lnTo>
                    <a:pt x="775970" y="1236028"/>
                  </a:lnTo>
                  <a:lnTo>
                    <a:pt x="797243" y="1225868"/>
                  </a:lnTo>
                  <a:lnTo>
                    <a:pt x="818833" y="1215073"/>
                  </a:lnTo>
                  <a:lnTo>
                    <a:pt x="840423" y="1203326"/>
                  </a:lnTo>
                  <a:lnTo>
                    <a:pt x="861378" y="1190943"/>
                  </a:lnTo>
                  <a:lnTo>
                    <a:pt x="882651" y="1177291"/>
                  </a:lnTo>
                  <a:lnTo>
                    <a:pt x="903923" y="1163003"/>
                  </a:lnTo>
                  <a:lnTo>
                    <a:pt x="914083" y="1155383"/>
                  </a:lnTo>
                  <a:lnTo>
                    <a:pt x="924561" y="1147446"/>
                  </a:lnTo>
                  <a:lnTo>
                    <a:pt x="935038" y="1139826"/>
                  </a:lnTo>
                  <a:lnTo>
                    <a:pt x="945516" y="1131571"/>
                  </a:lnTo>
                  <a:lnTo>
                    <a:pt x="955358" y="1122998"/>
                  </a:lnTo>
                  <a:lnTo>
                    <a:pt x="965518" y="1114108"/>
                  </a:lnTo>
                  <a:lnTo>
                    <a:pt x="975996" y="1105218"/>
                  </a:lnTo>
                  <a:lnTo>
                    <a:pt x="985521" y="1096011"/>
                  </a:lnTo>
                  <a:lnTo>
                    <a:pt x="995681" y="1086168"/>
                  </a:lnTo>
                  <a:lnTo>
                    <a:pt x="1005206" y="1076326"/>
                  </a:lnTo>
                  <a:lnTo>
                    <a:pt x="1016001" y="1065531"/>
                  </a:lnTo>
                  <a:lnTo>
                    <a:pt x="1026478" y="1053783"/>
                  </a:lnTo>
                  <a:lnTo>
                    <a:pt x="1036956" y="1042035"/>
                  </a:lnTo>
                  <a:lnTo>
                    <a:pt x="1046798" y="1029970"/>
                  </a:lnTo>
                  <a:lnTo>
                    <a:pt x="1056958" y="1017588"/>
                  </a:lnTo>
                  <a:lnTo>
                    <a:pt x="1066801" y="1004888"/>
                  </a:lnTo>
                  <a:lnTo>
                    <a:pt x="1076643" y="991553"/>
                  </a:lnTo>
                  <a:lnTo>
                    <a:pt x="1086168" y="977583"/>
                  </a:lnTo>
                  <a:lnTo>
                    <a:pt x="1095376" y="963930"/>
                  </a:lnTo>
                  <a:lnTo>
                    <a:pt x="1104901" y="949643"/>
                  </a:lnTo>
                  <a:lnTo>
                    <a:pt x="1113791" y="934720"/>
                  </a:lnTo>
                  <a:lnTo>
                    <a:pt x="1122681" y="919798"/>
                  </a:lnTo>
                  <a:lnTo>
                    <a:pt x="1131571" y="904240"/>
                  </a:lnTo>
                  <a:lnTo>
                    <a:pt x="1140143" y="888048"/>
                  </a:lnTo>
                  <a:lnTo>
                    <a:pt x="1148398" y="871855"/>
                  </a:lnTo>
                  <a:lnTo>
                    <a:pt x="1156336" y="854710"/>
                  </a:lnTo>
                  <a:lnTo>
                    <a:pt x="1120141" y="868363"/>
                  </a:lnTo>
                  <a:lnTo>
                    <a:pt x="1083946" y="882015"/>
                  </a:lnTo>
                  <a:lnTo>
                    <a:pt x="1048068" y="895985"/>
                  </a:lnTo>
                  <a:lnTo>
                    <a:pt x="1029653" y="903288"/>
                  </a:lnTo>
                  <a:lnTo>
                    <a:pt x="1011873" y="911225"/>
                  </a:lnTo>
                  <a:lnTo>
                    <a:pt x="963931" y="799465"/>
                  </a:lnTo>
                  <a:lnTo>
                    <a:pt x="984886" y="790892"/>
                  </a:lnTo>
                  <a:lnTo>
                    <a:pt x="1005206" y="782320"/>
                  </a:lnTo>
                  <a:lnTo>
                    <a:pt x="1046163" y="766762"/>
                  </a:lnTo>
                  <a:lnTo>
                    <a:pt x="1085851" y="751522"/>
                  </a:lnTo>
                  <a:lnTo>
                    <a:pt x="1124903" y="736917"/>
                  </a:lnTo>
                  <a:lnTo>
                    <a:pt x="1163956" y="722630"/>
                  </a:lnTo>
                  <a:lnTo>
                    <a:pt x="1202056" y="708025"/>
                  </a:lnTo>
                  <a:lnTo>
                    <a:pt x="1240156" y="692785"/>
                  </a:lnTo>
                  <a:lnTo>
                    <a:pt x="1258889" y="684530"/>
                  </a:lnTo>
                  <a:lnTo>
                    <a:pt x="1277939" y="676275"/>
                  </a:lnTo>
                  <a:lnTo>
                    <a:pt x="1350011" y="644525"/>
                  </a:lnTo>
                  <a:close/>
                  <a:moveTo>
                    <a:pt x="1975682" y="604837"/>
                  </a:moveTo>
                  <a:lnTo>
                    <a:pt x="1984533" y="604837"/>
                  </a:lnTo>
                  <a:lnTo>
                    <a:pt x="1993068" y="604837"/>
                  </a:lnTo>
                  <a:lnTo>
                    <a:pt x="2001603" y="605788"/>
                  </a:lnTo>
                  <a:lnTo>
                    <a:pt x="2009506" y="606739"/>
                  </a:lnTo>
                  <a:lnTo>
                    <a:pt x="2017408" y="608642"/>
                  </a:lnTo>
                  <a:lnTo>
                    <a:pt x="2024995" y="610862"/>
                  </a:lnTo>
                  <a:lnTo>
                    <a:pt x="2032581" y="614350"/>
                  </a:lnTo>
                  <a:lnTo>
                    <a:pt x="2036375" y="615935"/>
                  </a:lnTo>
                  <a:lnTo>
                    <a:pt x="2039536" y="618472"/>
                  </a:lnTo>
                  <a:lnTo>
                    <a:pt x="2043329" y="620692"/>
                  </a:lnTo>
                  <a:lnTo>
                    <a:pt x="2046490" y="623229"/>
                  </a:lnTo>
                  <a:lnTo>
                    <a:pt x="2049651" y="626083"/>
                  </a:lnTo>
                  <a:lnTo>
                    <a:pt x="2052812" y="629571"/>
                  </a:lnTo>
                  <a:lnTo>
                    <a:pt x="2055973" y="632742"/>
                  </a:lnTo>
                  <a:lnTo>
                    <a:pt x="2058818" y="636547"/>
                  </a:lnTo>
                  <a:lnTo>
                    <a:pt x="2061663" y="640669"/>
                  </a:lnTo>
                  <a:lnTo>
                    <a:pt x="2064508" y="645109"/>
                  </a:lnTo>
                  <a:lnTo>
                    <a:pt x="2067037" y="649865"/>
                  </a:lnTo>
                  <a:lnTo>
                    <a:pt x="2069566" y="654622"/>
                  </a:lnTo>
                  <a:lnTo>
                    <a:pt x="2072094" y="660330"/>
                  </a:lnTo>
                  <a:lnTo>
                    <a:pt x="2074307" y="665720"/>
                  </a:lnTo>
                  <a:lnTo>
                    <a:pt x="2076520" y="672062"/>
                  </a:lnTo>
                  <a:lnTo>
                    <a:pt x="2078417" y="678404"/>
                  </a:lnTo>
                  <a:lnTo>
                    <a:pt x="2080313" y="685381"/>
                  </a:lnTo>
                  <a:lnTo>
                    <a:pt x="2082210" y="692674"/>
                  </a:lnTo>
                  <a:lnTo>
                    <a:pt x="2085371" y="708529"/>
                  </a:lnTo>
                  <a:lnTo>
                    <a:pt x="2086951" y="714871"/>
                  </a:lnTo>
                  <a:lnTo>
                    <a:pt x="2088532" y="719628"/>
                  </a:lnTo>
                  <a:lnTo>
                    <a:pt x="2090745" y="727555"/>
                  </a:lnTo>
                  <a:lnTo>
                    <a:pt x="2091377" y="731360"/>
                  </a:lnTo>
                  <a:lnTo>
                    <a:pt x="2092009" y="736434"/>
                  </a:lnTo>
                  <a:lnTo>
                    <a:pt x="2092325" y="742776"/>
                  </a:lnTo>
                  <a:lnTo>
                    <a:pt x="2092325" y="750704"/>
                  </a:lnTo>
                  <a:lnTo>
                    <a:pt x="2092325" y="857250"/>
                  </a:lnTo>
                  <a:lnTo>
                    <a:pt x="1876425" y="857250"/>
                  </a:lnTo>
                  <a:lnTo>
                    <a:pt x="1876425" y="750704"/>
                  </a:lnTo>
                  <a:lnTo>
                    <a:pt x="1876425" y="742776"/>
                  </a:lnTo>
                  <a:lnTo>
                    <a:pt x="1876741" y="736434"/>
                  </a:lnTo>
                  <a:lnTo>
                    <a:pt x="1877690" y="731360"/>
                  </a:lnTo>
                  <a:lnTo>
                    <a:pt x="1878322" y="727555"/>
                  </a:lnTo>
                  <a:lnTo>
                    <a:pt x="1880535" y="719628"/>
                  </a:lnTo>
                  <a:lnTo>
                    <a:pt x="1882115" y="714871"/>
                  </a:lnTo>
                  <a:lnTo>
                    <a:pt x="1883380" y="708529"/>
                  </a:lnTo>
                  <a:lnTo>
                    <a:pt x="1886857" y="692674"/>
                  </a:lnTo>
                  <a:lnTo>
                    <a:pt x="1888753" y="685381"/>
                  </a:lnTo>
                  <a:lnTo>
                    <a:pt x="1890650" y="678404"/>
                  </a:lnTo>
                  <a:lnTo>
                    <a:pt x="1892231" y="672062"/>
                  </a:lnTo>
                  <a:lnTo>
                    <a:pt x="1894443" y="665720"/>
                  </a:lnTo>
                  <a:lnTo>
                    <a:pt x="1896656" y="660330"/>
                  </a:lnTo>
                  <a:lnTo>
                    <a:pt x="1899501" y="654622"/>
                  </a:lnTo>
                  <a:lnTo>
                    <a:pt x="1901714" y="649865"/>
                  </a:lnTo>
                  <a:lnTo>
                    <a:pt x="1904243" y="645109"/>
                  </a:lnTo>
                  <a:lnTo>
                    <a:pt x="1907087" y="640669"/>
                  </a:lnTo>
                  <a:lnTo>
                    <a:pt x="1910249" y="636547"/>
                  </a:lnTo>
                  <a:lnTo>
                    <a:pt x="1912777" y="632742"/>
                  </a:lnTo>
                  <a:lnTo>
                    <a:pt x="1915938" y="629571"/>
                  </a:lnTo>
                  <a:lnTo>
                    <a:pt x="1919099" y="626083"/>
                  </a:lnTo>
                  <a:lnTo>
                    <a:pt x="1922261" y="623229"/>
                  </a:lnTo>
                  <a:lnTo>
                    <a:pt x="1925738" y="620692"/>
                  </a:lnTo>
                  <a:lnTo>
                    <a:pt x="1928899" y="618472"/>
                  </a:lnTo>
                  <a:lnTo>
                    <a:pt x="1932692" y="615935"/>
                  </a:lnTo>
                  <a:lnTo>
                    <a:pt x="1935853" y="614350"/>
                  </a:lnTo>
                  <a:lnTo>
                    <a:pt x="1939646" y="612447"/>
                  </a:lnTo>
                  <a:lnTo>
                    <a:pt x="1943440" y="610862"/>
                  </a:lnTo>
                  <a:lnTo>
                    <a:pt x="1951026" y="608642"/>
                  </a:lnTo>
                  <a:lnTo>
                    <a:pt x="1959245" y="606739"/>
                  </a:lnTo>
                  <a:lnTo>
                    <a:pt x="1967464" y="605788"/>
                  </a:lnTo>
                  <a:lnTo>
                    <a:pt x="1975682" y="604837"/>
                  </a:lnTo>
                  <a:close/>
                  <a:moveTo>
                    <a:pt x="154940" y="259715"/>
                  </a:moveTo>
                  <a:lnTo>
                    <a:pt x="154940" y="2241868"/>
                  </a:lnTo>
                  <a:lnTo>
                    <a:pt x="1552258" y="2241868"/>
                  </a:lnTo>
                  <a:lnTo>
                    <a:pt x="1552258" y="259715"/>
                  </a:lnTo>
                  <a:lnTo>
                    <a:pt x="154940" y="259715"/>
                  </a:lnTo>
                  <a:close/>
                  <a:moveTo>
                    <a:pt x="201612" y="0"/>
                  </a:moveTo>
                  <a:lnTo>
                    <a:pt x="1504951" y="0"/>
                  </a:lnTo>
                  <a:lnTo>
                    <a:pt x="1515428" y="317"/>
                  </a:lnTo>
                  <a:lnTo>
                    <a:pt x="1525906" y="952"/>
                  </a:lnTo>
                  <a:lnTo>
                    <a:pt x="1535748" y="2222"/>
                  </a:lnTo>
                  <a:lnTo>
                    <a:pt x="1545591" y="3810"/>
                  </a:lnTo>
                  <a:lnTo>
                    <a:pt x="1555116" y="5715"/>
                  </a:lnTo>
                  <a:lnTo>
                    <a:pt x="1564958" y="8572"/>
                  </a:lnTo>
                  <a:lnTo>
                    <a:pt x="1574166" y="11430"/>
                  </a:lnTo>
                  <a:lnTo>
                    <a:pt x="1583373" y="15240"/>
                  </a:lnTo>
                  <a:lnTo>
                    <a:pt x="1592263" y="18732"/>
                  </a:lnTo>
                  <a:lnTo>
                    <a:pt x="1600836" y="22860"/>
                  </a:lnTo>
                  <a:lnTo>
                    <a:pt x="1609408" y="27305"/>
                  </a:lnTo>
                  <a:lnTo>
                    <a:pt x="1617663" y="32702"/>
                  </a:lnTo>
                  <a:lnTo>
                    <a:pt x="1625283" y="37782"/>
                  </a:lnTo>
                  <a:lnTo>
                    <a:pt x="1633221" y="43497"/>
                  </a:lnTo>
                  <a:lnTo>
                    <a:pt x="1640206" y="49212"/>
                  </a:lnTo>
                  <a:lnTo>
                    <a:pt x="1647191" y="55562"/>
                  </a:lnTo>
                  <a:lnTo>
                    <a:pt x="1653858" y="62230"/>
                  </a:lnTo>
                  <a:lnTo>
                    <a:pt x="1660208" y="69215"/>
                  </a:lnTo>
                  <a:lnTo>
                    <a:pt x="1666558" y="76517"/>
                  </a:lnTo>
                  <a:lnTo>
                    <a:pt x="1672273" y="83820"/>
                  </a:lnTo>
                  <a:lnTo>
                    <a:pt x="1677353" y="91757"/>
                  </a:lnTo>
                  <a:lnTo>
                    <a:pt x="1682116" y="99377"/>
                  </a:lnTo>
                  <a:lnTo>
                    <a:pt x="1686561" y="107632"/>
                  </a:lnTo>
                  <a:lnTo>
                    <a:pt x="1690688" y="116205"/>
                  </a:lnTo>
                  <a:lnTo>
                    <a:pt x="1694498" y="124777"/>
                  </a:lnTo>
                  <a:lnTo>
                    <a:pt x="1697356" y="133667"/>
                  </a:lnTo>
                  <a:lnTo>
                    <a:pt x="1700531" y="142557"/>
                  </a:lnTo>
                  <a:lnTo>
                    <a:pt x="1702753" y="151447"/>
                  </a:lnTo>
                  <a:lnTo>
                    <a:pt x="1704023" y="160972"/>
                  </a:lnTo>
                  <a:lnTo>
                    <a:pt x="1705611" y="170497"/>
                  </a:lnTo>
                  <a:lnTo>
                    <a:pt x="1706246" y="180022"/>
                  </a:lnTo>
                  <a:lnTo>
                    <a:pt x="1706563" y="189865"/>
                  </a:lnTo>
                  <a:lnTo>
                    <a:pt x="1706563" y="2654935"/>
                  </a:lnTo>
                  <a:lnTo>
                    <a:pt x="1706246" y="2664460"/>
                  </a:lnTo>
                  <a:lnTo>
                    <a:pt x="1705611" y="2674303"/>
                  </a:lnTo>
                  <a:lnTo>
                    <a:pt x="1704023" y="2683828"/>
                  </a:lnTo>
                  <a:lnTo>
                    <a:pt x="1702753" y="2693353"/>
                  </a:lnTo>
                  <a:lnTo>
                    <a:pt x="1700531" y="2702560"/>
                  </a:lnTo>
                  <a:lnTo>
                    <a:pt x="1697356" y="2711450"/>
                  </a:lnTo>
                  <a:lnTo>
                    <a:pt x="1694498" y="2720023"/>
                  </a:lnTo>
                  <a:lnTo>
                    <a:pt x="1690688" y="2728913"/>
                  </a:lnTo>
                  <a:lnTo>
                    <a:pt x="1686561" y="2737168"/>
                  </a:lnTo>
                  <a:lnTo>
                    <a:pt x="1682116" y="2745105"/>
                  </a:lnTo>
                  <a:lnTo>
                    <a:pt x="1677353" y="2753360"/>
                  </a:lnTo>
                  <a:lnTo>
                    <a:pt x="1672273" y="2760980"/>
                  </a:lnTo>
                  <a:lnTo>
                    <a:pt x="1666558" y="2768283"/>
                  </a:lnTo>
                  <a:lnTo>
                    <a:pt x="1660208" y="2775585"/>
                  </a:lnTo>
                  <a:lnTo>
                    <a:pt x="1653858" y="2782253"/>
                  </a:lnTo>
                  <a:lnTo>
                    <a:pt x="1647191" y="2788920"/>
                  </a:lnTo>
                  <a:lnTo>
                    <a:pt x="1640206" y="2795270"/>
                  </a:lnTo>
                  <a:lnTo>
                    <a:pt x="1633221" y="2801303"/>
                  </a:lnTo>
                  <a:lnTo>
                    <a:pt x="1625283" y="2807018"/>
                  </a:lnTo>
                  <a:lnTo>
                    <a:pt x="1617663" y="2812098"/>
                  </a:lnTo>
                  <a:lnTo>
                    <a:pt x="1609408" y="2817178"/>
                  </a:lnTo>
                  <a:lnTo>
                    <a:pt x="1600836" y="2821623"/>
                  </a:lnTo>
                  <a:lnTo>
                    <a:pt x="1592263" y="2825750"/>
                  </a:lnTo>
                  <a:lnTo>
                    <a:pt x="1583373" y="2829878"/>
                  </a:lnTo>
                  <a:lnTo>
                    <a:pt x="1574166" y="2833370"/>
                  </a:lnTo>
                  <a:lnTo>
                    <a:pt x="1564958" y="2836228"/>
                  </a:lnTo>
                  <a:lnTo>
                    <a:pt x="1555116" y="2838768"/>
                  </a:lnTo>
                  <a:lnTo>
                    <a:pt x="1545591" y="2840673"/>
                  </a:lnTo>
                  <a:lnTo>
                    <a:pt x="1535748" y="2842578"/>
                  </a:lnTo>
                  <a:lnTo>
                    <a:pt x="1525906" y="2843848"/>
                  </a:lnTo>
                  <a:lnTo>
                    <a:pt x="1515428" y="2844483"/>
                  </a:lnTo>
                  <a:lnTo>
                    <a:pt x="1504951" y="2844800"/>
                  </a:lnTo>
                  <a:lnTo>
                    <a:pt x="201612" y="2844800"/>
                  </a:lnTo>
                  <a:lnTo>
                    <a:pt x="191135" y="2844483"/>
                  </a:lnTo>
                  <a:lnTo>
                    <a:pt x="180975" y="2843848"/>
                  </a:lnTo>
                  <a:lnTo>
                    <a:pt x="170815" y="2842578"/>
                  </a:lnTo>
                  <a:lnTo>
                    <a:pt x="161290" y="2840673"/>
                  </a:lnTo>
                  <a:lnTo>
                    <a:pt x="151447" y="2838768"/>
                  </a:lnTo>
                  <a:lnTo>
                    <a:pt x="141922" y="2836228"/>
                  </a:lnTo>
                  <a:lnTo>
                    <a:pt x="132715" y="2833370"/>
                  </a:lnTo>
                  <a:lnTo>
                    <a:pt x="123190" y="2829878"/>
                  </a:lnTo>
                  <a:lnTo>
                    <a:pt x="114300" y="2825750"/>
                  </a:lnTo>
                  <a:lnTo>
                    <a:pt x="105727" y="2821623"/>
                  </a:lnTo>
                  <a:lnTo>
                    <a:pt x="97155" y="2817178"/>
                  </a:lnTo>
                  <a:lnTo>
                    <a:pt x="89217" y="2812098"/>
                  </a:lnTo>
                  <a:lnTo>
                    <a:pt x="81280" y="2807018"/>
                  </a:lnTo>
                  <a:lnTo>
                    <a:pt x="73660" y="2801303"/>
                  </a:lnTo>
                  <a:lnTo>
                    <a:pt x="66357" y="2795270"/>
                  </a:lnTo>
                  <a:lnTo>
                    <a:pt x="59372" y="2788920"/>
                  </a:lnTo>
                  <a:lnTo>
                    <a:pt x="52705" y="2782253"/>
                  </a:lnTo>
                  <a:lnTo>
                    <a:pt x="46355" y="2775585"/>
                  </a:lnTo>
                  <a:lnTo>
                    <a:pt x="40322" y="2768283"/>
                  </a:lnTo>
                  <a:lnTo>
                    <a:pt x="34607" y="2760980"/>
                  </a:lnTo>
                  <a:lnTo>
                    <a:pt x="29210" y="2753360"/>
                  </a:lnTo>
                  <a:lnTo>
                    <a:pt x="24447" y="2745105"/>
                  </a:lnTo>
                  <a:lnTo>
                    <a:pt x="20002" y="2737168"/>
                  </a:lnTo>
                  <a:lnTo>
                    <a:pt x="15875" y="2728913"/>
                  </a:lnTo>
                  <a:lnTo>
                    <a:pt x="12065" y="2720023"/>
                  </a:lnTo>
                  <a:lnTo>
                    <a:pt x="9207" y="2711450"/>
                  </a:lnTo>
                  <a:lnTo>
                    <a:pt x="6667" y="2702560"/>
                  </a:lnTo>
                  <a:lnTo>
                    <a:pt x="4127" y="2693353"/>
                  </a:lnTo>
                  <a:lnTo>
                    <a:pt x="2540" y="2683828"/>
                  </a:lnTo>
                  <a:lnTo>
                    <a:pt x="952" y="2674303"/>
                  </a:lnTo>
                  <a:lnTo>
                    <a:pt x="317" y="2664460"/>
                  </a:lnTo>
                  <a:lnTo>
                    <a:pt x="0" y="2654935"/>
                  </a:lnTo>
                  <a:lnTo>
                    <a:pt x="0" y="189865"/>
                  </a:lnTo>
                  <a:lnTo>
                    <a:pt x="317" y="180022"/>
                  </a:lnTo>
                  <a:lnTo>
                    <a:pt x="952" y="170497"/>
                  </a:lnTo>
                  <a:lnTo>
                    <a:pt x="2540" y="160972"/>
                  </a:lnTo>
                  <a:lnTo>
                    <a:pt x="4127" y="151447"/>
                  </a:lnTo>
                  <a:lnTo>
                    <a:pt x="6667" y="142557"/>
                  </a:lnTo>
                  <a:lnTo>
                    <a:pt x="9207" y="133667"/>
                  </a:lnTo>
                  <a:lnTo>
                    <a:pt x="12065" y="124777"/>
                  </a:lnTo>
                  <a:lnTo>
                    <a:pt x="15875" y="116205"/>
                  </a:lnTo>
                  <a:lnTo>
                    <a:pt x="20002" y="107632"/>
                  </a:lnTo>
                  <a:lnTo>
                    <a:pt x="24447" y="99377"/>
                  </a:lnTo>
                  <a:lnTo>
                    <a:pt x="29210" y="91757"/>
                  </a:lnTo>
                  <a:lnTo>
                    <a:pt x="34607" y="83820"/>
                  </a:lnTo>
                  <a:lnTo>
                    <a:pt x="40322" y="76517"/>
                  </a:lnTo>
                  <a:lnTo>
                    <a:pt x="46355" y="69215"/>
                  </a:lnTo>
                  <a:lnTo>
                    <a:pt x="52705" y="62230"/>
                  </a:lnTo>
                  <a:lnTo>
                    <a:pt x="59372" y="55562"/>
                  </a:lnTo>
                  <a:lnTo>
                    <a:pt x="66357" y="49212"/>
                  </a:lnTo>
                  <a:lnTo>
                    <a:pt x="73660" y="43497"/>
                  </a:lnTo>
                  <a:lnTo>
                    <a:pt x="81280" y="37782"/>
                  </a:lnTo>
                  <a:lnTo>
                    <a:pt x="89217" y="32702"/>
                  </a:lnTo>
                  <a:lnTo>
                    <a:pt x="97155" y="27305"/>
                  </a:lnTo>
                  <a:lnTo>
                    <a:pt x="105727" y="22860"/>
                  </a:lnTo>
                  <a:lnTo>
                    <a:pt x="114300" y="18732"/>
                  </a:lnTo>
                  <a:lnTo>
                    <a:pt x="123190" y="15240"/>
                  </a:lnTo>
                  <a:lnTo>
                    <a:pt x="132715" y="11430"/>
                  </a:lnTo>
                  <a:lnTo>
                    <a:pt x="141922" y="8572"/>
                  </a:lnTo>
                  <a:lnTo>
                    <a:pt x="151447" y="5715"/>
                  </a:lnTo>
                  <a:lnTo>
                    <a:pt x="161290" y="3810"/>
                  </a:lnTo>
                  <a:lnTo>
                    <a:pt x="170815" y="2222"/>
                  </a:lnTo>
                  <a:lnTo>
                    <a:pt x="180975" y="952"/>
                  </a:lnTo>
                  <a:lnTo>
                    <a:pt x="191135" y="317"/>
                  </a:lnTo>
                  <a:lnTo>
                    <a:pt x="201612" y="0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Times New Roman" panose="02020603050405020304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196048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72026" y="3008543"/>
            <a:ext cx="3722867" cy="1168034"/>
            <a:chOff x="5904473" y="2584142"/>
            <a:chExt cx="4963823" cy="1557379"/>
          </a:xfrm>
        </p:grpSpPr>
        <p:sp>
          <p:nvSpPr>
            <p:cNvPr id="5" name="矩形 4"/>
            <p:cNvSpPr/>
            <p:nvPr/>
          </p:nvSpPr>
          <p:spPr>
            <a:xfrm>
              <a:off x="5904473" y="3510580"/>
              <a:ext cx="4963823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900"/>
                </a:spcBef>
              </a:pPr>
              <a:r>
                <a:rPr lang="en-US" altLang="zh-CN" sz="825" dirty="0">
                  <a:solidFill>
                    <a:schemeClr val="bg1">
                      <a:lumMod val="50000"/>
                    </a:schemeClr>
                  </a:solidFill>
                </a:rPr>
                <a:t>Clean, Minimalist, Flat, Powerful and Flexible PowerPoint template, perfect for business, corporate or personal use. Very easy to change color schemes. Very easy to change color schemes.</a:t>
              </a:r>
              <a:endParaRPr lang="en-US" altLang="zh-CN" sz="825" dirty="0">
                <a:solidFill>
                  <a:schemeClr val="bg1">
                    <a:lumMod val="50000"/>
                  </a:schemeClr>
                </a:solidFill>
                <a:latin typeface="汉仪旗黑-35S" panose="00020600040101010101" pitchFamily="18" charset="-122"/>
                <a:ea typeface="汉仪旗黑-35S" panose="00020600040101010101" pitchFamily="18" charset="-122"/>
              </a:endParaRPr>
            </a:p>
          </p:txBody>
        </p:sp>
        <p:sp>
          <p:nvSpPr>
            <p:cNvPr id="6" name="矩形 5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  <p:cNvSpPr/>
            <p:nvPr/>
          </p:nvSpPr>
          <p:spPr>
            <a:xfrm>
              <a:off x="6096144" y="2584142"/>
              <a:ext cx="477215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单击添加标题</a:t>
              </a:r>
              <a:endPara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algn="r"/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ea typeface="思源黑体 CN Medium" panose="020B0600000000000000" pitchFamily="34" charset="-122"/>
                </a:rPr>
                <a:t>Click here to add a title</a:t>
              </a:r>
              <a:endParaRPr lang="en-US" altLang="zh-CN" sz="1500" dirty="0">
                <a:solidFill>
                  <a:schemeClr val="bg1">
                    <a:lumMod val="50000"/>
                  </a:schemeClr>
                </a:solidFill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0" y="642257"/>
            <a:ext cx="5263911" cy="3858986"/>
          </a:xfrm>
          <a:custGeom>
            <a:avLst/>
            <a:gdLst>
              <a:gd name="connsiteX0" fmla="*/ 0 w 7018548"/>
              <a:gd name="connsiteY0" fmla="*/ 0 h 5145314"/>
              <a:gd name="connsiteX1" fmla="*/ 7018548 w 7018548"/>
              <a:gd name="connsiteY1" fmla="*/ 0 h 5145314"/>
              <a:gd name="connsiteX2" fmla="*/ 4047900 w 7018548"/>
              <a:gd name="connsiteY2" fmla="*/ 5145314 h 5145314"/>
              <a:gd name="connsiteX3" fmla="*/ 0 w 7018548"/>
              <a:gd name="connsiteY3" fmla="*/ 5145314 h 5145314"/>
              <a:gd name="connsiteX4" fmla="*/ 0 w 7018548"/>
              <a:gd name="connsiteY4" fmla="*/ 0 h 51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8548" h="5145314">
                <a:moveTo>
                  <a:pt x="0" y="0"/>
                </a:moveTo>
                <a:lnTo>
                  <a:pt x="7018548" y="0"/>
                </a:lnTo>
                <a:lnTo>
                  <a:pt x="4047900" y="5145314"/>
                </a:lnTo>
                <a:lnTo>
                  <a:pt x="0" y="51453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8" name="组合 7"/>
          <p:cNvGrpSpPr/>
          <p:nvPr/>
        </p:nvGrpSpPr>
        <p:grpSpPr>
          <a:xfrm>
            <a:off x="2284890" y="0"/>
            <a:ext cx="4290151" cy="5143501"/>
            <a:chOff x="3046520" y="0"/>
            <a:chExt cx="5720201" cy="6858001"/>
          </a:xfrm>
        </p:grpSpPr>
        <p:sp>
          <p:nvSpPr>
            <p:cNvPr id="9" name="任意多边形 8"/>
            <p:cNvSpPr/>
            <p:nvPr/>
          </p:nvSpPr>
          <p:spPr>
            <a:xfrm flipH="1">
              <a:off x="3046520" y="6001657"/>
              <a:ext cx="1757700" cy="856344"/>
            </a:xfrm>
            <a:custGeom>
              <a:avLst/>
              <a:gdLst>
                <a:gd name="connsiteX0" fmla="*/ 1757700 w 1757700"/>
                <a:gd name="connsiteY0" fmla="*/ 0 h 856344"/>
                <a:gd name="connsiteX1" fmla="*/ 494411 w 1757700"/>
                <a:gd name="connsiteY1" fmla="*/ 0 h 856344"/>
                <a:gd name="connsiteX2" fmla="*/ 0 w 1757700"/>
                <a:gd name="connsiteY2" fmla="*/ 856344 h 856344"/>
                <a:gd name="connsiteX3" fmla="*/ 1263289 w 1757700"/>
                <a:gd name="connsiteY3" fmla="*/ 856344 h 8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700" h="856344">
                  <a:moveTo>
                    <a:pt x="1757700" y="0"/>
                  </a:moveTo>
                  <a:lnTo>
                    <a:pt x="494411" y="0"/>
                  </a:lnTo>
                  <a:lnTo>
                    <a:pt x="0" y="856344"/>
                  </a:lnTo>
                  <a:lnTo>
                    <a:pt x="1263289" y="856344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543963" y="0"/>
              <a:ext cx="5222758" cy="6858001"/>
            </a:xfrm>
            <a:custGeom>
              <a:avLst/>
              <a:gdLst>
                <a:gd name="connsiteX0" fmla="*/ 3959469 w 5222758"/>
                <a:gd name="connsiteY0" fmla="*/ 0 h 6858001"/>
                <a:gd name="connsiteX1" fmla="*/ 5222758 w 5222758"/>
                <a:gd name="connsiteY1" fmla="*/ 0 h 6858001"/>
                <a:gd name="connsiteX2" fmla="*/ 1263289 w 5222758"/>
                <a:gd name="connsiteY2" fmla="*/ 6858001 h 6858001"/>
                <a:gd name="connsiteX3" fmla="*/ 0 w 5222758"/>
                <a:gd name="connsiteY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758" h="6858001">
                  <a:moveTo>
                    <a:pt x="3959469" y="0"/>
                  </a:moveTo>
                  <a:lnTo>
                    <a:pt x="5222758" y="0"/>
                  </a:lnTo>
                  <a:lnTo>
                    <a:pt x="1263289" y="6858001"/>
                  </a:lnTo>
                  <a:lnTo>
                    <a:pt x="0" y="6858001"/>
                  </a:lnTo>
                  <a:close/>
                </a:path>
              </a:pathLst>
            </a:custGeom>
            <a:solidFill>
              <a:srgbClr val="5376F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823868" y="1133104"/>
            <a:ext cx="167102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350" dirty="0">
                <a:solidFill>
                  <a:srgbClr val="5376FB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3</a:t>
            </a:r>
            <a:endParaRPr lang="zh-CN" altLang="en-US" sz="10350" dirty="0">
              <a:solidFill>
                <a:srgbClr val="5376FB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27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sp>
        <p:nvSpPr>
          <p:cNvPr id="8" name="流程图: 延期 7"/>
          <p:cNvSpPr/>
          <p:nvPr/>
        </p:nvSpPr>
        <p:spPr>
          <a:xfrm>
            <a:off x="4218873" y="1435590"/>
            <a:ext cx="2027315" cy="2592288"/>
          </a:xfrm>
          <a:prstGeom prst="flowChartDelay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270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/>
        </p:blipFill>
        <p:spPr>
          <a:xfrm rot="5400000">
            <a:off x="2382006" y="2418580"/>
            <a:ext cx="4282295" cy="626312"/>
          </a:xfrm>
          <a:prstGeom prst="rect">
            <a:avLst/>
          </a:prstGeom>
        </p:spPr>
      </p:pic>
      <p:sp>
        <p:nvSpPr>
          <p:cNvPr id="10" name="流程图: 延期 9"/>
          <p:cNvSpPr/>
          <p:nvPr/>
        </p:nvSpPr>
        <p:spPr>
          <a:xfrm>
            <a:off x="6384835" y="1435590"/>
            <a:ext cx="2027315" cy="2592288"/>
          </a:xfrm>
          <a:prstGeom prst="flowChartDelay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270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/>
        </p:blipFill>
        <p:spPr>
          <a:xfrm rot="5400000">
            <a:off x="4547968" y="2418580"/>
            <a:ext cx="4282295" cy="62631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91580" y="2456620"/>
            <a:ext cx="318635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更多作品请在我图网搜索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mail21567229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984298" y="2012450"/>
            <a:ext cx="1717886" cy="291990"/>
            <a:chOff x="8873322" y="1821077"/>
            <a:chExt cx="2290515" cy="389320"/>
          </a:xfrm>
        </p:grpSpPr>
        <p:sp>
          <p:nvSpPr>
            <p:cNvPr id="14" name="矩形 13"/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solidFill>
              <a:srgbClr val="5376FB"/>
            </a:solidFill>
            <a:ln>
              <a:solidFill>
                <a:srgbClr val="5376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文本框 53"/>
            <p:cNvSpPr txBox="1"/>
            <p:nvPr/>
          </p:nvSpPr>
          <p:spPr>
            <a:xfrm>
              <a:off x="8975526" y="1824220"/>
              <a:ext cx="2022040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3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某某集团公司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sp>
        <p:nvSpPr>
          <p:cNvPr id="8" name="矩形 7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1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45" y="4470790"/>
            <a:ext cx="4332413" cy="91393"/>
          </a:xfrm>
          <a:prstGeom prst="rect">
            <a:avLst/>
          </a:prstGeom>
          <a:solidFill>
            <a:srgbClr val="5376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/>
          </a:p>
        </p:txBody>
      </p:sp>
      <p:sp>
        <p:nvSpPr>
          <p:cNvPr id="10" name="矩形 9"/>
          <p:cNvSpPr/>
          <p:nvPr/>
        </p:nvSpPr>
        <p:spPr>
          <a:xfrm>
            <a:off x="2845" y="3563058"/>
            <a:ext cx="4332413" cy="91393"/>
          </a:xfrm>
          <a:prstGeom prst="rect">
            <a:avLst/>
          </a:prstGeom>
          <a:solidFill>
            <a:srgbClr val="5376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/>
          </a:p>
        </p:txBody>
      </p:sp>
      <p:sp>
        <p:nvSpPr>
          <p:cNvPr id="11" name="矩形 10"/>
          <p:cNvSpPr/>
          <p:nvPr/>
        </p:nvSpPr>
        <p:spPr>
          <a:xfrm>
            <a:off x="2845" y="2660765"/>
            <a:ext cx="4332413" cy="91393"/>
          </a:xfrm>
          <a:prstGeom prst="rect">
            <a:avLst/>
          </a:prstGeom>
          <a:solidFill>
            <a:srgbClr val="5376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/>
          </a:p>
        </p:txBody>
      </p:sp>
      <p:sp>
        <p:nvSpPr>
          <p:cNvPr id="12" name="矩形 11"/>
          <p:cNvSpPr/>
          <p:nvPr/>
        </p:nvSpPr>
        <p:spPr>
          <a:xfrm>
            <a:off x="2845" y="1753032"/>
            <a:ext cx="4332413" cy="91393"/>
          </a:xfrm>
          <a:prstGeom prst="rect">
            <a:avLst/>
          </a:prstGeom>
          <a:solidFill>
            <a:srgbClr val="5376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/>
          </a:p>
        </p:txBody>
      </p:sp>
      <p:sp>
        <p:nvSpPr>
          <p:cNvPr id="13" name="椭圆 12"/>
          <p:cNvSpPr/>
          <p:nvPr/>
        </p:nvSpPr>
        <p:spPr>
          <a:xfrm>
            <a:off x="4148199" y="1479611"/>
            <a:ext cx="680093" cy="680093"/>
          </a:xfrm>
          <a:prstGeom prst="ellipse">
            <a:avLst/>
          </a:prstGeom>
          <a:solidFill>
            <a:srgbClr val="5376F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 smtClean="0"/>
              <a:t>01</a:t>
            </a:r>
            <a:endParaRPr lang="zh-CN" altLang="en-US" sz="2399" dirty="0"/>
          </a:p>
        </p:txBody>
      </p:sp>
      <p:sp>
        <p:nvSpPr>
          <p:cNvPr id="14" name="椭圆 13"/>
          <p:cNvSpPr/>
          <p:nvPr/>
        </p:nvSpPr>
        <p:spPr>
          <a:xfrm>
            <a:off x="4148199" y="2383677"/>
            <a:ext cx="680093" cy="680093"/>
          </a:xfrm>
          <a:prstGeom prst="ellipse">
            <a:avLst/>
          </a:prstGeom>
          <a:solidFill>
            <a:srgbClr val="5376F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/>
              <a:t>02</a:t>
            </a:r>
            <a:endParaRPr lang="zh-CN" altLang="en-US" sz="2399" dirty="0"/>
          </a:p>
        </p:txBody>
      </p:sp>
      <p:sp>
        <p:nvSpPr>
          <p:cNvPr id="15" name="椭圆 14"/>
          <p:cNvSpPr/>
          <p:nvPr/>
        </p:nvSpPr>
        <p:spPr>
          <a:xfrm>
            <a:off x="4148199" y="3262628"/>
            <a:ext cx="680093" cy="680093"/>
          </a:xfrm>
          <a:prstGeom prst="ellipse">
            <a:avLst/>
          </a:prstGeom>
          <a:solidFill>
            <a:srgbClr val="5376F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/>
              <a:t>03</a:t>
            </a:r>
            <a:endParaRPr lang="zh-CN" altLang="en-US" sz="2399" dirty="0"/>
          </a:p>
        </p:txBody>
      </p:sp>
      <p:sp>
        <p:nvSpPr>
          <p:cNvPr id="16" name="椭圆 15"/>
          <p:cNvSpPr/>
          <p:nvPr/>
        </p:nvSpPr>
        <p:spPr>
          <a:xfrm>
            <a:off x="4148199" y="4177453"/>
            <a:ext cx="680093" cy="680093"/>
          </a:xfrm>
          <a:prstGeom prst="ellipse">
            <a:avLst/>
          </a:prstGeom>
          <a:solidFill>
            <a:srgbClr val="5376F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99" dirty="0"/>
              <a:t>04</a:t>
            </a:r>
            <a:endParaRPr lang="zh-CN" altLang="en-US" sz="2399" dirty="0"/>
          </a:p>
        </p:txBody>
      </p:sp>
      <p:grpSp>
        <p:nvGrpSpPr>
          <p:cNvPr id="17" name="组 10"/>
          <p:cNvGrpSpPr/>
          <p:nvPr/>
        </p:nvGrpSpPr>
        <p:grpSpPr>
          <a:xfrm>
            <a:off x="5222455" y="1495861"/>
            <a:ext cx="3030575" cy="781589"/>
            <a:chOff x="247498" y="2041376"/>
            <a:chExt cx="3032066" cy="781972"/>
          </a:xfrm>
        </p:grpSpPr>
        <p:sp>
          <p:nvSpPr>
            <p:cNvPr id="18" name="文本框 17"/>
            <p:cNvSpPr txBox="1"/>
            <p:nvPr/>
          </p:nvSpPr>
          <p:spPr>
            <a:xfrm>
              <a:off x="247498" y="2331049"/>
              <a:ext cx="3032066" cy="49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51">
                <a:lnSpc>
                  <a:spcPct val="130000"/>
                </a:lnSpc>
                <a:defRPr/>
              </a:pPr>
              <a:r>
                <a:rPr lang="zh-CN" altLang="en-US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标题数字等都可以通过点击和重新输入进行更改，建议正文</a:t>
              </a:r>
              <a:r>
                <a:rPr lang="en-US" altLang="zh-CN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10</a:t>
              </a:r>
              <a:r>
                <a:rPr lang="zh-CN" altLang="en-US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号字，</a:t>
              </a:r>
              <a:r>
                <a:rPr lang="en-US" altLang="zh-CN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1.3</a:t>
              </a:r>
              <a:r>
                <a:rPr lang="zh-CN" altLang="en-US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倍字间距。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47498" y="2041376"/>
              <a:ext cx="1621754" cy="372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951">
                <a:lnSpc>
                  <a:spcPct val="130000"/>
                </a:lnSpc>
                <a:defRPr/>
              </a:pPr>
              <a:r>
                <a:rPr lang="zh-CN" altLang="en-US" sz="1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点击此处添加标题</a:t>
              </a:r>
              <a:endParaRPr lang="en-US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组 13"/>
          <p:cNvGrpSpPr/>
          <p:nvPr/>
        </p:nvGrpSpPr>
        <p:grpSpPr>
          <a:xfrm>
            <a:off x="5222455" y="2399748"/>
            <a:ext cx="3030575" cy="781589"/>
            <a:chOff x="247498" y="2041376"/>
            <a:chExt cx="3032066" cy="781972"/>
          </a:xfrm>
        </p:grpSpPr>
        <p:sp>
          <p:nvSpPr>
            <p:cNvPr id="21" name="文本框 20"/>
            <p:cNvSpPr txBox="1"/>
            <p:nvPr/>
          </p:nvSpPr>
          <p:spPr>
            <a:xfrm>
              <a:off x="247498" y="2331049"/>
              <a:ext cx="3032066" cy="49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51">
                <a:lnSpc>
                  <a:spcPct val="130000"/>
                </a:lnSpc>
                <a:defRPr/>
              </a:pPr>
              <a:r>
                <a:rPr lang="zh-CN" altLang="en-US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标题数字等都可以通过点击和重新输入进行更改，建议正文</a:t>
              </a:r>
              <a:r>
                <a:rPr lang="en-US" altLang="zh-CN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10</a:t>
              </a:r>
              <a:r>
                <a:rPr lang="zh-CN" altLang="en-US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号字，</a:t>
              </a:r>
              <a:r>
                <a:rPr lang="en-US" altLang="zh-CN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1.3</a:t>
              </a:r>
              <a:r>
                <a:rPr lang="zh-CN" altLang="en-US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倍字间距。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247498" y="2041376"/>
              <a:ext cx="1621754" cy="372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951">
                <a:lnSpc>
                  <a:spcPct val="130000"/>
                </a:lnSpc>
                <a:defRPr/>
              </a:pPr>
              <a:r>
                <a:rPr lang="zh-CN" altLang="en-US" sz="1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点击此处添加标题</a:t>
              </a:r>
              <a:endParaRPr lang="en-US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组 16"/>
          <p:cNvGrpSpPr/>
          <p:nvPr/>
        </p:nvGrpSpPr>
        <p:grpSpPr>
          <a:xfrm>
            <a:off x="5222455" y="3303636"/>
            <a:ext cx="3030575" cy="781589"/>
            <a:chOff x="247498" y="2041376"/>
            <a:chExt cx="3032066" cy="781972"/>
          </a:xfrm>
        </p:grpSpPr>
        <p:sp>
          <p:nvSpPr>
            <p:cNvPr id="24" name="文本框 23"/>
            <p:cNvSpPr txBox="1"/>
            <p:nvPr/>
          </p:nvSpPr>
          <p:spPr>
            <a:xfrm>
              <a:off x="247498" y="2331049"/>
              <a:ext cx="3032066" cy="49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51">
                <a:lnSpc>
                  <a:spcPct val="130000"/>
                </a:lnSpc>
                <a:defRPr/>
              </a:pPr>
              <a:r>
                <a:rPr lang="zh-CN" altLang="en-US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标题数字等都可以通过点击和重新输入进行更改，建议正文</a:t>
              </a:r>
              <a:r>
                <a:rPr lang="en-US" altLang="zh-CN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10</a:t>
              </a:r>
              <a:r>
                <a:rPr lang="zh-CN" altLang="en-US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号字，</a:t>
              </a:r>
              <a:r>
                <a:rPr lang="en-US" altLang="zh-CN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1.3</a:t>
              </a:r>
              <a:r>
                <a:rPr lang="zh-CN" altLang="en-US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倍字间距。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47498" y="2041376"/>
              <a:ext cx="1621754" cy="372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951">
                <a:lnSpc>
                  <a:spcPct val="130000"/>
                </a:lnSpc>
                <a:defRPr/>
              </a:pPr>
              <a:r>
                <a:rPr lang="zh-CN" altLang="en-US" sz="1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点击此处添加标题</a:t>
              </a:r>
              <a:endParaRPr lang="en-US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组 19"/>
          <p:cNvGrpSpPr/>
          <p:nvPr/>
        </p:nvGrpSpPr>
        <p:grpSpPr>
          <a:xfrm>
            <a:off x="5222455" y="4207522"/>
            <a:ext cx="3030575" cy="781589"/>
            <a:chOff x="247498" y="2041376"/>
            <a:chExt cx="3032066" cy="781972"/>
          </a:xfrm>
        </p:grpSpPr>
        <p:sp>
          <p:nvSpPr>
            <p:cNvPr id="27" name="文本框 26"/>
            <p:cNvSpPr txBox="1"/>
            <p:nvPr/>
          </p:nvSpPr>
          <p:spPr>
            <a:xfrm>
              <a:off x="247498" y="2331049"/>
              <a:ext cx="3032066" cy="49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51">
                <a:lnSpc>
                  <a:spcPct val="130000"/>
                </a:lnSpc>
                <a:defRPr/>
              </a:pPr>
              <a:r>
                <a:rPr lang="zh-CN" altLang="en-US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标题数字等都可以通过点击和重新输入进行更改，建议正文</a:t>
              </a:r>
              <a:r>
                <a:rPr lang="en-US" altLang="zh-CN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10</a:t>
              </a:r>
              <a:r>
                <a:rPr lang="zh-CN" altLang="en-US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号字，</a:t>
              </a:r>
              <a:r>
                <a:rPr lang="en-US" altLang="zh-CN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1.3</a:t>
              </a:r>
              <a:r>
                <a:rPr lang="zh-CN" altLang="en-US" sz="999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ea typeface="微软雅黑"/>
                </a:rPr>
                <a:t>倍字间距。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47498" y="2041376"/>
              <a:ext cx="1621754" cy="372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951">
                <a:lnSpc>
                  <a:spcPct val="130000"/>
                </a:lnSpc>
                <a:defRPr/>
              </a:pPr>
              <a:r>
                <a:rPr lang="zh-CN" altLang="en-US" sz="1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点击此处添加标题</a:t>
              </a:r>
              <a:endParaRPr lang="en-US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3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3965575" y="1411437"/>
            <a:ext cx="1038225" cy="915987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rgbClr val="5376FB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2936875" y="2327424"/>
            <a:ext cx="1028700" cy="990600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rgbClr val="5376FB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3527425" y="3318024"/>
            <a:ext cx="955675" cy="1044575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rgbClr val="5376FB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4483100" y="3318024"/>
            <a:ext cx="958850" cy="1044575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rgbClr val="5376FB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5003800" y="2327424"/>
            <a:ext cx="1028700" cy="990600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rgbClr val="5376FB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4303713" y="1830537"/>
            <a:ext cx="357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01</a:t>
            </a:r>
            <a:endParaRPr lang="zh-CN" altLang="en-US" sz="28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5264150" y="2514749"/>
            <a:ext cx="357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02</a:t>
            </a:r>
            <a:endParaRPr lang="zh-CN" altLang="en-US" sz="28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5" name="矩形 9"/>
          <p:cNvSpPr>
            <a:spLocks noChangeArrowheads="1"/>
          </p:cNvSpPr>
          <p:nvPr/>
        </p:nvSpPr>
        <p:spPr bwMode="auto">
          <a:xfrm>
            <a:off x="4905375" y="3654574"/>
            <a:ext cx="357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03</a:t>
            </a:r>
            <a:endParaRPr lang="zh-CN" altLang="en-US" sz="28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6" name="矩形 10"/>
          <p:cNvSpPr>
            <a:spLocks noChangeArrowheads="1"/>
          </p:cNvSpPr>
          <p:nvPr/>
        </p:nvSpPr>
        <p:spPr bwMode="auto">
          <a:xfrm>
            <a:off x="3646488" y="3668862"/>
            <a:ext cx="357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04</a:t>
            </a:r>
            <a:endParaRPr lang="zh-CN" altLang="en-US" sz="28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7" name="矩形 11"/>
          <p:cNvSpPr>
            <a:spLocks noChangeArrowheads="1"/>
          </p:cNvSpPr>
          <p:nvPr/>
        </p:nvSpPr>
        <p:spPr bwMode="auto">
          <a:xfrm>
            <a:off x="3348038" y="2524274"/>
            <a:ext cx="357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05</a:t>
            </a:r>
            <a:endParaRPr lang="zh-CN" altLang="en-US" sz="28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8" name="TextBox 12"/>
          <p:cNvSpPr>
            <a:spLocks noChangeArrowheads="1"/>
          </p:cNvSpPr>
          <p:nvPr/>
        </p:nvSpPr>
        <p:spPr bwMode="auto">
          <a:xfrm>
            <a:off x="4879975" y="1260624"/>
            <a:ext cx="2571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lang="en-US" altLang="zh-CN" sz="100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00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3"/>
          <p:cNvSpPr>
            <a:spLocks noChangeArrowheads="1"/>
          </p:cNvSpPr>
          <p:nvPr/>
        </p:nvSpPr>
        <p:spPr bwMode="auto">
          <a:xfrm>
            <a:off x="6138863" y="2484587"/>
            <a:ext cx="21097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lang="en-US" altLang="zh-CN" sz="100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00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4"/>
          <p:cNvSpPr>
            <a:spLocks noChangeArrowheads="1"/>
          </p:cNvSpPr>
          <p:nvPr/>
        </p:nvSpPr>
        <p:spPr bwMode="auto">
          <a:xfrm>
            <a:off x="5622925" y="3930799"/>
            <a:ext cx="21097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lang="en-US" altLang="zh-CN" sz="100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00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5"/>
          <p:cNvSpPr>
            <a:spLocks noChangeArrowheads="1"/>
          </p:cNvSpPr>
          <p:nvPr/>
        </p:nvSpPr>
        <p:spPr bwMode="auto">
          <a:xfrm>
            <a:off x="1136650" y="3629174"/>
            <a:ext cx="2108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lang="en-US" altLang="zh-CN" sz="10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0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6"/>
          <p:cNvSpPr>
            <a:spLocks noChangeArrowheads="1"/>
          </p:cNvSpPr>
          <p:nvPr/>
        </p:nvSpPr>
        <p:spPr bwMode="auto">
          <a:xfrm>
            <a:off x="1136650" y="1881337"/>
            <a:ext cx="2108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lang="en-US" altLang="zh-CN" sz="10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0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 dirty="0">
              <a:solidFill>
                <a:srgbClr val="59595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7"/>
          <p:cNvSpPr>
            <a:spLocks noChangeArrowheads="1"/>
          </p:cNvSpPr>
          <p:nvPr/>
        </p:nvSpPr>
        <p:spPr bwMode="auto">
          <a:xfrm>
            <a:off x="4879975" y="1059133"/>
            <a:ext cx="1262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4" name="TextBox 18"/>
          <p:cNvSpPr>
            <a:spLocks noChangeArrowheads="1"/>
          </p:cNvSpPr>
          <p:nvPr/>
        </p:nvSpPr>
        <p:spPr bwMode="auto">
          <a:xfrm>
            <a:off x="6138863" y="2260871"/>
            <a:ext cx="12620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5" name="TextBox 19"/>
          <p:cNvSpPr>
            <a:spLocks noChangeArrowheads="1"/>
          </p:cNvSpPr>
          <p:nvPr/>
        </p:nvSpPr>
        <p:spPr bwMode="auto">
          <a:xfrm>
            <a:off x="5622925" y="3708671"/>
            <a:ext cx="1262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6" name="TextBox 20"/>
          <p:cNvSpPr>
            <a:spLocks noChangeArrowheads="1"/>
          </p:cNvSpPr>
          <p:nvPr/>
        </p:nvSpPr>
        <p:spPr bwMode="auto">
          <a:xfrm>
            <a:off x="1136650" y="3403871"/>
            <a:ext cx="12031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7" name="TextBox 21"/>
          <p:cNvSpPr>
            <a:spLocks noChangeArrowheads="1"/>
          </p:cNvSpPr>
          <p:nvPr/>
        </p:nvSpPr>
        <p:spPr bwMode="auto">
          <a:xfrm>
            <a:off x="1136650" y="1649683"/>
            <a:ext cx="1081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8" name="TextBox 22"/>
          <p:cNvSpPr>
            <a:spLocks noChangeArrowheads="1"/>
          </p:cNvSpPr>
          <p:nvPr/>
        </p:nvSpPr>
        <p:spPr bwMode="auto">
          <a:xfrm>
            <a:off x="3995936" y="2737832"/>
            <a:ext cx="9913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</a:p>
        </p:txBody>
      </p:sp>
    </p:spTree>
    <p:extLst>
      <p:ext uri="{BB962C8B-B14F-4D97-AF65-F5344CB8AC3E}">
        <p14:creationId xmlns:p14="http://schemas.microsoft.com/office/powerpoint/2010/main" val="10199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bldLvl="0" animBg="1" autoUpdateAnimBg="0"/>
      <p:bldP spid="9" grpId="0" bldLvl="0" animBg="1" autoUpdateAnimBg="0"/>
      <p:bldP spid="10" grpId="0" bldLvl="0" animBg="1" autoUpdateAnimBg="0"/>
      <p:bldP spid="11" grpId="0" bldLvl="0" animBg="1" autoUpdateAnimBg="0"/>
      <p:bldP spid="12" grpId="0" bldLvl="0" animBg="1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72026" y="3008543"/>
            <a:ext cx="3722867" cy="1168034"/>
            <a:chOff x="5904473" y="2584142"/>
            <a:chExt cx="4963823" cy="1557379"/>
          </a:xfrm>
        </p:grpSpPr>
        <p:sp>
          <p:nvSpPr>
            <p:cNvPr id="5" name="矩形 4"/>
            <p:cNvSpPr/>
            <p:nvPr/>
          </p:nvSpPr>
          <p:spPr>
            <a:xfrm>
              <a:off x="5904473" y="3510580"/>
              <a:ext cx="4963823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900"/>
                </a:spcBef>
              </a:pPr>
              <a:r>
                <a:rPr lang="en-US" altLang="zh-CN" sz="825" dirty="0">
                  <a:solidFill>
                    <a:schemeClr val="bg1">
                      <a:lumMod val="50000"/>
                    </a:schemeClr>
                  </a:solidFill>
                </a:rPr>
                <a:t>Clean, Minimalist, Flat, Powerful and Flexible PowerPoint template, perfect for business, corporate or personal use. Very easy to change color schemes. Very easy to change color schemes.</a:t>
              </a:r>
              <a:endParaRPr lang="en-US" altLang="zh-CN" sz="825" dirty="0">
                <a:solidFill>
                  <a:schemeClr val="bg1">
                    <a:lumMod val="50000"/>
                  </a:schemeClr>
                </a:solidFill>
                <a:latin typeface="汉仪旗黑-35S" panose="00020600040101010101" pitchFamily="18" charset="-122"/>
                <a:ea typeface="汉仪旗黑-35S" panose="00020600040101010101" pitchFamily="18" charset="-122"/>
              </a:endParaRPr>
            </a:p>
          </p:txBody>
        </p:sp>
        <p:sp>
          <p:nvSpPr>
            <p:cNvPr id="6" name="矩形 5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  <p:cNvSpPr/>
            <p:nvPr/>
          </p:nvSpPr>
          <p:spPr>
            <a:xfrm>
              <a:off x="6096144" y="2584142"/>
              <a:ext cx="477215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单击添加标题</a:t>
              </a:r>
              <a:endPara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algn="r"/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ea typeface="思源黑体 CN Medium" panose="020B0600000000000000" pitchFamily="34" charset="-122"/>
                </a:rPr>
                <a:t>Click here to add a title</a:t>
              </a:r>
              <a:endParaRPr lang="en-US" altLang="zh-CN" sz="1500" dirty="0">
                <a:solidFill>
                  <a:schemeClr val="bg1">
                    <a:lumMod val="50000"/>
                  </a:schemeClr>
                </a:solidFill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0" y="642257"/>
            <a:ext cx="5263911" cy="3858986"/>
          </a:xfrm>
          <a:custGeom>
            <a:avLst/>
            <a:gdLst>
              <a:gd name="connsiteX0" fmla="*/ 0 w 7018548"/>
              <a:gd name="connsiteY0" fmla="*/ 0 h 5145314"/>
              <a:gd name="connsiteX1" fmla="*/ 7018548 w 7018548"/>
              <a:gd name="connsiteY1" fmla="*/ 0 h 5145314"/>
              <a:gd name="connsiteX2" fmla="*/ 4047900 w 7018548"/>
              <a:gd name="connsiteY2" fmla="*/ 5145314 h 5145314"/>
              <a:gd name="connsiteX3" fmla="*/ 0 w 7018548"/>
              <a:gd name="connsiteY3" fmla="*/ 5145314 h 5145314"/>
              <a:gd name="connsiteX4" fmla="*/ 0 w 7018548"/>
              <a:gd name="connsiteY4" fmla="*/ 0 h 51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8548" h="5145314">
                <a:moveTo>
                  <a:pt x="0" y="0"/>
                </a:moveTo>
                <a:lnTo>
                  <a:pt x="7018548" y="0"/>
                </a:lnTo>
                <a:lnTo>
                  <a:pt x="4047900" y="5145314"/>
                </a:lnTo>
                <a:lnTo>
                  <a:pt x="0" y="51453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8" name="组合 7"/>
          <p:cNvGrpSpPr/>
          <p:nvPr/>
        </p:nvGrpSpPr>
        <p:grpSpPr>
          <a:xfrm>
            <a:off x="2284890" y="0"/>
            <a:ext cx="4290151" cy="5143501"/>
            <a:chOff x="3046520" y="0"/>
            <a:chExt cx="5720201" cy="6858001"/>
          </a:xfrm>
        </p:grpSpPr>
        <p:sp>
          <p:nvSpPr>
            <p:cNvPr id="9" name="任意多边形 8"/>
            <p:cNvSpPr/>
            <p:nvPr/>
          </p:nvSpPr>
          <p:spPr>
            <a:xfrm flipH="1">
              <a:off x="3046520" y="6001657"/>
              <a:ext cx="1757700" cy="856344"/>
            </a:xfrm>
            <a:custGeom>
              <a:avLst/>
              <a:gdLst>
                <a:gd name="connsiteX0" fmla="*/ 1757700 w 1757700"/>
                <a:gd name="connsiteY0" fmla="*/ 0 h 856344"/>
                <a:gd name="connsiteX1" fmla="*/ 494411 w 1757700"/>
                <a:gd name="connsiteY1" fmla="*/ 0 h 856344"/>
                <a:gd name="connsiteX2" fmla="*/ 0 w 1757700"/>
                <a:gd name="connsiteY2" fmla="*/ 856344 h 856344"/>
                <a:gd name="connsiteX3" fmla="*/ 1263289 w 1757700"/>
                <a:gd name="connsiteY3" fmla="*/ 856344 h 8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700" h="856344">
                  <a:moveTo>
                    <a:pt x="1757700" y="0"/>
                  </a:moveTo>
                  <a:lnTo>
                    <a:pt x="494411" y="0"/>
                  </a:lnTo>
                  <a:lnTo>
                    <a:pt x="0" y="856344"/>
                  </a:lnTo>
                  <a:lnTo>
                    <a:pt x="1263289" y="856344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543963" y="0"/>
              <a:ext cx="5222758" cy="6858001"/>
            </a:xfrm>
            <a:custGeom>
              <a:avLst/>
              <a:gdLst>
                <a:gd name="connsiteX0" fmla="*/ 3959469 w 5222758"/>
                <a:gd name="connsiteY0" fmla="*/ 0 h 6858001"/>
                <a:gd name="connsiteX1" fmla="*/ 5222758 w 5222758"/>
                <a:gd name="connsiteY1" fmla="*/ 0 h 6858001"/>
                <a:gd name="connsiteX2" fmla="*/ 1263289 w 5222758"/>
                <a:gd name="connsiteY2" fmla="*/ 6858001 h 6858001"/>
                <a:gd name="connsiteX3" fmla="*/ 0 w 5222758"/>
                <a:gd name="connsiteY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758" h="6858001">
                  <a:moveTo>
                    <a:pt x="3959469" y="0"/>
                  </a:moveTo>
                  <a:lnTo>
                    <a:pt x="5222758" y="0"/>
                  </a:lnTo>
                  <a:lnTo>
                    <a:pt x="1263289" y="6858001"/>
                  </a:lnTo>
                  <a:lnTo>
                    <a:pt x="0" y="6858001"/>
                  </a:lnTo>
                  <a:close/>
                </a:path>
              </a:pathLst>
            </a:custGeom>
            <a:solidFill>
              <a:srgbClr val="5376F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823868" y="1133104"/>
            <a:ext cx="167102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350" dirty="0">
                <a:solidFill>
                  <a:srgbClr val="5376FB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4</a:t>
            </a:r>
            <a:endParaRPr lang="zh-CN" altLang="en-US" sz="10350" dirty="0">
              <a:solidFill>
                <a:srgbClr val="5376FB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81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sp>
        <p:nvSpPr>
          <p:cNvPr id="8" name="矩形 7"/>
          <p:cNvSpPr/>
          <p:nvPr/>
        </p:nvSpPr>
        <p:spPr>
          <a:xfrm rot="18765110">
            <a:off x="1489075" y="1620838"/>
            <a:ext cx="2160588" cy="2160588"/>
          </a:xfrm>
          <a:prstGeom prst="rect">
            <a:avLst/>
          </a:prstGeom>
          <a:solidFill>
            <a:srgbClr val="5376F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 rot="18765110">
            <a:off x="1057785" y="1621468"/>
            <a:ext cx="2160240" cy="2160240"/>
          </a:xfrm>
          <a:prstGeom prst="rect">
            <a:avLst/>
          </a:prstGeom>
          <a:blipFill dpi="0" rotWithShape="0">
            <a:blip r:embed="rId3"/>
            <a:srcRect/>
            <a:stretch>
              <a:fillRect l="-6000" r="-51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组合 3"/>
          <p:cNvGrpSpPr/>
          <p:nvPr/>
        </p:nvGrpSpPr>
        <p:grpSpPr>
          <a:xfrm>
            <a:off x="4787900" y="1276350"/>
            <a:ext cx="1917700" cy="358775"/>
            <a:chOff x="4644008" y="1059580"/>
            <a:chExt cx="1917365" cy="360042"/>
          </a:xfrm>
        </p:grpSpPr>
        <p:sp>
          <p:nvSpPr>
            <p:cNvPr id="11" name="矩形 10"/>
            <p:cNvSpPr/>
            <p:nvPr/>
          </p:nvSpPr>
          <p:spPr>
            <a:xfrm>
              <a:off x="4644008" y="1059580"/>
              <a:ext cx="1799911" cy="360042"/>
            </a:xfrm>
            <a:prstGeom prst="rect">
              <a:avLst/>
            </a:prstGeom>
            <a:noFill/>
            <a:ln>
              <a:solidFill>
                <a:srgbClr val="5376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TextBox 129"/>
            <p:cNvSpPr txBox="1"/>
            <p:nvPr/>
          </p:nvSpPr>
          <p:spPr>
            <a:xfrm>
              <a:off x="4644008" y="1080368"/>
              <a:ext cx="1917365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</p:grpSp>
      <p:sp>
        <p:nvSpPr>
          <p:cNvPr id="13" name="矩形 6"/>
          <p:cNvSpPr/>
          <p:nvPr/>
        </p:nvSpPr>
        <p:spPr>
          <a:xfrm>
            <a:off x="4643438" y="2089150"/>
            <a:ext cx="3889375" cy="228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anose="02000000000000000000" charset="-122"/>
              </a:rPr>
              <a:t>单击此处添加文本单击此处添加文本单击此处添加文本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anose="02000000000000000000" charset="-122"/>
              </a:rPr>
              <a:t>单击此处添加文本单击此处添加文本单击此处添加文本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anose="02000000000000000000" charset="-122"/>
              </a:rPr>
              <a:t>单击此处添加文本单击此处添加文本单击此处添加文本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panose="02000000000000000000" charset="-122"/>
              </a:rPr>
              <a:t>单击此处添加文本单击此处添加文本单击此处添加文本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  <a:p>
            <a:pPr marL="0" lvl="0" indent="0" eaLnBrk="1" hangingPunct="1">
              <a:lnSpc>
                <a:spcPts val="1900"/>
              </a:lnSpc>
              <a:spcBef>
                <a:spcPct val="0"/>
              </a:spcBef>
              <a:buNone/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细黑_GBK" panose="020000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50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9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4374706" y="2173214"/>
            <a:ext cx="465243" cy="386853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rgbClr val="5376F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47"/>
          <p:cNvSpPr>
            <a:spLocks noChangeAspect="1" noEditPoints="1"/>
          </p:cNvSpPr>
          <p:nvPr/>
        </p:nvSpPr>
        <p:spPr bwMode="auto">
          <a:xfrm>
            <a:off x="5004887" y="2835561"/>
            <a:ext cx="479376" cy="388800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rgbClr val="5376F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42"/>
          <p:cNvSpPr>
            <a:spLocks noChangeAspect="1" noEditPoints="1"/>
          </p:cNvSpPr>
          <p:nvPr/>
        </p:nvSpPr>
        <p:spPr bwMode="auto">
          <a:xfrm>
            <a:off x="3769841" y="2835561"/>
            <a:ext cx="303929" cy="388800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rgbClr val="5376F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4344718" y="3447819"/>
            <a:ext cx="449680" cy="388800"/>
            <a:chOff x="5169548" y="3637977"/>
            <a:chExt cx="674520" cy="583200"/>
          </a:xfrm>
          <a:solidFill>
            <a:srgbClr val="5376FB"/>
          </a:solidFill>
        </p:grpSpPr>
        <p:sp>
          <p:nvSpPr>
            <p:cNvPr id="12" name="Freeform 52"/>
            <p:cNvSpPr>
              <a:spLocks noEditPoints="1"/>
            </p:cNvSpPr>
            <p:nvPr/>
          </p:nvSpPr>
          <p:spPr bwMode="auto">
            <a:xfrm>
              <a:off x="5284736" y="3885993"/>
              <a:ext cx="456598" cy="250091"/>
            </a:xfrm>
            <a:custGeom>
              <a:avLst/>
              <a:gdLst>
                <a:gd name="T0" fmla="*/ 148 w 186"/>
                <a:gd name="T1" fmla="*/ 81 h 102"/>
                <a:gd name="T2" fmla="*/ 92 w 186"/>
                <a:gd name="T3" fmla="*/ 88 h 102"/>
                <a:gd name="T4" fmla="*/ 92 w 186"/>
                <a:gd name="T5" fmla="*/ 64 h 102"/>
                <a:gd name="T6" fmla="*/ 148 w 186"/>
                <a:gd name="T7" fmla="*/ 71 h 102"/>
                <a:gd name="T8" fmla="*/ 92 w 186"/>
                <a:gd name="T9" fmla="*/ 64 h 102"/>
                <a:gd name="T10" fmla="*/ 186 w 186"/>
                <a:gd name="T11" fmla="*/ 44 h 102"/>
                <a:gd name="T12" fmla="*/ 92 w 186"/>
                <a:gd name="T13" fmla="*/ 51 h 102"/>
                <a:gd name="T14" fmla="*/ 92 w 186"/>
                <a:gd name="T15" fmla="*/ 25 h 102"/>
                <a:gd name="T16" fmla="*/ 186 w 186"/>
                <a:gd name="T17" fmla="*/ 32 h 102"/>
                <a:gd name="T18" fmla="*/ 92 w 186"/>
                <a:gd name="T19" fmla="*/ 25 h 102"/>
                <a:gd name="T20" fmla="*/ 186 w 186"/>
                <a:gd name="T21" fmla="*/ 6 h 102"/>
                <a:gd name="T22" fmla="*/ 92 w 186"/>
                <a:gd name="T23" fmla="*/ 13 h 102"/>
                <a:gd name="T24" fmla="*/ 28 w 186"/>
                <a:gd name="T25" fmla="*/ 3 h 102"/>
                <a:gd name="T26" fmla="*/ 26 w 186"/>
                <a:gd name="T27" fmla="*/ 4 h 102"/>
                <a:gd name="T28" fmla="*/ 25 w 186"/>
                <a:gd name="T29" fmla="*/ 4 h 102"/>
                <a:gd name="T30" fmla="*/ 24 w 186"/>
                <a:gd name="T31" fmla="*/ 5 h 102"/>
                <a:gd name="T32" fmla="*/ 24 w 186"/>
                <a:gd name="T33" fmla="*/ 5 h 102"/>
                <a:gd name="T34" fmla="*/ 23 w 186"/>
                <a:gd name="T35" fmla="*/ 6 h 102"/>
                <a:gd name="T36" fmla="*/ 23 w 186"/>
                <a:gd name="T37" fmla="*/ 6 h 102"/>
                <a:gd name="T38" fmla="*/ 22 w 186"/>
                <a:gd name="T39" fmla="*/ 6 h 102"/>
                <a:gd name="T40" fmla="*/ 21 w 186"/>
                <a:gd name="T41" fmla="*/ 7 h 102"/>
                <a:gd name="T42" fmla="*/ 21 w 186"/>
                <a:gd name="T43" fmla="*/ 7 h 102"/>
                <a:gd name="T44" fmla="*/ 20 w 186"/>
                <a:gd name="T45" fmla="*/ 8 h 102"/>
                <a:gd name="T46" fmla="*/ 20 w 186"/>
                <a:gd name="T47" fmla="*/ 8 h 102"/>
                <a:gd name="T48" fmla="*/ 19 w 186"/>
                <a:gd name="T49" fmla="*/ 8 h 102"/>
                <a:gd name="T50" fmla="*/ 19 w 186"/>
                <a:gd name="T51" fmla="*/ 9 h 102"/>
                <a:gd name="T52" fmla="*/ 18 w 186"/>
                <a:gd name="T53" fmla="*/ 9 h 102"/>
                <a:gd name="T54" fmla="*/ 18 w 186"/>
                <a:gd name="T55" fmla="*/ 10 h 102"/>
                <a:gd name="T56" fmla="*/ 18 w 186"/>
                <a:gd name="T57" fmla="*/ 10 h 102"/>
                <a:gd name="T58" fmla="*/ 8 w 186"/>
                <a:gd name="T59" fmla="*/ 28 h 102"/>
                <a:gd name="T60" fmla="*/ 2 w 186"/>
                <a:gd name="T61" fmla="*/ 61 h 102"/>
                <a:gd name="T62" fmla="*/ 40 w 186"/>
                <a:gd name="T63" fmla="*/ 1 h 102"/>
                <a:gd name="T64" fmla="*/ 16 w 186"/>
                <a:gd name="T65" fmla="*/ 30 h 102"/>
                <a:gd name="T66" fmla="*/ 42 w 186"/>
                <a:gd name="T67" fmla="*/ 16 h 102"/>
                <a:gd name="T68" fmla="*/ 45 w 186"/>
                <a:gd name="T69" fmla="*/ 30 h 102"/>
                <a:gd name="T70" fmla="*/ 49 w 186"/>
                <a:gd name="T71" fmla="*/ 30 h 102"/>
                <a:gd name="T72" fmla="*/ 64 w 186"/>
                <a:gd name="T73" fmla="*/ 33 h 102"/>
                <a:gd name="T74" fmla="*/ 15 w 186"/>
                <a:gd name="T75" fmla="*/ 33 h 102"/>
                <a:gd name="T76" fmla="*/ 16 w 186"/>
                <a:gd name="T77" fmla="*/ 30 h 102"/>
                <a:gd name="T78" fmla="*/ 53 w 186"/>
                <a:gd name="T79" fmla="*/ 38 h 102"/>
                <a:gd name="T80" fmla="*/ 46 w 186"/>
                <a:gd name="T81" fmla="*/ 38 h 102"/>
                <a:gd name="T82" fmla="*/ 29 w 186"/>
                <a:gd name="T83" fmla="*/ 35 h 102"/>
                <a:gd name="T84" fmla="*/ 29 w 186"/>
                <a:gd name="T85" fmla="*/ 42 h 102"/>
                <a:gd name="T86" fmla="*/ 29 w 186"/>
                <a:gd name="T87" fmla="*/ 35 h 102"/>
                <a:gd name="T88" fmla="*/ 0 w 186"/>
                <a:gd name="T89" fmla="*/ 102 h 102"/>
                <a:gd name="T90" fmla="*/ 28 w 186"/>
                <a:gd name="T91" fmla="*/ 96 h 102"/>
                <a:gd name="T92" fmla="*/ 79 w 186"/>
                <a:gd name="T9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102">
                  <a:moveTo>
                    <a:pt x="92" y="81"/>
                  </a:moveTo>
                  <a:cubicBezTo>
                    <a:pt x="148" y="81"/>
                    <a:pt x="148" y="81"/>
                    <a:pt x="148" y="81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1"/>
                    <a:pt x="92" y="81"/>
                    <a:pt x="92" y="81"/>
                  </a:cubicBezTo>
                  <a:close/>
                  <a:moveTo>
                    <a:pt x="92" y="64"/>
                  </a:moveTo>
                  <a:cubicBezTo>
                    <a:pt x="148" y="64"/>
                    <a:pt x="148" y="64"/>
                    <a:pt x="148" y="64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64"/>
                    <a:pt x="92" y="64"/>
                    <a:pt x="92" y="64"/>
                  </a:cubicBezTo>
                  <a:close/>
                  <a:moveTo>
                    <a:pt x="92" y="44"/>
                  </a:moveTo>
                  <a:cubicBezTo>
                    <a:pt x="186" y="44"/>
                    <a:pt x="186" y="44"/>
                    <a:pt x="186" y="44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44"/>
                    <a:pt x="92" y="44"/>
                    <a:pt x="92" y="44"/>
                  </a:cubicBezTo>
                  <a:close/>
                  <a:moveTo>
                    <a:pt x="92" y="25"/>
                  </a:moveTo>
                  <a:cubicBezTo>
                    <a:pt x="186" y="25"/>
                    <a:pt x="186" y="25"/>
                    <a:pt x="186" y="25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25"/>
                    <a:pt x="92" y="25"/>
                    <a:pt x="92" y="25"/>
                  </a:cubicBezTo>
                  <a:close/>
                  <a:moveTo>
                    <a:pt x="92" y="6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6"/>
                    <a:pt x="92" y="6"/>
                    <a:pt x="92" y="6"/>
                  </a:cubicBezTo>
                  <a:close/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3" y="15"/>
                    <a:pt x="9" y="21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6" y="38"/>
                    <a:pt x="17" y="55"/>
                    <a:pt x="2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82" y="40"/>
                    <a:pt x="74" y="0"/>
                    <a:pt x="40" y="1"/>
                  </a:cubicBezTo>
                  <a:cubicBezTo>
                    <a:pt x="36" y="1"/>
                    <a:pt x="31" y="2"/>
                    <a:pt x="28" y="3"/>
                  </a:cubicBezTo>
                  <a:close/>
                  <a:moveTo>
                    <a:pt x="16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4" y="32"/>
                    <a:pt x="64" y="33"/>
                  </a:cubicBezTo>
                  <a:cubicBezTo>
                    <a:pt x="64" y="47"/>
                    <a:pt x="53" y="58"/>
                    <a:pt x="40" y="58"/>
                  </a:cubicBezTo>
                  <a:cubicBezTo>
                    <a:pt x="26" y="58"/>
                    <a:pt x="15" y="47"/>
                    <a:pt x="15" y="33"/>
                  </a:cubicBezTo>
                  <a:cubicBezTo>
                    <a:pt x="15" y="31"/>
                    <a:pt x="15" y="29"/>
                    <a:pt x="16" y="27"/>
                  </a:cubicBezTo>
                  <a:cubicBezTo>
                    <a:pt x="16" y="29"/>
                    <a:pt x="16" y="30"/>
                    <a:pt x="16" y="30"/>
                  </a:cubicBezTo>
                  <a:close/>
                  <a:moveTo>
                    <a:pt x="49" y="35"/>
                  </a:moveTo>
                  <a:cubicBezTo>
                    <a:pt x="51" y="35"/>
                    <a:pt x="53" y="37"/>
                    <a:pt x="53" y="38"/>
                  </a:cubicBezTo>
                  <a:cubicBezTo>
                    <a:pt x="53" y="40"/>
                    <a:pt x="51" y="42"/>
                    <a:pt x="49" y="42"/>
                  </a:cubicBezTo>
                  <a:cubicBezTo>
                    <a:pt x="47" y="42"/>
                    <a:pt x="46" y="40"/>
                    <a:pt x="46" y="38"/>
                  </a:cubicBezTo>
                  <a:cubicBezTo>
                    <a:pt x="46" y="37"/>
                    <a:pt x="47" y="35"/>
                    <a:pt x="49" y="35"/>
                  </a:cubicBezTo>
                  <a:close/>
                  <a:moveTo>
                    <a:pt x="29" y="35"/>
                  </a:moveTo>
                  <a:cubicBezTo>
                    <a:pt x="31" y="35"/>
                    <a:pt x="33" y="37"/>
                    <a:pt x="33" y="38"/>
                  </a:cubicBezTo>
                  <a:cubicBezTo>
                    <a:pt x="33" y="40"/>
                    <a:pt x="31" y="42"/>
                    <a:pt x="29" y="42"/>
                  </a:cubicBezTo>
                  <a:cubicBezTo>
                    <a:pt x="28" y="42"/>
                    <a:pt x="26" y="40"/>
                    <a:pt x="26" y="38"/>
                  </a:cubicBezTo>
                  <a:cubicBezTo>
                    <a:pt x="26" y="37"/>
                    <a:pt x="28" y="35"/>
                    <a:pt x="29" y="35"/>
                  </a:cubicBezTo>
                  <a:close/>
                  <a:moveTo>
                    <a:pt x="79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" y="83"/>
                    <a:pt x="12" y="68"/>
                    <a:pt x="28" y="6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67" y="68"/>
                    <a:pt x="78" y="83"/>
                    <a:pt x="7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53"/>
            <p:cNvSpPr>
              <a:spLocks noEditPoints="1"/>
            </p:cNvSpPr>
            <p:nvPr/>
          </p:nvSpPr>
          <p:spPr bwMode="auto">
            <a:xfrm>
              <a:off x="5169548" y="3637977"/>
              <a:ext cx="674520" cy="583200"/>
            </a:xfrm>
            <a:custGeom>
              <a:avLst/>
              <a:gdLst>
                <a:gd name="T0" fmla="*/ 265 w 275"/>
                <a:gd name="T1" fmla="*/ 71 h 238"/>
                <a:gd name="T2" fmla="*/ 243 w 275"/>
                <a:gd name="T3" fmla="*/ 62 h 238"/>
                <a:gd name="T4" fmla="*/ 217 w 275"/>
                <a:gd name="T5" fmla="*/ 62 h 238"/>
                <a:gd name="T6" fmla="*/ 194 w 275"/>
                <a:gd name="T7" fmla="*/ 43 h 238"/>
                <a:gd name="T8" fmla="*/ 172 w 275"/>
                <a:gd name="T9" fmla="*/ 43 h 238"/>
                <a:gd name="T10" fmla="*/ 145 w 275"/>
                <a:gd name="T11" fmla="*/ 0 h 238"/>
                <a:gd name="T12" fmla="*/ 126 w 275"/>
                <a:gd name="T13" fmla="*/ 0 h 238"/>
                <a:gd name="T14" fmla="*/ 100 w 275"/>
                <a:gd name="T15" fmla="*/ 43 h 238"/>
                <a:gd name="T16" fmla="*/ 76 w 275"/>
                <a:gd name="T17" fmla="*/ 44 h 238"/>
                <a:gd name="T18" fmla="*/ 53 w 275"/>
                <a:gd name="T19" fmla="*/ 62 h 238"/>
                <a:gd name="T20" fmla="*/ 31 w 275"/>
                <a:gd name="T21" fmla="*/ 62 h 238"/>
                <a:gd name="T22" fmla="*/ 9 w 275"/>
                <a:gd name="T23" fmla="*/ 71 h 238"/>
                <a:gd name="T24" fmla="*/ 0 w 275"/>
                <a:gd name="T25" fmla="*/ 93 h 238"/>
                <a:gd name="T26" fmla="*/ 0 w 275"/>
                <a:gd name="T27" fmla="*/ 207 h 238"/>
                <a:gd name="T28" fmla="*/ 9 w 275"/>
                <a:gd name="T29" fmla="*/ 229 h 238"/>
                <a:gd name="T30" fmla="*/ 31 w 275"/>
                <a:gd name="T31" fmla="*/ 238 h 238"/>
                <a:gd name="T32" fmla="*/ 243 w 275"/>
                <a:gd name="T33" fmla="*/ 238 h 238"/>
                <a:gd name="T34" fmla="*/ 265 w 275"/>
                <a:gd name="T35" fmla="*/ 229 h 238"/>
                <a:gd name="T36" fmla="*/ 275 w 275"/>
                <a:gd name="T37" fmla="*/ 207 h 238"/>
                <a:gd name="T38" fmla="*/ 275 w 275"/>
                <a:gd name="T39" fmla="*/ 93 h 238"/>
                <a:gd name="T40" fmla="*/ 265 w 275"/>
                <a:gd name="T41" fmla="*/ 71 h 238"/>
                <a:gd name="T42" fmla="*/ 77 w 275"/>
                <a:gd name="T43" fmla="*/ 50 h 238"/>
                <a:gd name="T44" fmla="*/ 194 w 275"/>
                <a:gd name="T45" fmla="*/ 49 h 238"/>
                <a:gd name="T46" fmla="*/ 210 w 275"/>
                <a:gd name="T47" fmla="*/ 58 h 238"/>
                <a:gd name="T48" fmla="*/ 201 w 275"/>
                <a:gd name="T49" fmla="*/ 56 h 238"/>
                <a:gd name="T50" fmla="*/ 83 w 275"/>
                <a:gd name="T51" fmla="*/ 57 h 238"/>
                <a:gd name="T52" fmla="*/ 66 w 275"/>
                <a:gd name="T53" fmla="*/ 74 h 238"/>
                <a:gd name="T54" fmla="*/ 68 w 275"/>
                <a:gd name="T55" fmla="*/ 83 h 238"/>
                <a:gd name="T56" fmla="*/ 59 w 275"/>
                <a:gd name="T57" fmla="*/ 68 h 238"/>
                <a:gd name="T58" fmla="*/ 77 w 275"/>
                <a:gd name="T59" fmla="*/ 50 h 238"/>
                <a:gd name="T60" fmla="*/ 258 w 275"/>
                <a:gd name="T61" fmla="*/ 207 h 238"/>
                <a:gd name="T62" fmla="*/ 254 w 275"/>
                <a:gd name="T63" fmla="*/ 217 h 238"/>
                <a:gd name="T64" fmla="*/ 243 w 275"/>
                <a:gd name="T65" fmla="*/ 222 h 238"/>
                <a:gd name="T66" fmla="*/ 31 w 275"/>
                <a:gd name="T67" fmla="*/ 222 h 238"/>
                <a:gd name="T68" fmla="*/ 21 w 275"/>
                <a:gd name="T69" fmla="*/ 217 h 238"/>
                <a:gd name="T70" fmla="*/ 17 w 275"/>
                <a:gd name="T71" fmla="*/ 207 h 238"/>
                <a:gd name="T72" fmla="*/ 17 w 275"/>
                <a:gd name="T73" fmla="*/ 93 h 238"/>
                <a:gd name="T74" fmla="*/ 21 w 275"/>
                <a:gd name="T75" fmla="*/ 83 h 238"/>
                <a:gd name="T76" fmla="*/ 31 w 275"/>
                <a:gd name="T77" fmla="*/ 78 h 238"/>
                <a:gd name="T78" fmla="*/ 54 w 275"/>
                <a:gd name="T79" fmla="*/ 78 h 238"/>
                <a:gd name="T80" fmla="*/ 76 w 275"/>
                <a:gd name="T81" fmla="*/ 92 h 238"/>
                <a:gd name="T82" fmla="*/ 194 w 275"/>
                <a:gd name="T83" fmla="*/ 92 h 238"/>
                <a:gd name="T84" fmla="*/ 215 w 275"/>
                <a:gd name="T85" fmla="*/ 78 h 238"/>
                <a:gd name="T86" fmla="*/ 243 w 275"/>
                <a:gd name="T87" fmla="*/ 78 h 238"/>
                <a:gd name="T88" fmla="*/ 254 w 275"/>
                <a:gd name="T89" fmla="*/ 83 h 238"/>
                <a:gd name="T90" fmla="*/ 258 w 275"/>
                <a:gd name="T91" fmla="*/ 93 h 238"/>
                <a:gd name="T92" fmla="*/ 258 w 275"/>
                <a:gd name="T93" fmla="*/ 20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5" h="238">
                  <a:moveTo>
                    <a:pt x="265" y="71"/>
                  </a:moveTo>
                  <a:cubicBezTo>
                    <a:pt x="260" y="65"/>
                    <a:pt x="252" y="62"/>
                    <a:pt x="243" y="62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215" y="51"/>
                    <a:pt x="205" y="43"/>
                    <a:pt x="194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55" y="30"/>
                    <a:pt x="148" y="15"/>
                    <a:pt x="145" y="0"/>
                  </a:cubicBezTo>
                  <a:cubicBezTo>
                    <a:pt x="138" y="0"/>
                    <a:pt x="132" y="0"/>
                    <a:pt x="126" y="0"/>
                  </a:cubicBezTo>
                  <a:cubicBezTo>
                    <a:pt x="123" y="20"/>
                    <a:pt x="114" y="33"/>
                    <a:pt x="100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65" y="44"/>
                    <a:pt x="56" y="51"/>
                    <a:pt x="53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3" y="62"/>
                    <a:pt x="15" y="65"/>
                    <a:pt x="9" y="71"/>
                  </a:cubicBezTo>
                  <a:cubicBezTo>
                    <a:pt x="3" y="77"/>
                    <a:pt x="0" y="84"/>
                    <a:pt x="0" y="9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3" y="223"/>
                    <a:pt x="9" y="229"/>
                  </a:cubicBezTo>
                  <a:cubicBezTo>
                    <a:pt x="15" y="235"/>
                    <a:pt x="23" y="238"/>
                    <a:pt x="31" y="238"/>
                  </a:cubicBezTo>
                  <a:cubicBezTo>
                    <a:pt x="243" y="238"/>
                    <a:pt x="243" y="238"/>
                    <a:pt x="243" y="238"/>
                  </a:cubicBezTo>
                  <a:cubicBezTo>
                    <a:pt x="252" y="238"/>
                    <a:pt x="260" y="235"/>
                    <a:pt x="265" y="229"/>
                  </a:cubicBezTo>
                  <a:cubicBezTo>
                    <a:pt x="271" y="223"/>
                    <a:pt x="275" y="215"/>
                    <a:pt x="275" y="207"/>
                  </a:cubicBezTo>
                  <a:cubicBezTo>
                    <a:pt x="275" y="93"/>
                    <a:pt x="275" y="93"/>
                    <a:pt x="275" y="93"/>
                  </a:cubicBezTo>
                  <a:cubicBezTo>
                    <a:pt x="275" y="84"/>
                    <a:pt x="271" y="77"/>
                    <a:pt x="265" y="71"/>
                  </a:cubicBezTo>
                  <a:close/>
                  <a:moveTo>
                    <a:pt x="77" y="50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9"/>
                    <a:pt x="207" y="53"/>
                    <a:pt x="210" y="58"/>
                  </a:cubicBezTo>
                  <a:cubicBezTo>
                    <a:pt x="207" y="57"/>
                    <a:pt x="204" y="56"/>
                    <a:pt x="201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74" y="57"/>
                    <a:pt x="66" y="65"/>
                    <a:pt x="66" y="74"/>
                  </a:cubicBezTo>
                  <a:cubicBezTo>
                    <a:pt x="66" y="77"/>
                    <a:pt x="66" y="80"/>
                    <a:pt x="68" y="83"/>
                  </a:cubicBezTo>
                  <a:cubicBezTo>
                    <a:pt x="63" y="80"/>
                    <a:pt x="59" y="74"/>
                    <a:pt x="59" y="68"/>
                  </a:cubicBezTo>
                  <a:cubicBezTo>
                    <a:pt x="59" y="58"/>
                    <a:pt x="67" y="50"/>
                    <a:pt x="77" y="50"/>
                  </a:cubicBezTo>
                  <a:close/>
                  <a:moveTo>
                    <a:pt x="258" y="207"/>
                  </a:moveTo>
                  <a:cubicBezTo>
                    <a:pt x="258" y="211"/>
                    <a:pt x="256" y="214"/>
                    <a:pt x="254" y="217"/>
                  </a:cubicBezTo>
                  <a:cubicBezTo>
                    <a:pt x="251" y="220"/>
                    <a:pt x="247" y="222"/>
                    <a:pt x="243" y="222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27" y="222"/>
                    <a:pt x="24" y="220"/>
                    <a:pt x="21" y="217"/>
                  </a:cubicBezTo>
                  <a:cubicBezTo>
                    <a:pt x="18" y="214"/>
                    <a:pt x="17" y="211"/>
                    <a:pt x="17" y="207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89"/>
                    <a:pt x="18" y="85"/>
                    <a:pt x="21" y="83"/>
                  </a:cubicBezTo>
                  <a:cubicBezTo>
                    <a:pt x="24" y="80"/>
                    <a:pt x="27" y="78"/>
                    <a:pt x="31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8" y="87"/>
                    <a:pt x="67" y="92"/>
                    <a:pt x="76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203" y="92"/>
                    <a:pt x="211" y="86"/>
                    <a:pt x="215" y="78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7" y="78"/>
                    <a:pt x="251" y="80"/>
                    <a:pt x="254" y="83"/>
                  </a:cubicBezTo>
                  <a:cubicBezTo>
                    <a:pt x="256" y="85"/>
                    <a:pt x="258" y="89"/>
                    <a:pt x="258" y="93"/>
                  </a:cubicBezTo>
                  <a:lnTo>
                    <a:pt x="25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06872" y="1455162"/>
            <a:ext cx="1525938" cy="1516360"/>
            <a:chOff x="3006872" y="1129208"/>
            <a:chExt cx="1525938" cy="1516360"/>
          </a:xfrm>
          <a:solidFill>
            <a:srgbClr val="5376FB"/>
          </a:solidFill>
        </p:grpSpPr>
        <p:sp>
          <p:nvSpPr>
            <p:cNvPr id="15" name="圆角矩形 26"/>
            <p:cNvSpPr/>
            <p:nvPr/>
          </p:nvSpPr>
          <p:spPr>
            <a:xfrm>
              <a:off x="3006872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35"/>
            <p:cNvSpPr txBox="1"/>
            <p:nvPr/>
          </p:nvSpPr>
          <p:spPr>
            <a:xfrm>
              <a:off x="3542656" y="1649338"/>
              <a:ext cx="561372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07328" y="1455162"/>
            <a:ext cx="1525938" cy="1516360"/>
            <a:chOff x="4607328" y="1129208"/>
            <a:chExt cx="1525938" cy="1516360"/>
          </a:xfrm>
          <a:solidFill>
            <a:srgbClr val="5376FB"/>
          </a:solidFill>
        </p:grpSpPr>
        <p:sp>
          <p:nvSpPr>
            <p:cNvPr id="18" name="圆角矩形 26"/>
            <p:cNvSpPr/>
            <p:nvPr/>
          </p:nvSpPr>
          <p:spPr>
            <a:xfrm flipH="1">
              <a:off x="4607328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38"/>
            <p:cNvSpPr txBox="1"/>
            <p:nvPr/>
          </p:nvSpPr>
          <p:spPr>
            <a:xfrm>
              <a:off x="5089611" y="1649338"/>
              <a:ext cx="61106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07329" y="3067280"/>
            <a:ext cx="1525938" cy="1516360"/>
            <a:chOff x="4607329" y="2741326"/>
            <a:chExt cx="1525938" cy="1516360"/>
          </a:xfrm>
          <a:solidFill>
            <a:srgbClr val="5376FB"/>
          </a:solidFill>
        </p:grpSpPr>
        <p:sp>
          <p:nvSpPr>
            <p:cNvPr id="21" name="圆角矩形 26"/>
            <p:cNvSpPr/>
            <p:nvPr/>
          </p:nvSpPr>
          <p:spPr>
            <a:xfrm flipH="1" flipV="1">
              <a:off x="4607329" y="2741326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41"/>
            <p:cNvSpPr txBox="1"/>
            <p:nvPr/>
          </p:nvSpPr>
          <p:spPr>
            <a:xfrm>
              <a:off x="5089611" y="3139103"/>
              <a:ext cx="62228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06872" y="3071614"/>
            <a:ext cx="1525938" cy="1516360"/>
            <a:chOff x="3006872" y="2745660"/>
            <a:chExt cx="1525938" cy="1516360"/>
          </a:xfrm>
          <a:solidFill>
            <a:srgbClr val="5376FB"/>
          </a:solidFill>
        </p:grpSpPr>
        <p:sp>
          <p:nvSpPr>
            <p:cNvPr id="24" name="圆角矩形 26"/>
            <p:cNvSpPr/>
            <p:nvPr/>
          </p:nvSpPr>
          <p:spPr>
            <a:xfrm flipV="1">
              <a:off x="3006872" y="2745660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44"/>
            <p:cNvSpPr txBox="1"/>
            <p:nvPr/>
          </p:nvSpPr>
          <p:spPr>
            <a:xfrm>
              <a:off x="3542656" y="3139103"/>
              <a:ext cx="609462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H="1">
            <a:off x="2577260" y="2366289"/>
            <a:ext cx="720080" cy="0"/>
          </a:xfrm>
          <a:prstGeom prst="line">
            <a:avLst/>
          </a:prstGeom>
          <a:ln w="6350">
            <a:solidFill>
              <a:schemeClr val="bg2">
                <a:lumMod val="75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683568" y="2045802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5868144" y="2366289"/>
            <a:ext cx="515214" cy="0"/>
          </a:xfrm>
          <a:prstGeom prst="line">
            <a:avLst/>
          </a:prstGeom>
          <a:ln w="6350">
            <a:solidFill>
              <a:schemeClr val="bg2">
                <a:lumMod val="75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6386246" y="2045802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868144" y="3674228"/>
            <a:ext cx="515214" cy="0"/>
          </a:xfrm>
          <a:prstGeom prst="line">
            <a:avLst/>
          </a:prstGeom>
          <a:ln w="6350">
            <a:solidFill>
              <a:schemeClr val="bg2">
                <a:lumMod val="75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6386246" y="3353741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2577260" y="3674228"/>
            <a:ext cx="720080" cy="0"/>
          </a:xfrm>
          <a:prstGeom prst="line">
            <a:avLst/>
          </a:prstGeom>
          <a:ln w="6350">
            <a:solidFill>
              <a:schemeClr val="bg2">
                <a:lumMod val="75000"/>
                <a:alpha val="99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683568" y="3353741"/>
            <a:ext cx="18936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</a:p>
        </p:txBody>
      </p:sp>
    </p:spTree>
    <p:extLst>
      <p:ext uri="{BB962C8B-B14F-4D97-AF65-F5344CB8AC3E}">
        <p14:creationId xmlns:p14="http://schemas.microsoft.com/office/powerpoint/2010/main" val="31385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4" presetClass="path" presetSubtype="0" accel="50000" decel="5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22222E-6 L 0 0.03334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6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9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1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2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5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6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9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0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6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7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7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8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92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8" grpId="0" animBg="1"/>
          <p:bldP spid="9" grpId="0" animBg="1"/>
          <p:bldP spid="10" grpId="0" animBg="1"/>
          <p:bldP spid="27" grpId="0"/>
          <p:bldP spid="29" grpId="0"/>
          <p:bldP spid="31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4" presetClass="path" presetSubtype="0" accel="50000" decel="5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22222E-6 L 0 0.03334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66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6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7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7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8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9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8" grpId="0" animBg="1"/>
          <p:bldP spid="9" grpId="0" animBg="1"/>
          <p:bldP spid="10" grpId="0" animBg="1"/>
          <p:bldP spid="27" grpId="0"/>
          <p:bldP spid="29" grpId="0"/>
          <p:bldP spid="31" grpId="0"/>
          <p:bldP spid="3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pic>
        <p:nvPicPr>
          <p:cNvPr id="8" name="Picture 2" descr="C:\Documents and Settings\Administrator\My Documents\商务图片\Nipic_2457331_20110113224908934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8" y="547464"/>
            <a:ext cx="35485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7"/>
          <p:cNvSpPr>
            <a:spLocks/>
          </p:cNvSpPr>
          <p:nvPr/>
        </p:nvSpPr>
        <p:spPr bwMode="auto">
          <a:xfrm>
            <a:off x="2787617" y="1705572"/>
            <a:ext cx="2330356" cy="2127647"/>
          </a:xfrm>
          <a:custGeom>
            <a:avLst/>
            <a:gdLst>
              <a:gd name="T0" fmla="*/ 2017840 w 4137"/>
              <a:gd name="T1" fmla="*/ 111191 h 3776"/>
              <a:gd name="T2" fmla="*/ 2725247 w 4137"/>
              <a:gd name="T3" fmla="*/ 1730216 h 3776"/>
              <a:gd name="T4" fmla="*/ 1100913 w 4137"/>
              <a:gd name="T5" fmla="*/ 2452955 h 3776"/>
              <a:gd name="T6" fmla="*/ 372478 w 4137"/>
              <a:gd name="T7" fmla="*/ 843696 h 3776"/>
              <a:gd name="T8" fmla="*/ 261335 w 4137"/>
              <a:gd name="T9" fmla="*/ 800873 h 3776"/>
              <a:gd name="T10" fmla="*/ 1058108 w 4137"/>
              <a:gd name="T11" fmla="*/ 2564146 h 3776"/>
              <a:gd name="T12" fmla="*/ 2836390 w 4137"/>
              <a:gd name="T13" fmla="*/ 1773039 h 3776"/>
              <a:gd name="T14" fmla="*/ 2060645 w 4137"/>
              <a:gd name="T15" fmla="*/ 0 h 3776"/>
              <a:gd name="T16" fmla="*/ 2017840 w 4137"/>
              <a:gd name="T17" fmla="*/ 111191 h 3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37" h="3776">
                <a:moveTo>
                  <a:pt x="2687" y="148"/>
                </a:moveTo>
                <a:cubicBezTo>
                  <a:pt x="3536" y="487"/>
                  <a:pt x="3958" y="1447"/>
                  <a:pt x="3629" y="2303"/>
                </a:cubicBezTo>
                <a:cubicBezTo>
                  <a:pt x="3297" y="3166"/>
                  <a:pt x="2328" y="3597"/>
                  <a:pt x="1466" y="3265"/>
                </a:cubicBezTo>
                <a:cubicBezTo>
                  <a:pt x="610" y="2936"/>
                  <a:pt x="179" y="1980"/>
                  <a:pt x="496" y="1123"/>
                </a:cubicBezTo>
                <a:lnTo>
                  <a:pt x="348" y="1066"/>
                </a:lnTo>
                <a:cubicBezTo>
                  <a:pt x="0" y="2005"/>
                  <a:pt x="471" y="3053"/>
                  <a:pt x="1409" y="3413"/>
                </a:cubicBezTo>
                <a:cubicBezTo>
                  <a:pt x="2353" y="3776"/>
                  <a:pt x="3414" y="3305"/>
                  <a:pt x="3777" y="2360"/>
                </a:cubicBezTo>
                <a:cubicBezTo>
                  <a:pt x="4137" y="1422"/>
                  <a:pt x="3675" y="371"/>
                  <a:pt x="2744" y="0"/>
                </a:cubicBezTo>
                <a:lnTo>
                  <a:pt x="2687" y="148"/>
                </a:lnTo>
                <a:close/>
              </a:path>
            </a:pathLst>
          </a:custGeom>
          <a:solidFill>
            <a:srgbClr val="5376FB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/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825212" y="2587825"/>
            <a:ext cx="2322021" cy="1964531"/>
          </a:xfrm>
          <a:custGeom>
            <a:avLst/>
            <a:gdLst>
              <a:gd name="T0" fmla="*/ 2342371 w 4122"/>
              <a:gd name="T1" fmla="*/ 93898 h 3487"/>
              <a:gd name="T2" fmla="*/ 2533876 w 4122"/>
              <a:gd name="T3" fmla="*/ 1850164 h 3487"/>
              <a:gd name="T4" fmla="*/ 767523 w 4122"/>
              <a:gd name="T5" fmla="*/ 2053734 h 3487"/>
              <a:gd name="T6" fmla="*/ 553488 w 4122"/>
              <a:gd name="T7" fmla="*/ 299722 h 3487"/>
              <a:gd name="T8" fmla="*/ 460363 w 4122"/>
              <a:gd name="T9" fmla="*/ 226106 h 3487"/>
              <a:gd name="T10" fmla="*/ 693174 w 4122"/>
              <a:gd name="T11" fmla="*/ 2146881 h 3487"/>
              <a:gd name="T12" fmla="*/ 2627001 w 4122"/>
              <a:gd name="T13" fmla="*/ 1923780 h 3487"/>
              <a:gd name="T14" fmla="*/ 2416720 w 4122"/>
              <a:gd name="T15" fmla="*/ 0 h 3487"/>
              <a:gd name="T16" fmla="*/ 2342371 w 4122"/>
              <a:gd name="T17" fmla="*/ 93898 h 34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22" h="3487">
                <a:moveTo>
                  <a:pt x="3119" y="125"/>
                </a:moveTo>
                <a:cubicBezTo>
                  <a:pt x="3828" y="702"/>
                  <a:pt x="3944" y="1744"/>
                  <a:pt x="3374" y="2463"/>
                </a:cubicBezTo>
                <a:cubicBezTo>
                  <a:pt x="2799" y="3187"/>
                  <a:pt x="1746" y="3308"/>
                  <a:pt x="1022" y="2734"/>
                </a:cubicBezTo>
                <a:cubicBezTo>
                  <a:pt x="303" y="2164"/>
                  <a:pt x="178" y="1123"/>
                  <a:pt x="737" y="399"/>
                </a:cubicBezTo>
                <a:lnTo>
                  <a:pt x="613" y="301"/>
                </a:lnTo>
                <a:cubicBezTo>
                  <a:pt x="0" y="1093"/>
                  <a:pt x="136" y="2234"/>
                  <a:pt x="923" y="2858"/>
                </a:cubicBezTo>
                <a:cubicBezTo>
                  <a:pt x="1716" y="3487"/>
                  <a:pt x="2869" y="3354"/>
                  <a:pt x="3498" y="2561"/>
                </a:cubicBezTo>
                <a:cubicBezTo>
                  <a:pt x="4122" y="1774"/>
                  <a:pt x="3996" y="632"/>
                  <a:pt x="3218" y="0"/>
                </a:cubicBezTo>
                <a:lnTo>
                  <a:pt x="3119" y="125"/>
                </a:lnTo>
                <a:close/>
              </a:path>
            </a:pathLst>
          </a:custGeom>
          <a:solidFill>
            <a:srgbClr val="5376FB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152675" y="676275"/>
            <a:ext cx="2207706" cy="2125266"/>
          </a:xfrm>
          <a:custGeom>
            <a:avLst/>
            <a:gdLst>
              <a:gd name="T0" fmla="*/ 1266961 w 3919"/>
              <a:gd name="T1" fmla="*/ 2716525 h 3773"/>
              <a:gd name="T2" fmla="*/ 232063 w 3919"/>
              <a:gd name="T3" fmla="*/ 1285036 h 3773"/>
              <a:gd name="T4" fmla="*/ 1666501 w 3919"/>
              <a:gd name="T5" fmla="*/ 233575 h 3773"/>
              <a:gd name="T6" fmla="*/ 2720174 w 3919"/>
              <a:gd name="T7" fmla="*/ 1651545 h 3773"/>
              <a:gd name="T8" fmla="*/ 2837332 w 3919"/>
              <a:gd name="T9" fmla="*/ 1669570 h 3773"/>
              <a:gd name="T10" fmla="*/ 1684525 w 3919"/>
              <a:gd name="T11" fmla="*/ 116412 h 3773"/>
              <a:gd name="T12" fmla="*/ 114905 w 3919"/>
              <a:gd name="T13" fmla="*/ 1267011 h 3773"/>
              <a:gd name="T14" fmla="*/ 1248937 w 3919"/>
              <a:gd name="T15" fmla="*/ 2833688 h 3773"/>
              <a:gd name="T16" fmla="*/ 1266961 w 3919"/>
              <a:gd name="T17" fmla="*/ 2716525 h 37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19" h="3773">
                <a:moveTo>
                  <a:pt x="1687" y="3617"/>
                </a:moveTo>
                <a:cubicBezTo>
                  <a:pt x="785" y="3466"/>
                  <a:pt x="170" y="2617"/>
                  <a:pt x="309" y="1711"/>
                </a:cubicBezTo>
                <a:cubicBezTo>
                  <a:pt x="450" y="797"/>
                  <a:pt x="1305" y="171"/>
                  <a:pt x="2219" y="311"/>
                </a:cubicBezTo>
                <a:cubicBezTo>
                  <a:pt x="3125" y="451"/>
                  <a:pt x="3749" y="1294"/>
                  <a:pt x="3622" y="2199"/>
                </a:cubicBezTo>
                <a:lnTo>
                  <a:pt x="3778" y="2223"/>
                </a:lnTo>
                <a:cubicBezTo>
                  <a:pt x="3919" y="1231"/>
                  <a:pt x="3236" y="308"/>
                  <a:pt x="2243" y="155"/>
                </a:cubicBezTo>
                <a:cubicBezTo>
                  <a:pt x="1243" y="0"/>
                  <a:pt x="307" y="687"/>
                  <a:pt x="153" y="1687"/>
                </a:cubicBezTo>
                <a:cubicBezTo>
                  <a:pt x="0" y="2680"/>
                  <a:pt x="675" y="3609"/>
                  <a:pt x="1663" y="3773"/>
                </a:cubicBezTo>
                <a:lnTo>
                  <a:pt x="1687" y="3617"/>
                </a:lnTo>
                <a:close/>
              </a:path>
            </a:pathLst>
          </a:custGeom>
          <a:solidFill>
            <a:srgbClr val="5376FB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/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62177" y="843558"/>
            <a:ext cx="654929" cy="653654"/>
          </a:xfrm>
          <a:prstGeom prst="ellipse">
            <a:avLst/>
          </a:prstGeom>
          <a:solidFill>
            <a:srgbClr val="5376FB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1814749" y="4073725"/>
            <a:ext cx="653738" cy="653653"/>
          </a:xfrm>
          <a:prstGeom prst="ellipse">
            <a:avLst/>
          </a:prstGeom>
          <a:solidFill>
            <a:srgbClr val="5376FB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583313" y="2749750"/>
            <a:ext cx="653738" cy="653653"/>
          </a:xfrm>
          <a:prstGeom prst="ellipse">
            <a:avLst/>
          </a:prstGeom>
          <a:solidFill>
            <a:srgbClr val="5376FB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15" name="TextBox 60"/>
          <p:cNvSpPr txBox="1">
            <a:spLocks noChangeArrowheads="1"/>
          </p:cNvSpPr>
          <p:nvPr/>
        </p:nvSpPr>
        <p:spPr bwMode="auto">
          <a:xfrm>
            <a:off x="1080038" y="889994"/>
            <a:ext cx="58229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en-US" sz="27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61"/>
          <p:cNvSpPr txBox="1">
            <a:spLocks noChangeArrowheads="1"/>
          </p:cNvSpPr>
          <p:nvPr/>
        </p:nvSpPr>
        <p:spPr bwMode="auto">
          <a:xfrm>
            <a:off x="1224292" y="2804110"/>
            <a:ext cx="1563325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1546712" y="1122449"/>
            <a:ext cx="1521818" cy="120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indent="396000" algn="just" eaLnBrk="1" hangingPunct="1">
              <a:lnSpc>
                <a:spcPct val="125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3252022" y="2013944"/>
            <a:ext cx="1350344" cy="14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838565" y="4155878"/>
            <a:ext cx="58110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en-US" sz="27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4633326" y="2845000"/>
            <a:ext cx="58110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en-US" sz="27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42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10" grpId="0" animBg="1"/>
      <p:bldP spid="11" grpId="0" animBg="1"/>
      <p:bldP spid="12" grpId="0" animBg="1" autoUpdateAnimBg="0"/>
      <p:bldP spid="13" grpId="0" animBg="1" autoUpdateAnimBg="0"/>
      <p:bldP spid="14" grpId="0" animBg="1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flipH="1" flipV="1">
            <a:off x="0" y="0"/>
            <a:ext cx="5423405" cy="5143500"/>
          </a:xfrm>
          <a:custGeom>
            <a:avLst/>
            <a:gdLst>
              <a:gd name="connsiteX0" fmla="*/ 3959468 w 7231206"/>
              <a:gd name="connsiteY0" fmla="*/ 0 h 6858000"/>
              <a:gd name="connsiteX1" fmla="*/ 5389706 w 7231206"/>
              <a:gd name="connsiteY1" fmla="*/ 0 h 6858000"/>
              <a:gd name="connsiteX2" fmla="*/ 7155006 w 7231206"/>
              <a:gd name="connsiteY2" fmla="*/ 0 h 6858000"/>
              <a:gd name="connsiteX3" fmla="*/ 7231206 w 7231206"/>
              <a:gd name="connsiteY3" fmla="*/ 0 h 6858000"/>
              <a:gd name="connsiteX4" fmla="*/ 7231206 w 7231206"/>
              <a:gd name="connsiteY4" fmla="*/ 6858000 h 6858000"/>
              <a:gd name="connsiteX5" fmla="*/ 7155006 w 7231206"/>
              <a:gd name="connsiteY5" fmla="*/ 6858000 h 6858000"/>
              <a:gd name="connsiteX6" fmla="*/ 5389706 w 7231206"/>
              <a:gd name="connsiteY6" fmla="*/ 6858000 h 6858000"/>
              <a:gd name="connsiteX7" fmla="*/ 0 w 723120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1206" h="6858000">
                <a:moveTo>
                  <a:pt x="3959468" y="0"/>
                </a:moveTo>
                <a:lnTo>
                  <a:pt x="5389706" y="0"/>
                </a:lnTo>
                <a:lnTo>
                  <a:pt x="7155006" y="0"/>
                </a:lnTo>
                <a:lnTo>
                  <a:pt x="7231206" y="0"/>
                </a:lnTo>
                <a:lnTo>
                  <a:pt x="7231206" y="6858000"/>
                </a:lnTo>
                <a:lnTo>
                  <a:pt x="7155006" y="6858000"/>
                </a:lnTo>
                <a:lnTo>
                  <a:pt x="5389706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5" name="组合 4"/>
          <p:cNvGrpSpPr/>
          <p:nvPr/>
        </p:nvGrpSpPr>
        <p:grpSpPr>
          <a:xfrm>
            <a:off x="7494629" y="2416418"/>
            <a:ext cx="888518" cy="1805065"/>
            <a:chOff x="9573738" y="3183789"/>
            <a:chExt cx="1184691" cy="2406751"/>
          </a:xfrm>
        </p:grpSpPr>
        <p:sp>
          <p:nvSpPr>
            <p:cNvPr id="6" name="文本框 5"/>
            <p:cNvSpPr txBox="1"/>
            <p:nvPr/>
          </p:nvSpPr>
          <p:spPr>
            <a:xfrm>
              <a:off x="9573738" y="4113213"/>
              <a:ext cx="1028700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目录</a:t>
              </a:r>
              <a:endParaRPr lang="en-US" altLang="zh-CN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9713699" y="3736076"/>
              <a:ext cx="159701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schemeClr val="bg1">
                      <a:lumMod val="75000"/>
                    </a:schemeClr>
                  </a:solidFill>
                  <a:ea typeface="方正大标宋简体" panose="02010601030101010101" pitchFamily="2" charset="-122"/>
                </a:rPr>
                <a:t>CONTENTS</a:t>
              </a:r>
              <a:endParaRPr lang="zh-CN" altLang="en-US" sz="1800" dirty="0">
                <a:solidFill>
                  <a:schemeClr val="bg1">
                    <a:lumMod val="75000"/>
                  </a:schemeClr>
                </a:solidFill>
                <a:ea typeface="方正大标宋简体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11483" y="835520"/>
            <a:ext cx="2749955" cy="600164"/>
            <a:chOff x="7167668" y="1152127"/>
            <a:chExt cx="3666606" cy="800219"/>
          </a:xfrm>
        </p:grpSpPr>
        <p:sp>
          <p:nvSpPr>
            <p:cNvPr id="9" name="矩形 8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  <p:cNvSpPr/>
            <p:nvPr/>
          </p:nvSpPr>
          <p:spPr>
            <a:xfrm>
              <a:off x="7700135" y="1267544"/>
              <a:ext cx="3134139" cy="500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3"/>
                </a:buClr>
              </a:pPr>
              <a:r>
                <a:rPr lang="zh-CN" altLang="en-US" sz="101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单击添加标题</a:t>
              </a:r>
              <a:endParaRPr lang="en-US" altLang="zh-CN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r>
                <a:rPr lang="en-US" altLang="zh-CN" sz="825" dirty="0">
                  <a:solidFill>
                    <a:schemeClr val="bg1">
                      <a:lumMod val="50000"/>
                    </a:schemeClr>
                  </a:solidFill>
                  <a:ea typeface="+mj-ea"/>
                </a:rPr>
                <a:t>Click here to add a title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167668" y="1152127"/>
              <a:ext cx="58092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rgbClr val="5376FB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1</a:t>
              </a:r>
              <a:endParaRPr lang="zh-CN" altLang="en-US" sz="3300" dirty="0">
                <a:solidFill>
                  <a:srgbClr val="5376FB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85288" y="1561793"/>
            <a:ext cx="2753557" cy="600164"/>
            <a:chOff x="6384125" y="2071332"/>
            <a:chExt cx="3671409" cy="800219"/>
          </a:xfrm>
        </p:grpSpPr>
        <p:sp>
          <p:nvSpPr>
            <p:cNvPr id="12" name="矩形 11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  <p:cNvSpPr/>
            <p:nvPr/>
          </p:nvSpPr>
          <p:spPr>
            <a:xfrm>
              <a:off x="6921396" y="2186749"/>
              <a:ext cx="3134138" cy="500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3"/>
                </a:buClr>
              </a:pPr>
              <a:r>
                <a:rPr lang="zh-CN" altLang="en-US" sz="101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单击添加标题</a:t>
              </a:r>
              <a:endParaRPr lang="en-US" altLang="zh-CN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endParaRPr>
            </a:p>
            <a:p>
              <a:r>
                <a:rPr lang="en-US" altLang="zh-CN" sz="825" dirty="0">
                  <a:solidFill>
                    <a:schemeClr val="bg1">
                      <a:lumMod val="50000"/>
                    </a:schemeClr>
                  </a:solidFill>
                </a:rPr>
                <a:t>Click here to add a title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384125" y="2071332"/>
              <a:ext cx="58092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rgbClr val="5376FB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2</a:t>
              </a:r>
              <a:endParaRPr lang="zh-CN" altLang="en-US" sz="3300" dirty="0">
                <a:solidFill>
                  <a:srgbClr val="5376FB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62538" y="2288067"/>
            <a:ext cx="2750111" cy="600164"/>
            <a:chOff x="5889381" y="3056083"/>
            <a:chExt cx="3666815" cy="800219"/>
          </a:xfrm>
        </p:grpSpPr>
        <p:sp>
          <p:nvSpPr>
            <p:cNvPr id="15" name="矩形 14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  <p:cNvSpPr/>
            <p:nvPr/>
          </p:nvSpPr>
          <p:spPr>
            <a:xfrm>
              <a:off x="6422058" y="3171500"/>
              <a:ext cx="3134138" cy="500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3"/>
                </a:buClr>
              </a:pPr>
              <a:r>
                <a:rPr lang="zh-CN" altLang="en-US" sz="101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单击添加标题</a:t>
              </a:r>
              <a:endParaRPr lang="en-US" altLang="zh-CN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endParaRPr>
            </a:p>
            <a:p>
              <a:pPr>
                <a:tabLst>
                  <a:tab pos="64294" algn="l"/>
                </a:tabLst>
              </a:pPr>
              <a:r>
                <a:rPr lang="en-US" altLang="zh-CN" sz="825" dirty="0">
                  <a:solidFill>
                    <a:schemeClr val="bg1">
                      <a:lumMod val="50000"/>
                    </a:schemeClr>
                  </a:solidFill>
                </a:rPr>
                <a:t>Click here to add a title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89381" y="3056083"/>
              <a:ext cx="58092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rgbClr val="5376FB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3</a:t>
              </a:r>
              <a:endParaRPr lang="zh-CN" altLang="en-US" sz="3300" dirty="0">
                <a:solidFill>
                  <a:srgbClr val="5376FB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26511" y="3014344"/>
            <a:ext cx="2763392" cy="600164"/>
            <a:chOff x="5372338" y="4042389"/>
            <a:chExt cx="3684522" cy="800218"/>
          </a:xfrm>
        </p:grpSpPr>
        <p:sp>
          <p:nvSpPr>
            <p:cNvPr id="18" name="矩形 17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  <p:cNvSpPr/>
            <p:nvPr/>
          </p:nvSpPr>
          <p:spPr>
            <a:xfrm>
              <a:off x="5922721" y="4156252"/>
              <a:ext cx="3134139" cy="500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3"/>
                </a:buClr>
              </a:pPr>
              <a:r>
                <a:rPr lang="zh-CN" altLang="en-US" sz="101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单击添加标题</a:t>
              </a:r>
              <a:endParaRPr lang="en-US" altLang="zh-CN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endParaRPr>
            </a:p>
            <a:p>
              <a:r>
                <a:rPr lang="en-US" altLang="zh-CN" sz="825" dirty="0">
                  <a:solidFill>
                    <a:schemeClr val="bg1">
                      <a:lumMod val="50000"/>
                    </a:schemeClr>
                  </a:solidFill>
                </a:rPr>
                <a:t>Click here to add a title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372338" y="4042389"/>
              <a:ext cx="580923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rgbClr val="5376FB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4</a:t>
              </a:r>
              <a:endParaRPr lang="zh-CN" altLang="en-US" sz="3300" dirty="0">
                <a:solidFill>
                  <a:srgbClr val="5376FB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99405" y="3740613"/>
            <a:ext cx="2754467" cy="600164"/>
            <a:chOff x="4884898" y="5025586"/>
            <a:chExt cx="3672622" cy="800219"/>
          </a:xfrm>
        </p:grpSpPr>
        <p:sp>
          <p:nvSpPr>
            <p:cNvPr id="21" name="矩形 20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  <p:cNvSpPr/>
            <p:nvPr/>
          </p:nvSpPr>
          <p:spPr>
            <a:xfrm>
              <a:off x="5423382" y="5141003"/>
              <a:ext cx="3134138" cy="500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3"/>
                </a:buClr>
              </a:pPr>
              <a:r>
                <a:rPr lang="zh-CN" altLang="en-US" sz="101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单击添加标题</a:t>
              </a:r>
              <a:endParaRPr lang="en-US" altLang="zh-CN" sz="1013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endParaRPr>
            </a:p>
            <a:p>
              <a:r>
                <a:rPr lang="en-US" altLang="zh-CN" sz="825" dirty="0">
                  <a:solidFill>
                    <a:schemeClr val="bg1">
                      <a:lumMod val="50000"/>
                    </a:schemeClr>
                  </a:solidFill>
                </a:rPr>
                <a:t>Click here to add a title</a:t>
              </a:r>
              <a:endParaRPr lang="en-US" altLang="zh-CN" sz="1013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884898" y="5025586"/>
              <a:ext cx="58092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rgbClr val="5376FB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5</a:t>
              </a:r>
              <a:endParaRPr lang="zh-CN" altLang="en-US" sz="3300" dirty="0">
                <a:solidFill>
                  <a:srgbClr val="5376FB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2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375E-6 -2.22222E-6 L -0.02474 -2.22222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1560" y="1307862"/>
            <a:ext cx="1974733" cy="1447005"/>
            <a:chOff x="686233" y="1462407"/>
            <a:chExt cx="1974733" cy="1447005"/>
          </a:xfrm>
        </p:grpSpPr>
        <p:sp>
          <p:nvSpPr>
            <p:cNvPr id="9" name="燕尾形 8"/>
            <p:cNvSpPr/>
            <p:nvPr/>
          </p:nvSpPr>
          <p:spPr>
            <a:xfrm>
              <a:off x="1852290" y="1531006"/>
              <a:ext cx="808676" cy="1364639"/>
            </a:xfrm>
            <a:prstGeom prst="chevron">
              <a:avLst/>
            </a:pr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982523" y="1960614"/>
              <a:ext cx="505422" cy="50542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" name="文本框 19"/>
            <p:cNvSpPr txBox="1"/>
            <p:nvPr/>
          </p:nvSpPr>
          <p:spPr>
            <a:xfrm>
              <a:off x="1023937" y="1462407"/>
              <a:ext cx="822020" cy="267382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</a:t>
              </a:r>
            </a:p>
          </p:txBody>
        </p:sp>
        <p:sp>
          <p:nvSpPr>
            <p:cNvPr id="12" name="文本框 20"/>
            <p:cNvSpPr txBox="1"/>
            <p:nvPr/>
          </p:nvSpPr>
          <p:spPr>
            <a:xfrm>
              <a:off x="686233" y="1703312"/>
              <a:ext cx="1159724" cy="1206100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您的内容打在这里，或者通过复制您的文本后，在此框中选择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粘贴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Freeform 66"/>
            <p:cNvSpPr>
              <a:spLocks noEditPoints="1"/>
            </p:cNvSpPr>
            <p:nvPr/>
          </p:nvSpPr>
          <p:spPr bwMode="auto">
            <a:xfrm>
              <a:off x="2100504" y="2046051"/>
              <a:ext cx="266434" cy="329124"/>
            </a:xfrm>
            <a:custGeom>
              <a:avLst/>
              <a:gdLst>
                <a:gd name="T0" fmla="*/ 196 w 208"/>
                <a:gd name="T1" fmla="*/ 256 h 256"/>
                <a:gd name="T2" fmla="*/ 12 w 208"/>
                <a:gd name="T3" fmla="*/ 256 h 256"/>
                <a:gd name="T4" fmla="*/ 0 w 208"/>
                <a:gd name="T5" fmla="*/ 244 h 256"/>
                <a:gd name="T6" fmla="*/ 0 w 208"/>
                <a:gd name="T7" fmla="*/ 140 h 256"/>
                <a:gd name="T8" fmla="*/ 12 w 208"/>
                <a:gd name="T9" fmla="*/ 128 h 256"/>
                <a:gd name="T10" fmla="*/ 32 w 208"/>
                <a:gd name="T11" fmla="*/ 128 h 256"/>
                <a:gd name="T12" fmla="*/ 32 w 208"/>
                <a:gd name="T13" fmla="*/ 72 h 256"/>
                <a:gd name="T14" fmla="*/ 104 w 208"/>
                <a:gd name="T15" fmla="*/ 0 h 256"/>
                <a:gd name="T16" fmla="*/ 176 w 208"/>
                <a:gd name="T17" fmla="*/ 72 h 256"/>
                <a:gd name="T18" fmla="*/ 176 w 208"/>
                <a:gd name="T19" fmla="*/ 128 h 256"/>
                <a:gd name="T20" fmla="*/ 196 w 208"/>
                <a:gd name="T21" fmla="*/ 128 h 256"/>
                <a:gd name="T22" fmla="*/ 208 w 208"/>
                <a:gd name="T23" fmla="*/ 140 h 256"/>
                <a:gd name="T24" fmla="*/ 208 w 208"/>
                <a:gd name="T25" fmla="*/ 244 h 256"/>
                <a:gd name="T26" fmla="*/ 196 w 208"/>
                <a:gd name="T27" fmla="*/ 256 h 256"/>
                <a:gd name="T28" fmla="*/ 92 w 208"/>
                <a:gd name="T29" fmla="*/ 197 h 256"/>
                <a:gd name="T30" fmla="*/ 92 w 208"/>
                <a:gd name="T31" fmla="*/ 220 h 256"/>
                <a:gd name="T32" fmla="*/ 104 w 208"/>
                <a:gd name="T33" fmla="*/ 232 h 256"/>
                <a:gd name="T34" fmla="*/ 116 w 208"/>
                <a:gd name="T35" fmla="*/ 220 h 256"/>
                <a:gd name="T36" fmla="*/ 116 w 208"/>
                <a:gd name="T37" fmla="*/ 197 h 256"/>
                <a:gd name="T38" fmla="*/ 128 w 208"/>
                <a:gd name="T39" fmla="*/ 176 h 256"/>
                <a:gd name="T40" fmla="*/ 104 w 208"/>
                <a:gd name="T41" fmla="*/ 152 h 256"/>
                <a:gd name="T42" fmla="*/ 80 w 208"/>
                <a:gd name="T43" fmla="*/ 176 h 256"/>
                <a:gd name="T44" fmla="*/ 92 w 208"/>
                <a:gd name="T45" fmla="*/ 197 h 256"/>
                <a:gd name="T46" fmla="*/ 152 w 208"/>
                <a:gd name="T47" fmla="*/ 72 h 256"/>
                <a:gd name="T48" fmla="*/ 104 w 208"/>
                <a:gd name="T49" fmla="*/ 24 h 256"/>
                <a:gd name="T50" fmla="*/ 56 w 208"/>
                <a:gd name="T51" fmla="*/ 72 h 256"/>
                <a:gd name="T52" fmla="*/ 56 w 208"/>
                <a:gd name="T53" fmla="*/ 128 h 256"/>
                <a:gd name="T54" fmla="*/ 152 w 208"/>
                <a:gd name="T55" fmla="*/ 128 h 256"/>
                <a:gd name="T56" fmla="*/ 152 w 208"/>
                <a:gd name="T57" fmla="*/ 7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87972" y="1307862"/>
            <a:ext cx="1869673" cy="1433624"/>
            <a:chOff x="2695343" y="1462407"/>
            <a:chExt cx="1869673" cy="1433624"/>
          </a:xfrm>
        </p:grpSpPr>
        <p:sp>
          <p:nvSpPr>
            <p:cNvPr id="15" name="燕尾形 14"/>
            <p:cNvSpPr/>
            <p:nvPr/>
          </p:nvSpPr>
          <p:spPr>
            <a:xfrm>
              <a:off x="3756340" y="1531006"/>
              <a:ext cx="808676" cy="1364639"/>
            </a:xfrm>
            <a:prstGeom prst="chevron">
              <a:avLst/>
            </a:pr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886574" y="1960614"/>
              <a:ext cx="505422" cy="50542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7" name="文本框 21"/>
            <p:cNvSpPr txBox="1"/>
            <p:nvPr/>
          </p:nvSpPr>
          <p:spPr>
            <a:xfrm>
              <a:off x="2955714" y="1462407"/>
              <a:ext cx="822020" cy="267382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</a:t>
              </a:r>
            </a:p>
          </p:txBody>
        </p:sp>
        <p:sp>
          <p:nvSpPr>
            <p:cNvPr id="18" name="文本框 22"/>
            <p:cNvSpPr txBox="1"/>
            <p:nvPr/>
          </p:nvSpPr>
          <p:spPr>
            <a:xfrm>
              <a:off x="2695343" y="1689931"/>
              <a:ext cx="1159724" cy="1206100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9" name="Freeform 107"/>
            <p:cNvSpPr>
              <a:spLocks noEditPoints="1"/>
            </p:cNvSpPr>
            <p:nvPr/>
          </p:nvSpPr>
          <p:spPr bwMode="auto">
            <a:xfrm>
              <a:off x="4011481" y="2114912"/>
              <a:ext cx="255608" cy="233114"/>
            </a:xfrm>
            <a:custGeom>
              <a:avLst/>
              <a:gdLst>
                <a:gd name="T0" fmla="*/ 244 w 256"/>
                <a:gd name="T1" fmla="*/ 196 h 232"/>
                <a:gd name="T2" fmla="*/ 188 w 256"/>
                <a:gd name="T3" fmla="*/ 196 h 232"/>
                <a:gd name="T4" fmla="*/ 96 w 256"/>
                <a:gd name="T5" fmla="*/ 196 h 232"/>
                <a:gd name="T6" fmla="*/ 84 w 256"/>
                <a:gd name="T7" fmla="*/ 196 h 232"/>
                <a:gd name="T8" fmla="*/ 81 w 256"/>
                <a:gd name="T9" fmla="*/ 196 h 232"/>
                <a:gd name="T10" fmla="*/ 48 w 256"/>
                <a:gd name="T11" fmla="*/ 228 h 232"/>
                <a:gd name="T12" fmla="*/ 40 w 256"/>
                <a:gd name="T13" fmla="*/ 232 h 232"/>
                <a:gd name="T14" fmla="*/ 40 w 256"/>
                <a:gd name="T15" fmla="*/ 232 h 232"/>
                <a:gd name="T16" fmla="*/ 32 w 256"/>
                <a:gd name="T17" fmla="*/ 228 h 232"/>
                <a:gd name="T18" fmla="*/ 31 w 256"/>
                <a:gd name="T19" fmla="*/ 228 h 232"/>
                <a:gd name="T20" fmla="*/ 30 w 256"/>
                <a:gd name="T21" fmla="*/ 227 h 232"/>
                <a:gd name="T22" fmla="*/ 30 w 256"/>
                <a:gd name="T23" fmla="*/ 226 h 232"/>
                <a:gd name="T24" fmla="*/ 29 w 256"/>
                <a:gd name="T25" fmla="*/ 225 h 232"/>
                <a:gd name="T26" fmla="*/ 29 w 256"/>
                <a:gd name="T27" fmla="*/ 224 h 232"/>
                <a:gd name="T28" fmla="*/ 28 w 256"/>
                <a:gd name="T29" fmla="*/ 222 h 232"/>
                <a:gd name="T30" fmla="*/ 28 w 256"/>
                <a:gd name="T31" fmla="*/ 220 h 232"/>
                <a:gd name="T32" fmla="*/ 28 w 256"/>
                <a:gd name="T33" fmla="*/ 196 h 232"/>
                <a:gd name="T34" fmla="*/ 26 w 256"/>
                <a:gd name="T35" fmla="*/ 196 h 232"/>
                <a:gd name="T36" fmla="*/ 12 w 256"/>
                <a:gd name="T37" fmla="*/ 196 h 232"/>
                <a:gd name="T38" fmla="*/ 0 w 256"/>
                <a:gd name="T39" fmla="*/ 184 h 232"/>
                <a:gd name="T40" fmla="*/ 0 w 256"/>
                <a:gd name="T41" fmla="*/ 12 h 232"/>
                <a:gd name="T42" fmla="*/ 12 w 256"/>
                <a:gd name="T43" fmla="*/ 0 h 232"/>
                <a:gd name="T44" fmla="*/ 244 w 256"/>
                <a:gd name="T45" fmla="*/ 0 h 232"/>
                <a:gd name="T46" fmla="*/ 256 w 256"/>
                <a:gd name="T47" fmla="*/ 12 h 232"/>
                <a:gd name="T48" fmla="*/ 256 w 256"/>
                <a:gd name="T49" fmla="*/ 184 h 232"/>
                <a:gd name="T50" fmla="*/ 244 w 256"/>
                <a:gd name="T51" fmla="*/ 196 h 232"/>
                <a:gd name="T52" fmla="*/ 68 w 256"/>
                <a:gd name="T53" fmla="*/ 76 h 232"/>
                <a:gd name="T54" fmla="*/ 44 w 256"/>
                <a:gd name="T55" fmla="*/ 100 h 232"/>
                <a:gd name="T56" fmla="*/ 68 w 256"/>
                <a:gd name="T57" fmla="*/ 124 h 232"/>
                <a:gd name="T58" fmla="*/ 92 w 256"/>
                <a:gd name="T59" fmla="*/ 100 h 232"/>
                <a:gd name="T60" fmla="*/ 68 w 256"/>
                <a:gd name="T61" fmla="*/ 76 h 232"/>
                <a:gd name="T62" fmla="*/ 128 w 256"/>
                <a:gd name="T63" fmla="*/ 76 h 232"/>
                <a:gd name="T64" fmla="*/ 104 w 256"/>
                <a:gd name="T65" fmla="*/ 100 h 232"/>
                <a:gd name="T66" fmla="*/ 128 w 256"/>
                <a:gd name="T67" fmla="*/ 124 h 232"/>
                <a:gd name="T68" fmla="*/ 152 w 256"/>
                <a:gd name="T69" fmla="*/ 100 h 232"/>
                <a:gd name="T70" fmla="*/ 128 w 256"/>
                <a:gd name="T71" fmla="*/ 76 h 232"/>
                <a:gd name="T72" fmla="*/ 188 w 256"/>
                <a:gd name="T73" fmla="*/ 76 h 232"/>
                <a:gd name="T74" fmla="*/ 164 w 256"/>
                <a:gd name="T75" fmla="*/ 100 h 232"/>
                <a:gd name="T76" fmla="*/ 188 w 256"/>
                <a:gd name="T77" fmla="*/ 124 h 232"/>
                <a:gd name="T78" fmla="*/ 212 w 256"/>
                <a:gd name="T79" fmla="*/ 100 h 232"/>
                <a:gd name="T80" fmla="*/ 188 w 256"/>
                <a:gd name="T81" fmla="*/ 7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" h="232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solidFill>
              <a:srgbClr val="5376FB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59324" y="1307862"/>
            <a:ext cx="1880370" cy="1433624"/>
            <a:chOff x="4556606" y="1462407"/>
            <a:chExt cx="1880370" cy="1433624"/>
          </a:xfrm>
        </p:grpSpPr>
        <p:sp>
          <p:nvSpPr>
            <p:cNvPr id="21" name="燕尾形 20"/>
            <p:cNvSpPr/>
            <p:nvPr/>
          </p:nvSpPr>
          <p:spPr>
            <a:xfrm>
              <a:off x="5628300" y="1531006"/>
              <a:ext cx="808676" cy="1364639"/>
            </a:xfrm>
            <a:prstGeom prst="chevron">
              <a:avLst/>
            </a:pr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758533" y="1960614"/>
              <a:ext cx="505422" cy="50542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文本框 23"/>
            <p:cNvSpPr txBox="1"/>
            <p:nvPr/>
          </p:nvSpPr>
          <p:spPr>
            <a:xfrm>
              <a:off x="4816977" y="1462407"/>
              <a:ext cx="822020" cy="267382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</a:t>
              </a:r>
            </a:p>
          </p:txBody>
        </p:sp>
        <p:sp>
          <p:nvSpPr>
            <p:cNvPr id="24" name="文本框 24"/>
            <p:cNvSpPr txBox="1"/>
            <p:nvPr/>
          </p:nvSpPr>
          <p:spPr>
            <a:xfrm>
              <a:off x="4556606" y="1689931"/>
              <a:ext cx="1159724" cy="1206100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5" name="Freeform 105"/>
            <p:cNvSpPr>
              <a:spLocks/>
            </p:cNvSpPr>
            <p:nvPr/>
          </p:nvSpPr>
          <p:spPr bwMode="auto">
            <a:xfrm>
              <a:off x="5885385" y="2087921"/>
              <a:ext cx="257653" cy="245384"/>
            </a:xfrm>
            <a:custGeom>
              <a:avLst/>
              <a:gdLst>
                <a:gd name="T0" fmla="*/ 251 w 256"/>
                <a:gd name="T1" fmla="*/ 106 h 244"/>
                <a:gd name="T2" fmla="*/ 251 w 256"/>
                <a:gd name="T3" fmla="*/ 106 h 244"/>
                <a:gd name="T4" fmla="*/ 187 w 256"/>
                <a:gd name="T5" fmla="*/ 152 h 244"/>
                <a:gd name="T6" fmla="*/ 211 w 256"/>
                <a:gd name="T7" fmla="*/ 228 h 244"/>
                <a:gd name="T8" fmla="*/ 212 w 256"/>
                <a:gd name="T9" fmla="*/ 232 h 244"/>
                <a:gd name="T10" fmla="*/ 200 w 256"/>
                <a:gd name="T11" fmla="*/ 244 h 244"/>
                <a:gd name="T12" fmla="*/ 193 w 256"/>
                <a:gd name="T13" fmla="*/ 242 h 244"/>
                <a:gd name="T14" fmla="*/ 193 w 256"/>
                <a:gd name="T15" fmla="*/ 242 h 244"/>
                <a:gd name="T16" fmla="*/ 128 w 256"/>
                <a:gd name="T17" fmla="*/ 195 h 244"/>
                <a:gd name="T18" fmla="*/ 63 w 256"/>
                <a:gd name="T19" fmla="*/ 242 h 244"/>
                <a:gd name="T20" fmla="*/ 63 w 256"/>
                <a:gd name="T21" fmla="*/ 242 h 244"/>
                <a:gd name="T22" fmla="*/ 56 w 256"/>
                <a:gd name="T23" fmla="*/ 244 h 244"/>
                <a:gd name="T24" fmla="*/ 44 w 256"/>
                <a:gd name="T25" fmla="*/ 232 h 244"/>
                <a:gd name="T26" fmla="*/ 45 w 256"/>
                <a:gd name="T27" fmla="*/ 228 h 244"/>
                <a:gd name="T28" fmla="*/ 69 w 256"/>
                <a:gd name="T29" fmla="*/ 152 h 244"/>
                <a:gd name="T30" fmla="*/ 5 w 256"/>
                <a:gd name="T31" fmla="*/ 106 h 244"/>
                <a:gd name="T32" fmla="*/ 0 w 256"/>
                <a:gd name="T33" fmla="*/ 96 h 244"/>
                <a:gd name="T34" fmla="*/ 12 w 256"/>
                <a:gd name="T35" fmla="*/ 84 h 244"/>
                <a:gd name="T36" fmla="*/ 92 w 256"/>
                <a:gd name="T37" fmla="*/ 84 h 244"/>
                <a:gd name="T38" fmla="*/ 117 w 256"/>
                <a:gd name="T39" fmla="*/ 8 h 244"/>
                <a:gd name="T40" fmla="*/ 128 w 256"/>
                <a:gd name="T41" fmla="*/ 0 h 244"/>
                <a:gd name="T42" fmla="*/ 139 w 256"/>
                <a:gd name="T43" fmla="*/ 8 h 244"/>
                <a:gd name="T44" fmla="*/ 164 w 256"/>
                <a:gd name="T45" fmla="*/ 84 h 244"/>
                <a:gd name="T46" fmla="*/ 244 w 256"/>
                <a:gd name="T47" fmla="*/ 84 h 244"/>
                <a:gd name="T48" fmla="*/ 256 w 256"/>
                <a:gd name="T49" fmla="*/ 96 h 244"/>
                <a:gd name="T50" fmla="*/ 251 w 256"/>
                <a:gd name="T51" fmla="*/ 10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6" h="244"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9"/>
                    <a:pt x="212" y="231"/>
                    <a:pt x="212" y="232"/>
                  </a:cubicBezTo>
                  <a:cubicBezTo>
                    <a:pt x="212" y="239"/>
                    <a:pt x="207" y="244"/>
                    <a:pt x="200" y="244"/>
                  </a:cubicBezTo>
                  <a:cubicBezTo>
                    <a:pt x="197" y="244"/>
                    <a:pt x="195" y="243"/>
                    <a:pt x="193" y="242"/>
                  </a:cubicBezTo>
                  <a:cubicBezTo>
                    <a:pt x="193" y="242"/>
                    <a:pt x="193" y="242"/>
                    <a:pt x="193" y="242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1" y="243"/>
                    <a:pt x="59" y="244"/>
                    <a:pt x="56" y="244"/>
                  </a:cubicBezTo>
                  <a:cubicBezTo>
                    <a:pt x="49" y="244"/>
                    <a:pt x="44" y="239"/>
                    <a:pt x="44" y="232"/>
                  </a:cubicBezTo>
                  <a:cubicBezTo>
                    <a:pt x="44" y="231"/>
                    <a:pt x="44" y="229"/>
                    <a:pt x="45" y="22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2" y="104"/>
                    <a:pt x="0" y="100"/>
                    <a:pt x="0" y="96"/>
                  </a:cubicBezTo>
                  <a:cubicBezTo>
                    <a:pt x="0" y="89"/>
                    <a:pt x="5" y="84"/>
                    <a:pt x="1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4"/>
                    <a:pt x="123" y="0"/>
                    <a:pt x="128" y="0"/>
                  </a:cubicBezTo>
                  <a:cubicBezTo>
                    <a:pt x="133" y="0"/>
                    <a:pt x="138" y="4"/>
                    <a:pt x="139" y="8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51" y="84"/>
                    <a:pt x="256" y="89"/>
                    <a:pt x="256" y="96"/>
                  </a:cubicBezTo>
                  <a:cubicBezTo>
                    <a:pt x="256" y="100"/>
                    <a:pt x="254" y="104"/>
                    <a:pt x="251" y="106"/>
                  </a:cubicBezTo>
                </a:path>
              </a:pathLst>
            </a:custGeom>
            <a:solidFill>
              <a:srgbClr val="5376FB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41373" y="1307862"/>
            <a:ext cx="1891067" cy="1433624"/>
            <a:chOff x="6428566" y="1462407"/>
            <a:chExt cx="1891067" cy="1433624"/>
          </a:xfrm>
        </p:grpSpPr>
        <p:sp>
          <p:nvSpPr>
            <p:cNvPr id="27" name="燕尾形 26"/>
            <p:cNvSpPr/>
            <p:nvPr/>
          </p:nvSpPr>
          <p:spPr>
            <a:xfrm>
              <a:off x="7510957" y="1531006"/>
              <a:ext cx="808676" cy="1364639"/>
            </a:xfrm>
            <a:prstGeom prst="chevron">
              <a:avLst/>
            </a:pr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641190" y="1960614"/>
              <a:ext cx="505422" cy="50542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9" name="文本框 25"/>
            <p:cNvSpPr txBox="1"/>
            <p:nvPr/>
          </p:nvSpPr>
          <p:spPr>
            <a:xfrm>
              <a:off x="6688937" y="1462407"/>
              <a:ext cx="822020" cy="267382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</a:t>
              </a:r>
            </a:p>
          </p:txBody>
        </p:sp>
        <p:sp>
          <p:nvSpPr>
            <p:cNvPr id="30" name="文本框 26"/>
            <p:cNvSpPr txBox="1"/>
            <p:nvPr/>
          </p:nvSpPr>
          <p:spPr>
            <a:xfrm>
              <a:off x="6428566" y="1689931"/>
              <a:ext cx="1159724" cy="1206100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31" name="Freeform 74"/>
            <p:cNvSpPr>
              <a:spLocks noEditPoints="1"/>
            </p:cNvSpPr>
            <p:nvPr/>
          </p:nvSpPr>
          <p:spPr bwMode="auto">
            <a:xfrm>
              <a:off x="7766344" y="2098295"/>
              <a:ext cx="255608" cy="233114"/>
            </a:xfrm>
            <a:custGeom>
              <a:avLst/>
              <a:gdLst>
                <a:gd name="T0" fmla="*/ 244 w 256"/>
                <a:gd name="T1" fmla="*/ 232 h 232"/>
                <a:gd name="T2" fmla="*/ 224 w 256"/>
                <a:gd name="T3" fmla="*/ 232 h 232"/>
                <a:gd name="T4" fmla="*/ 224 w 256"/>
                <a:gd name="T5" fmla="*/ 136 h 232"/>
                <a:gd name="T6" fmla="*/ 224 w 256"/>
                <a:gd name="T7" fmla="*/ 60 h 232"/>
                <a:gd name="T8" fmla="*/ 244 w 256"/>
                <a:gd name="T9" fmla="*/ 60 h 232"/>
                <a:gd name="T10" fmla="*/ 256 w 256"/>
                <a:gd name="T11" fmla="*/ 72 h 232"/>
                <a:gd name="T12" fmla="*/ 256 w 256"/>
                <a:gd name="T13" fmla="*/ 148 h 232"/>
                <a:gd name="T14" fmla="*/ 256 w 256"/>
                <a:gd name="T15" fmla="*/ 196 h 232"/>
                <a:gd name="T16" fmla="*/ 256 w 256"/>
                <a:gd name="T17" fmla="*/ 220 h 232"/>
                <a:gd name="T18" fmla="*/ 244 w 256"/>
                <a:gd name="T19" fmla="*/ 232 h 232"/>
                <a:gd name="T20" fmla="*/ 44 w 256"/>
                <a:gd name="T21" fmla="*/ 232 h 232"/>
                <a:gd name="T22" fmla="*/ 44 w 256"/>
                <a:gd name="T23" fmla="*/ 136 h 232"/>
                <a:gd name="T24" fmla="*/ 44 w 256"/>
                <a:gd name="T25" fmla="*/ 132 h 232"/>
                <a:gd name="T26" fmla="*/ 44 w 256"/>
                <a:gd name="T27" fmla="*/ 60 h 232"/>
                <a:gd name="T28" fmla="*/ 68 w 256"/>
                <a:gd name="T29" fmla="*/ 60 h 232"/>
                <a:gd name="T30" fmla="*/ 128 w 256"/>
                <a:gd name="T31" fmla="*/ 0 h 232"/>
                <a:gd name="T32" fmla="*/ 188 w 256"/>
                <a:gd name="T33" fmla="*/ 60 h 232"/>
                <a:gd name="T34" fmla="*/ 212 w 256"/>
                <a:gd name="T35" fmla="*/ 60 h 232"/>
                <a:gd name="T36" fmla="*/ 212 w 256"/>
                <a:gd name="T37" fmla="*/ 136 h 232"/>
                <a:gd name="T38" fmla="*/ 212 w 256"/>
                <a:gd name="T39" fmla="*/ 232 h 232"/>
                <a:gd name="T40" fmla="*/ 44 w 256"/>
                <a:gd name="T41" fmla="*/ 232 h 232"/>
                <a:gd name="T42" fmla="*/ 128 w 256"/>
                <a:gd name="T43" fmla="*/ 24 h 232"/>
                <a:gd name="T44" fmla="*/ 92 w 256"/>
                <a:gd name="T45" fmla="*/ 60 h 232"/>
                <a:gd name="T46" fmla="*/ 164 w 256"/>
                <a:gd name="T47" fmla="*/ 60 h 232"/>
                <a:gd name="T48" fmla="*/ 128 w 256"/>
                <a:gd name="T49" fmla="*/ 24 h 232"/>
                <a:gd name="T50" fmla="*/ 0 w 256"/>
                <a:gd name="T51" fmla="*/ 220 h 232"/>
                <a:gd name="T52" fmla="*/ 0 w 256"/>
                <a:gd name="T53" fmla="*/ 196 h 232"/>
                <a:gd name="T54" fmla="*/ 0 w 256"/>
                <a:gd name="T55" fmla="*/ 148 h 232"/>
                <a:gd name="T56" fmla="*/ 0 w 256"/>
                <a:gd name="T57" fmla="*/ 72 h 232"/>
                <a:gd name="T58" fmla="*/ 12 w 256"/>
                <a:gd name="T59" fmla="*/ 60 h 232"/>
                <a:gd name="T60" fmla="*/ 32 w 256"/>
                <a:gd name="T61" fmla="*/ 60 h 232"/>
                <a:gd name="T62" fmla="*/ 32 w 256"/>
                <a:gd name="T63" fmla="*/ 132 h 232"/>
                <a:gd name="T64" fmla="*/ 32 w 256"/>
                <a:gd name="T65" fmla="*/ 136 h 232"/>
                <a:gd name="T66" fmla="*/ 32 w 256"/>
                <a:gd name="T67" fmla="*/ 232 h 232"/>
                <a:gd name="T68" fmla="*/ 12 w 256"/>
                <a:gd name="T69" fmla="*/ 232 h 232"/>
                <a:gd name="T70" fmla="*/ 0 w 256"/>
                <a:gd name="T71" fmla="*/ 22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32">
                  <a:moveTo>
                    <a:pt x="244" y="232"/>
                  </a:moveTo>
                  <a:cubicBezTo>
                    <a:pt x="224" y="232"/>
                    <a:pt x="224" y="232"/>
                    <a:pt x="224" y="232"/>
                  </a:cubicBezTo>
                  <a:cubicBezTo>
                    <a:pt x="224" y="136"/>
                    <a:pt x="224" y="136"/>
                    <a:pt x="224" y="136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51" y="60"/>
                    <a:pt x="256" y="65"/>
                    <a:pt x="256" y="72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20"/>
                    <a:pt x="256" y="220"/>
                    <a:pt x="256" y="220"/>
                  </a:cubicBezTo>
                  <a:cubicBezTo>
                    <a:pt x="256" y="227"/>
                    <a:pt x="251" y="232"/>
                    <a:pt x="244" y="232"/>
                  </a:cubicBezTo>
                  <a:moveTo>
                    <a:pt x="44" y="232"/>
                  </a:moveTo>
                  <a:cubicBezTo>
                    <a:pt x="44" y="136"/>
                    <a:pt x="44" y="136"/>
                    <a:pt x="44" y="136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27"/>
                    <a:pt x="95" y="0"/>
                    <a:pt x="128" y="0"/>
                  </a:cubicBezTo>
                  <a:cubicBezTo>
                    <a:pt x="161" y="0"/>
                    <a:pt x="188" y="27"/>
                    <a:pt x="188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12" y="232"/>
                    <a:pt x="212" y="232"/>
                    <a:pt x="212" y="232"/>
                  </a:cubicBezTo>
                  <a:lnTo>
                    <a:pt x="44" y="232"/>
                  </a:lnTo>
                  <a:close/>
                  <a:moveTo>
                    <a:pt x="128" y="24"/>
                  </a:moveTo>
                  <a:cubicBezTo>
                    <a:pt x="108" y="24"/>
                    <a:pt x="92" y="40"/>
                    <a:pt x="92" y="60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64" y="40"/>
                    <a:pt x="148" y="24"/>
                    <a:pt x="128" y="24"/>
                  </a:cubicBezTo>
                  <a:moveTo>
                    <a:pt x="0" y="220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5"/>
                    <a:pt x="5" y="60"/>
                    <a:pt x="1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232"/>
                    <a:pt x="32" y="232"/>
                    <a:pt x="3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</a:path>
              </a:pathLst>
            </a:custGeom>
            <a:solidFill>
              <a:srgbClr val="5376FB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043608" y="3075705"/>
            <a:ext cx="186118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5000"/>
              </a:lnSpc>
              <a:spcBef>
                <a:spcPts val="450"/>
              </a:spcBef>
              <a:spcAft>
                <a:spcPts val="600"/>
              </a:spcAft>
              <a:buClr>
                <a:srgbClr val="0066CC"/>
              </a:buClr>
              <a:buSzPct val="80000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1043608" y="3430659"/>
            <a:ext cx="7128792" cy="104842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1450" indent="-171450" algn="just">
              <a:lnSpc>
                <a:spcPct val="125000"/>
              </a:lnSpc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</a:endParaRPr>
          </a:p>
          <a:p>
            <a:pPr marL="171450" indent="-171450" algn="just">
              <a:lnSpc>
                <a:spcPct val="125000"/>
              </a:lnSpc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您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rPr>
              <a:t>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5767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2" grpId="0"/>
      <p:bldP spid="3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72026" y="3008543"/>
            <a:ext cx="3722867" cy="1168034"/>
            <a:chOff x="5904473" y="2584142"/>
            <a:chExt cx="4963823" cy="1557379"/>
          </a:xfrm>
        </p:grpSpPr>
        <p:sp>
          <p:nvSpPr>
            <p:cNvPr id="5" name="矩形 4"/>
            <p:cNvSpPr/>
            <p:nvPr/>
          </p:nvSpPr>
          <p:spPr>
            <a:xfrm>
              <a:off x="5904473" y="3510580"/>
              <a:ext cx="4963823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900"/>
                </a:spcBef>
              </a:pPr>
              <a:r>
                <a:rPr lang="en-US" altLang="zh-CN" sz="825" dirty="0">
                  <a:solidFill>
                    <a:schemeClr val="bg1">
                      <a:lumMod val="50000"/>
                    </a:schemeClr>
                  </a:solidFill>
                </a:rPr>
                <a:t>Clean, Minimalist, Flat, Powerful and Flexible PowerPoint template, perfect for business, corporate or personal use. Very easy to change color schemes. Very easy to change color schemes.</a:t>
              </a:r>
              <a:endParaRPr lang="en-US" altLang="zh-CN" sz="825" dirty="0">
                <a:solidFill>
                  <a:schemeClr val="bg1">
                    <a:lumMod val="50000"/>
                  </a:schemeClr>
                </a:solidFill>
                <a:latin typeface="汉仪旗黑-35S" panose="00020600040101010101" pitchFamily="18" charset="-122"/>
                <a:ea typeface="汉仪旗黑-35S" panose="00020600040101010101" pitchFamily="18" charset="-122"/>
              </a:endParaRPr>
            </a:p>
          </p:txBody>
        </p:sp>
        <p:sp>
          <p:nvSpPr>
            <p:cNvPr id="6" name="矩形 5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  <p:cNvSpPr/>
            <p:nvPr/>
          </p:nvSpPr>
          <p:spPr>
            <a:xfrm>
              <a:off x="6096144" y="2584142"/>
              <a:ext cx="477215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单击添加标题</a:t>
              </a:r>
              <a:endPara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algn="r"/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ea typeface="思源黑体 CN Medium" panose="020B0600000000000000" pitchFamily="34" charset="-122"/>
                </a:rPr>
                <a:t>Click here to add a title</a:t>
              </a:r>
              <a:endParaRPr lang="en-US" altLang="zh-CN" sz="1500" dirty="0">
                <a:solidFill>
                  <a:schemeClr val="bg1">
                    <a:lumMod val="50000"/>
                  </a:schemeClr>
                </a:solidFill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0" y="642257"/>
            <a:ext cx="5263911" cy="3858986"/>
          </a:xfrm>
          <a:custGeom>
            <a:avLst/>
            <a:gdLst>
              <a:gd name="connsiteX0" fmla="*/ 0 w 7018548"/>
              <a:gd name="connsiteY0" fmla="*/ 0 h 5145314"/>
              <a:gd name="connsiteX1" fmla="*/ 7018548 w 7018548"/>
              <a:gd name="connsiteY1" fmla="*/ 0 h 5145314"/>
              <a:gd name="connsiteX2" fmla="*/ 4047900 w 7018548"/>
              <a:gd name="connsiteY2" fmla="*/ 5145314 h 5145314"/>
              <a:gd name="connsiteX3" fmla="*/ 0 w 7018548"/>
              <a:gd name="connsiteY3" fmla="*/ 5145314 h 5145314"/>
              <a:gd name="connsiteX4" fmla="*/ 0 w 7018548"/>
              <a:gd name="connsiteY4" fmla="*/ 0 h 51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8548" h="5145314">
                <a:moveTo>
                  <a:pt x="0" y="0"/>
                </a:moveTo>
                <a:lnTo>
                  <a:pt x="7018548" y="0"/>
                </a:lnTo>
                <a:lnTo>
                  <a:pt x="4047900" y="5145314"/>
                </a:lnTo>
                <a:lnTo>
                  <a:pt x="0" y="51453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8" name="组合 7"/>
          <p:cNvGrpSpPr/>
          <p:nvPr/>
        </p:nvGrpSpPr>
        <p:grpSpPr>
          <a:xfrm>
            <a:off x="2284890" y="0"/>
            <a:ext cx="4290151" cy="5143501"/>
            <a:chOff x="3046520" y="0"/>
            <a:chExt cx="5720201" cy="6858001"/>
          </a:xfrm>
        </p:grpSpPr>
        <p:sp>
          <p:nvSpPr>
            <p:cNvPr id="9" name="任意多边形 8"/>
            <p:cNvSpPr/>
            <p:nvPr/>
          </p:nvSpPr>
          <p:spPr>
            <a:xfrm flipH="1">
              <a:off x="3046520" y="6001657"/>
              <a:ext cx="1757700" cy="856344"/>
            </a:xfrm>
            <a:custGeom>
              <a:avLst/>
              <a:gdLst>
                <a:gd name="connsiteX0" fmla="*/ 1757700 w 1757700"/>
                <a:gd name="connsiteY0" fmla="*/ 0 h 856344"/>
                <a:gd name="connsiteX1" fmla="*/ 494411 w 1757700"/>
                <a:gd name="connsiteY1" fmla="*/ 0 h 856344"/>
                <a:gd name="connsiteX2" fmla="*/ 0 w 1757700"/>
                <a:gd name="connsiteY2" fmla="*/ 856344 h 856344"/>
                <a:gd name="connsiteX3" fmla="*/ 1263289 w 1757700"/>
                <a:gd name="connsiteY3" fmla="*/ 856344 h 8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700" h="856344">
                  <a:moveTo>
                    <a:pt x="1757700" y="0"/>
                  </a:moveTo>
                  <a:lnTo>
                    <a:pt x="494411" y="0"/>
                  </a:lnTo>
                  <a:lnTo>
                    <a:pt x="0" y="856344"/>
                  </a:lnTo>
                  <a:lnTo>
                    <a:pt x="1263289" y="856344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543963" y="0"/>
              <a:ext cx="5222758" cy="6858001"/>
            </a:xfrm>
            <a:custGeom>
              <a:avLst/>
              <a:gdLst>
                <a:gd name="connsiteX0" fmla="*/ 3959469 w 5222758"/>
                <a:gd name="connsiteY0" fmla="*/ 0 h 6858001"/>
                <a:gd name="connsiteX1" fmla="*/ 5222758 w 5222758"/>
                <a:gd name="connsiteY1" fmla="*/ 0 h 6858001"/>
                <a:gd name="connsiteX2" fmla="*/ 1263289 w 5222758"/>
                <a:gd name="connsiteY2" fmla="*/ 6858001 h 6858001"/>
                <a:gd name="connsiteX3" fmla="*/ 0 w 5222758"/>
                <a:gd name="connsiteY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758" h="6858001">
                  <a:moveTo>
                    <a:pt x="3959469" y="0"/>
                  </a:moveTo>
                  <a:lnTo>
                    <a:pt x="5222758" y="0"/>
                  </a:lnTo>
                  <a:lnTo>
                    <a:pt x="1263289" y="6858001"/>
                  </a:lnTo>
                  <a:lnTo>
                    <a:pt x="0" y="6858001"/>
                  </a:lnTo>
                  <a:close/>
                </a:path>
              </a:pathLst>
            </a:custGeom>
            <a:solidFill>
              <a:srgbClr val="5376F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823868" y="1133104"/>
            <a:ext cx="167102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350" dirty="0">
                <a:solidFill>
                  <a:srgbClr val="5376FB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5</a:t>
            </a:r>
            <a:endParaRPr lang="zh-CN" altLang="en-US" sz="10350" dirty="0">
              <a:solidFill>
                <a:srgbClr val="5376FB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55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sp>
        <p:nvSpPr>
          <p:cNvPr id="8" name="双波形 7"/>
          <p:cNvSpPr/>
          <p:nvPr/>
        </p:nvSpPr>
        <p:spPr>
          <a:xfrm>
            <a:off x="1493658" y="1258247"/>
            <a:ext cx="2862318" cy="1433316"/>
          </a:xfrm>
          <a:prstGeom prst="doubleWav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双波形 8"/>
          <p:cNvSpPr/>
          <p:nvPr/>
        </p:nvSpPr>
        <p:spPr>
          <a:xfrm>
            <a:off x="1499351" y="2824421"/>
            <a:ext cx="2862318" cy="1433316"/>
          </a:xfrm>
          <a:prstGeom prst="doubleWav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0" name="双波形 9"/>
          <p:cNvSpPr/>
          <p:nvPr/>
        </p:nvSpPr>
        <p:spPr>
          <a:xfrm>
            <a:off x="4896036" y="1258247"/>
            <a:ext cx="2754306" cy="1433316"/>
          </a:xfrm>
          <a:prstGeom prst="doubleWav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/>
        </p:blipFill>
        <p:spPr>
          <a:xfrm rot="5400000">
            <a:off x="2799563" y="2728997"/>
            <a:ext cx="4554679" cy="394354"/>
          </a:xfrm>
          <a:prstGeom prst="rect">
            <a:avLst/>
          </a:prstGeom>
        </p:spPr>
      </p:pic>
      <p:sp>
        <p:nvSpPr>
          <p:cNvPr id="12" name="双波形 11"/>
          <p:cNvSpPr/>
          <p:nvPr/>
        </p:nvSpPr>
        <p:spPr>
          <a:xfrm>
            <a:off x="4901729" y="2824421"/>
            <a:ext cx="2754306" cy="1433316"/>
          </a:xfrm>
          <a:prstGeom prst="doubleWav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72279"/>
          <a:stretch/>
        </p:blipFill>
        <p:spPr>
          <a:xfrm rot="5400000" flipV="1">
            <a:off x="1889617" y="2737151"/>
            <a:ext cx="4554679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9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sp>
        <p:nvSpPr>
          <p:cNvPr id="8" name="圆角矩形 4"/>
          <p:cNvSpPr>
            <a:spLocks noChangeArrowheads="1"/>
          </p:cNvSpPr>
          <p:nvPr/>
        </p:nvSpPr>
        <p:spPr bwMode="auto">
          <a:xfrm>
            <a:off x="2952792" y="1222108"/>
            <a:ext cx="1348451" cy="1348452"/>
          </a:xfrm>
          <a:prstGeom prst="roundRect">
            <a:avLst>
              <a:gd name="adj" fmla="val 16667"/>
            </a:avLst>
          </a:prstGeom>
          <a:solidFill>
            <a:srgbClr val="5376F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圆角矩形 5"/>
          <p:cNvSpPr>
            <a:spLocks noChangeArrowheads="1"/>
          </p:cNvSpPr>
          <p:nvPr/>
        </p:nvSpPr>
        <p:spPr bwMode="auto">
          <a:xfrm>
            <a:off x="4572595" y="1222108"/>
            <a:ext cx="1348452" cy="1348452"/>
          </a:xfrm>
          <a:prstGeom prst="roundRect">
            <a:avLst>
              <a:gd name="adj" fmla="val 16667"/>
            </a:avLst>
          </a:prstGeom>
          <a:solidFill>
            <a:srgbClr val="5376F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圆角矩形 6"/>
          <p:cNvSpPr>
            <a:spLocks noChangeArrowheads="1"/>
          </p:cNvSpPr>
          <p:nvPr/>
        </p:nvSpPr>
        <p:spPr bwMode="auto">
          <a:xfrm>
            <a:off x="2952792" y="2788359"/>
            <a:ext cx="1348451" cy="1348452"/>
          </a:xfrm>
          <a:prstGeom prst="roundRect">
            <a:avLst>
              <a:gd name="adj" fmla="val 16667"/>
            </a:avLst>
          </a:prstGeom>
          <a:solidFill>
            <a:srgbClr val="5376F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圆角矩形 7"/>
          <p:cNvSpPr>
            <a:spLocks noChangeArrowheads="1"/>
          </p:cNvSpPr>
          <p:nvPr/>
        </p:nvSpPr>
        <p:spPr bwMode="auto">
          <a:xfrm>
            <a:off x="4572595" y="2788359"/>
            <a:ext cx="1348452" cy="1348452"/>
          </a:xfrm>
          <a:prstGeom prst="roundRect">
            <a:avLst>
              <a:gd name="adj" fmla="val 16667"/>
            </a:avLst>
          </a:prstGeom>
          <a:solidFill>
            <a:srgbClr val="5376F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189629" y="1617241"/>
            <a:ext cx="785506" cy="59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4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813007" y="1607720"/>
            <a:ext cx="785506" cy="59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4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189629" y="3184683"/>
            <a:ext cx="785506" cy="59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4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813007" y="3173972"/>
            <a:ext cx="785506" cy="59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4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6514936" y="1572018"/>
            <a:ext cx="19435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文字内容文字内容文字内容文字文字内容文字内容文字内容文字</a:t>
            </a:r>
          </a:p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6514936" y="3085900"/>
            <a:ext cx="19435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文字内容文字内容文字内容文字文字内容文字内容文字内容文字</a:t>
            </a:r>
          </a:p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62974" y="1572018"/>
            <a:ext cx="20030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文字内容文字内容文字内容文字文字内容文字内容文字内容文字</a:t>
            </a:r>
          </a:p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462974" y="3085900"/>
            <a:ext cx="20030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文字内容文字内容文字内容文字文字内容文字内容文字内容文字</a:t>
            </a:r>
          </a:p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9334E-6 L 0.09358 0.12188 " pathEditMode="relative" rAng="0" ptsTypes="AA">
                                      <p:cBhvr>
                                        <p:cTn id="23" dur="500" spd="-99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700" y="6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334E-6 L -0.09149 0.12188 " pathEditMode="relative" rAng="0" ptsTypes="AA">
                                      <p:cBhvr>
                                        <p:cTn id="32" dur="500" spd="-99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400" y="61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0083E-6 L -0.09149 -0.11702 " pathEditMode="relative" rAng="0" ptsTypes="AA">
                                      <p:cBhvr>
                                        <p:cTn id="41" dur="500" spd="-99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400" y="-57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0083E-6 L 0.09358 -0.11702 " pathEditMode="relative" rAng="0" ptsTypes="AA">
                                      <p:cBhvr>
                                        <p:cTn id="50" dur="500" spd="-99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7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63927" y="1351217"/>
            <a:ext cx="2369080" cy="3106686"/>
            <a:chOff x="5963927" y="1351217"/>
            <a:chExt cx="2369080" cy="3106686"/>
          </a:xfrm>
        </p:grpSpPr>
        <p:grpSp>
          <p:nvGrpSpPr>
            <p:cNvPr id="9" name="组合 8"/>
            <p:cNvGrpSpPr/>
            <p:nvPr/>
          </p:nvGrpSpPr>
          <p:grpSpPr>
            <a:xfrm>
              <a:off x="5963927" y="1367912"/>
              <a:ext cx="2369080" cy="3089991"/>
              <a:chOff x="1313863" y="1205784"/>
              <a:chExt cx="3158773" cy="4119987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20"/>
              <p:cNvSpPr/>
              <p:nvPr/>
            </p:nvSpPr>
            <p:spPr>
              <a:xfrm rot="18900000">
                <a:off x="1485500" y="1841816"/>
                <a:ext cx="2742312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5376F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39"/>
            <p:cNvSpPr txBox="1"/>
            <p:nvPr/>
          </p:nvSpPr>
          <p:spPr>
            <a:xfrm rot="18900000">
              <a:off x="7248401" y="1351217"/>
              <a:ext cx="345287" cy="57708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 rot="18900000">
              <a:off x="6557250" y="2892087"/>
              <a:ext cx="282199" cy="272633"/>
              <a:chOff x="549275" y="533400"/>
              <a:chExt cx="561975" cy="542926"/>
            </a:xfrm>
            <a:solidFill>
              <a:schemeClr val="bg1"/>
            </a:solidFill>
          </p:grpSpPr>
          <p:sp>
            <p:nvSpPr>
              <p:cNvPr id="13" name="Freeform 16"/>
              <p:cNvSpPr>
                <a:spLocks noEditPoints="1"/>
              </p:cNvSpPr>
              <p:nvPr/>
            </p:nvSpPr>
            <p:spPr bwMode="auto">
              <a:xfrm>
                <a:off x="549275" y="649288"/>
                <a:ext cx="463550" cy="427038"/>
              </a:xfrm>
              <a:custGeom>
                <a:avLst/>
                <a:gdLst>
                  <a:gd name="T0" fmla="*/ 149 w 165"/>
                  <a:gd name="T1" fmla="*/ 38 h 152"/>
                  <a:gd name="T2" fmla="*/ 147 w 165"/>
                  <a:gd name="T3" fmla="*/ 34 h 152"/>
                  <a:gd name="T4" fmla="*/ 137 w 165"/>
                  <a:gd name="T5" fmla="*/ 22 h 152"/>
                  <a:gd name="T6" fmla="*/ 125 w 165"/>
                  <a:gd name="T7" fmla="*/ 12 h 152"/>
                  <a:gd name="T8" fmla="*/ 121 w 165"/>
                  <a:gd name="T9" fmla="*/ 10 h 152"/>
                  <a:gd name="T10" fmla="*/ 118 w 165"/>
                  <a:gd name="T11" fmla="*/ 8 h 152"/>
                  <a:gd name="T12" fmla="*/ 83 w 165"/>
                  <a:gd name="T13" fmla="*/ 0 h 152"/>
                  <a:gd name="T14" fmla="*/ 29 w 165"/>
                  <a:gd name="T15" fmla="*/ 22 h 152"/>
                  <a:gd name="T16" fmla="*/ 29 w 165"/>
                  <a:gd name="T17" fmla="*/ 130 h 152"/>
                  <a:gd name="T18" fmla="*/ 83 w 165"/>
                  <a:gd name="T19" fmla="*/ 152 h 152"/>
                  <a:gd name="T20" fmla="*/ 137 w 165"/>
                  <a:gd name="T21" fmla="*/ 130 h 152"/>
                  <a:gd name="T22" fmla="*/ 151 w 165"/>
                  <a:gd name="T23" fmla="*/ 41 h 152"/>
                  <a:gd name="T24" fmla="*/ 149 w 165"/>
                  <a:gd name="T25" fmla="*/ 38 h 152"/>
                  <a:gd name="T26" fmla="*/ 83 w 165"/>
                  <a:gd name="T27" fmla="*/ 32 h 152"/>
                  <a:gd name="T28" fmla="*/ 52 w 165"/>
                  <a:gd name="T29" fmla="*/ 45 h 152"/>
                  <a:gd name="T30" fmla="*/ 39 w 165"/>
                  <a:gd name="T31" fmla="*/ 76 h 152"/>
                  <a:gd name="T32" fmla="*/ 52 w 165"/>
                  <a:gd name="T33" fmla="*/ 107 h 152"/>
                  <a:gd name="T34" fmla="*/ 52 w 165"/>
                  <a:gd name="T35" fmla="*/ 113 h 152"/>
                  <a:gd name="T36" fmla="*/ 49 w 165"/>
                  <a:gd name="T37" fmla="*/ 114 h 152"/>
                  <a:gd name="T38" fmla="*/ 46 w 165"/>
                  <a:gd name="T39" fmla="*/ 113 h 152"/>
                  <a:gd name="T40" fmla="*/ 31 w 165"/>
                  <a:gd name="T41" fmla="*/ 76 h 152"/>
                  <a:gd name="T42" fmla="*/ 46 w 165"/>
                  <a:gd name="T43" fmla="*/ 39 h 152"/>
                  <a:gd name="T44" fmla="*/ 83 w 165"/>
                  <a:gd name="T45" fmla="*/ 24 h 152"/>
                  <a:gd name="T46" fmla="*/ 87 w 165"/>
                  <a:gd name="T47" fmla="*/ 28 h 152"/>
                  <a:gd name="T48" fmla="*/ 83 w 165"/>
                  <a:gd name="T49" fmla="*/ 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152">
                    <a:moveTo>
                      <a:pt x="149" y="38"/>
                    </a:moveTo>
                    <a:cubicBezTo>
                      <a:pt x="148" y="37"/>
                      <a:pt x="147" y="35"/>
                      <a:pt x="147" y="34"/>
                    </a:cubicBezTo>
                    <a:cubicBezTo>
                      <a:pt x="144" y="30"/>
                      <a:pt x="141" y="26"/>
                      <a:pt x="137" y="22"/>
                    </a:cubicBezTo>
                    <a:cubicBezTo>
                      <a:pt x="133" y="18"/>
                      <a:pt x="129" y="15"/>
                      <a:pt x="125" y="12"/>
                    </a:cubicBezTo>
                    <a:cubicBezTo>
                      <a:pt x="124" y="12"/>
                      <a:pt x="122" y="11"/>
                      <a:pt x="121" y="10"/>
                    </a:cubicBezTo>
                    <a:cubicBezTo>
                      <a:pt x="120" y="9"/>
                      <a:pt x="119" y="9"/>
                      <a:pt x="118" y="8"/>
                    </a:cubicBezTo>
                    <a:cubicBezTo>
                      <a:pt x="107" y="3"/>
                      <a:pt x="95" y="0"/>
                      <a:pt x="83" y="0"/>
                    </a:cubicBezTo>
                    <a:cubicBezTo>
                      <a:pt x="63" y="0"/>
                      <a:pt x="44" y="8"/>
                      <a:pt x="29" y="22"/>
                    </a:cubicBezTo>
                    <a:cubicBezTo>
                      <a:pt x="0" y="52"/>
                      <a:pt x="0" y="100"/>
                      <a:pt x="29" y="130"/>
                    </a:cubicBezTo>
                    <a:cubicBezTo>
                      <a:pt x="44" y="144"/>
                      <a:pt x="63" y="152"/>
                      <a:pt x="83" y="152"/>
                    </a:cubicBezTo>
                    <a:cubicBezTo>
                      <a:pt x="103" y="152"/>
                      <a:pt x="123" y="144"/>
                      <a:pt x="137" y="130"/>
                    </a:cubicBezTo>
                    <a:cubicBezTo>
                      <a:pt x="161" y="106"/>
                      <a:pt x="165" y="70"/>
                      <a:pt x="151" y="41"/>
                    </a:cubicBezTo>
                    <a:cubicBezTo>
                      <a:pt x="150" y="40"/>
                      <a:pt x="150" y="39"/>
                      <a:pt x="149" y="38"/>
                    </a:cubicBezTo>
                    <a:close/>
                    <a:moveTo>
                      <a:pt x="83" y="32"/>
                    </a:moveTo>
                    <a:cubicBezTo>
                      <a:pt x="71" y="32"/>
                      <a:pt x="60" y="36"/>
                      <a:pt x="52" y="45"/>
                    </a:cubicBezTo>
                    <a:cubicBezTo>
                      <a:pt x="44" y="53"/>
                      <a:pt x="39" y="64"/>
                      <a:pt x="39" y="76"/>
                    </a:cubicBezTo>
                    <a:cubicBezTo>
                      <a:pt x="39" y="88"/>
                      <a:pt x="44" y="99"/>
                      <a:pt x="52" y="107"/>
                    </a:cubicBezTo>
                    <a:cubicBezTo>
                      <a:pt x="54" y="109"/>
                      <a:pt x="54" y="111"/>
                      <a:pt x="52" y="113"/>
                    </a:cubicBezTo>
                    <a:cubicBezTo>
                      <a:pt x="51" y="113"/>
                      <a:pt x="50" y="114"/>
                      <a:pt x="49" y="114"/>
                    </a:cubicBezTo>
                    <a:cubicBezTo>
                      <a:pt x="48" y="114"/>
                      <a:pt x="47" y="113"/>
                      <a:pt x="46" y="113"/>
                    </a:cubicBezTo>
                    <a:cubicBezTo>
                      <a:pt x="37" y="103"/>
                      <a:pt x="31" y="90"/>
                      <a:pt x="31" y="76"/>
                    </a:cubicBezTo>
                    <a:cubicBezTo>
                      <a:pt x="31" y="62"/>
                      <a:pt x="37" y="49"/>
                      <a:pt x="46" y="39"/>
                    </a:cubicBezTo>
                    <a:cubicBezTo>
                      <a:pt x="56" y="29"/>
                      <a:pt x="69" y="24"/>
                      <a:pt x="83" y="24"/>
                    </a:cubicBezTo>
                    <a:cubicBezTo>
                      <a:pt x="85" y="24"/>
                      <a:pt x="87" y="26"/>
                      <a:pt x="87" y="28"/>
                    </a:cubicBezTo>
                    <a:cubicBezTo>
                      <a:pt x="87" y="30"/>
                      <a:pt x="85" y="32"/>
                      <a:pt x="83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7"/>
              <p:cNvSpPr/>
              <p:nvPr/>
            </p:nvSpPr>
            <p:spPr bwMode="auto">
              <a:xfrm>
                <a:off x="896938" y="623888"/>
                <a:ext cx="123825" cy="123825"/>
              </a:xfrm>
              <a:custGeom>
                <a:avLst/>
                <a:gdLst>
                  <a:gd name="T0" fmla="*/ 31 w 44"/>
                  <a:gd name="T1" fmla="*/ 19 h 44"/>
                  <a:gd name="T2" fmla="*/ 31 w 44"/>
                  <a:gd name="T3" fmla="*/ 19 h 44"/>
                  <a:gd name="T4" fmla="*/ 42 w 44"/>
                  <a:gd name="T5" fmla="*/ 8 h 44"/>
                  <a:gd name="T6" fmla="*/ 42 w 44"/>
                  <a:gd name="T7" fmla="*/ 2 h 44"/>
                  <a:gd name="T8" fmla="*/ 36 w 44"/>
                  <a:gd name="T9" fmla="*/ 2 h 44"/>
                  <a:gd name="T10" fmla="*/ 25 w 44"/>
                  <a:gd name="T11" fmla="*/ 13 h 44"/>
                  <a:gd name="T12" fmla="*/ 25 w 44"/>
                  <a:gd name="T13" fmla="*/ 13 h 44"/>
                  <a:gd name="T14" fmla="*/ 15 w 44"/>
                  <a:gd name="T15" fmla="*/ 2 h 44"/>
                  <a:gd name="T16" fmla="*/ 9 w 44"/>
                  <a:gd name="T17" fmla="*/ 2 h 44"/>
                  <a:gd name="T18" fmla="*/ 0 w 44"/>
                  <a:gd name="T19" fmla="*/ 11 h 44"/>
                  <a:gd name="T20" fmla="*/ 1 w 44"/>
                  <a:gd name="T21" fmla="*/ 12 h 44"/>
                  <a:gd name="T22" fmla="*/ 7 w 44"/>
                  <a:gd name="T23" fmla="*/ 16 h 44"/>
                  <a:gd name="T24" fmla="*/ 19 w 44"/>
                  <a:gd name="T25" fmla="*/ 26 h 44"/>
                  <a:gd name="T26" fmla="*/ 28 w 44"/>
                  <a:gd name="T27" fmla="*/ 37 h 44"/>
                  <a:gd name="T28" fmla="*/ 31 w 44"/>
                  <a:gd name="T29" fmla="*/ 41 h 44"/>
                  <a:gd name="T30" fmla="*/ 33 w 44"/>
                  <a:gd name="T31" fmla="*/ 44 h 44"/>
                  <a:gd name="T32" fmla="*/ 42 w 44"/>
                  <a:gd name="T33" fmla="*/ 35 h 44"/>
                  <a:gd name="T34" fmla="*/ 42 w 44"/>
                  <a:gd name="T35" fmla="*/ 29 h 44"/>
                  <a:gd name="T36" fmla="*/ 31 w 44"/>
                  <a:gd name="T37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44">
                    <a:moveTo>
                      <a:pt x="31" y="19"/>
                    </a:moveTo>
                    <a:cubicBezTo>
                      <a:pt x="31" y="19"/>
                      <a:pt x="31" y="19"/>
                      <a:pt x="31" y="1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6"/>
                      <a:pt x="44" y="4"/>
                      <a:pt x="42" y="2"/>
                    </a:cubicBezTo>
                    <a:cubicBezTo>
                      <a:pt x="40" y="0"/>
                      <a:pt x="38" y="0"/>
                      <a:pt x="36" y="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0" y="0"/>
                      <a:pt x="9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3" y="13"/>
                      <a:pt x="5" y="14"/>
                      <a:pt x="7" y="16"/>
                    </a:cubicBezTo>
                    <a:cubicBezTo>
                      <a:pt x="11" y="19"/>
                      <a:pt x="15" y="22"/>
                      <a:pt x="19" y="26"/>
                    </a:cubicBezTo>
                    <a:cubicBezTo>
                      <a:pt x="22" y="29"/>
                      <a:pt x="26" y="33"/>
                      <a:pt x="28" y="37"/>
                    </a:cubicBezTo>
                    <a:cubicBezTo>
                      <a:pt x="29" y="39"/>
                      <a:pt x="30" y="40"/>
                      <a:pt x="31" y="41"/>
                    </a:cubicBezTo>
                    <a:cubicBezTo>
                      <a:pt x="31" y="42"/>
                      <a:pt x="32" y="43"/>
                      <a:pt x="33" y="4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4" y="34"/>
                      <a:pt x="44" y="31"/>
                      <a:pt x="42" y="29"/>
                    </a:cubicBezTo>
                    <a:lnTo>
                      <a:pt x="31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1041400" y="533400"/>
                <a:ext cx="69850" cy="69850"/>
              </a:xfrm>
              <a:custGeom>
                <a:avLst/>
                <a:gdLst>
                  <a:gd name="T0" fmla="*/ 4 w 25"/>
                  <a:gd name="T1" fmla="*/ 25 h 25"/>
                  <a:gd name="T2" fmla="*/ 7 w 25"/>
                  <a:gd name="T3" fmla="*/ 24 h 25"/>
                  <a:gd name="T4" fmla="*/ 23 w 25"/>
                  <a:gd name="T5" fmla="*/ 8 h 25"/>
                  <a:gd name="T6" fmla="*/ 23 w 25"/>
                  <a:gd name="T7" fmla="*/ 2 h 25"/>
                  <a:gd name="T8" fmla="*/ 17 w 25"/>
                  <a:gd name="T9" fmla="*/ 2 h 25"/>
                  <a:gd name="T10" fmla="*/ 1 w 25"/>
                  <a:gd name="T11" fmla="*/ 18 h 25"/>
                  <a:gd name="T12" fmla="*/ 1 w 25"/>
                  <a:gd name="T13" fmla="*/ 24 h 25"/>
                  <a:gd name="T14" fmla="*/ 4 w 2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4" y="25"/>
                    </a:moveTo>
                    <a:cubicBezTo>
                      <a:pt x="5" y="25"/>
                      <a:pt x="6" y="24"/>
                      <a:pt x="7" y="2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6"/>
                      <a:pt x="25" y="4"/>
                      <a:pt x="23" y="2"/>
                    </a:cubicBezTo>
                    <a:cubicBezTo>
                      <a:pt x="21" y="0"/>
                      <a:pt x="19" y="0"/>
                      <a:pt x="17" y="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2" y="24"/>
                      <a:pt x="3" y="25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9"/>
              <p:cNvSpPr/>
              <p:nvPr/>
            </p:nvSpPr>
            <p:spPr bwMode="auto">
              <a:xfrm>
                <a:off x="1041400" y="625475"/>
                <a:ext cx="66675" cy="23813"/>
              </a:xfrm>
              <a:custGeom>
                <a:avLst/>
                <a:gdLst>
                  <a:gd name="T0" fmla="*/ 20 w 24"/>
                  <a:gd name="T1" fmla="*/ 0 h 8"/>
                  <a:gd name="T2" fmla="*/ 4 w 24"/>
                  <a:gd name="T3" fmla="*/ 0 h 8"/>
                  <a:gd name="T4" fmla="*/ 0 w 24"/>
                  <a:gd name="T5" fmla="*/ 4 h 8"/>
                  <a:gd name="T6" fmla="*/ 4 w 24"/>
                  <a:gd name="T7" fmla="*/ 8 h 8"/>
                  <a:gd name="T8" fmla="*/ 20 w 24"/>
                  <a:gd name="T9" fmla="*/ 8 h 8"/>
                  <a:gd name="T10" fmla="*/ 24 w 24"/>
                  <a:gd name="T11" fmla="*/ 4 h 8"/>
                  <a:gd name="T12" fmla="*/ 20 w 2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0"/>
              <p:cNvSpPr/>
              <p:nvPr/>
            </p:nvSpPr>
            <p:spPr bwMode="auto">
              <a:xfrm>
                <a:off x="1041400" y="668338"/>
                <a:ext cx="69850" cy="58738"/>
              </a:xfrm>
              <a:custGeom>
                <a:avLst/>
                <a:gdLst>
                  <a:gd name="T0" fmla="*/ 7 w 25"/>
                  <a:gd name="T1" fmla="*/ 2 h 21"/>
                  <a:gd name="T2" fmla="*/ 1 w 25"/>
                  <a:gd name="T3" fmla="*/ 2 h 21"/>
                  <a:gd name="T4" fmla="*/ 2 w 25"/>
                  <a:gd name="T5" fmla="*/ 8 h 21"/>
                  <a:gd name="T6" fmla="*/ 18 w 25"/>
                  <a:gd name="T7" fmla="*/ 20 h 21"/>
                  <a:gd name="T8" fmla="*/ 20 w 25"/>
                  <a:gd name="T9" fmla="*/ 21 h 21"/>
                  <a:gd name="T10" fmla="*/ 23 w 25"/>
                  <a:gd name="T11" fmla="*/ 19 h 21"/>
                  <a:gd name="T12" fmla="*/ 23 w 25"/>
                  <a:gd name="T13" fmla="*/ 14 h 21"/>
                  <a:gd name="T14" fmla="*/ 7 w 25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7" y="2"/>
                    </a:moveTo>
                    <a:cubicBezTo>
                      <a:pt x="5" y="0"/>
                      <a:pt x="2" y="1"/>
                      <a:pt x="1" y="2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9" y="21"/>
                      <a:pt x="20" y="21"/>
                    </a:cubicBezTo>
                    <a:cubicBezTo>
                      <a:pt x="21" y="21"/>
                      <a:pt x="23" y="20"/>
                      <a:pt x="23" y="19"/>
                    </a:cubicBezTo>
                    <a:cubicBezTo>
                      <a:pt x="25" y="17"/>
                      <a:pt x="24" y="15"/>
                      <a:pt x="23" y="14"/>
                    </a:cubicBez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1"/>
              <p:cNvSpPr/>
              <p:nvPr/>
            </p:nvSpPr>
            <p:spPr bwMode="auto">
              <a:xfrm>
                <a:off x="995363" y="536575"/>
                <a:ext cx="23813" cy="66675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2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2"/>
              <p:cNvSpPr/>
              <p:nvPr/>
            </p:nvSpPr>
            <p:spPr bwMode="auto">
              <a:xfrm>
                <a:off x="917575" y="533400"/>
                <a:ext cx="58738" cy="69850"/>
              </a:xfrm>
              <a:custGeom>
                <a:avLst/>
                <a:gdLst>
                  <a:gd name="T0" fmla="*/ 13 w 21"/>
                  <a:gd name="T1" fmla="*/ 23 h 25"/>
                  <a:gd name="T2" fmla="*/ 16 w 21"/>
                  <a:gd name="T3" fmla="*/ 25 h 25"/>
                  <a:gd name="T4" fmla="*/ 19 w 21"/>
                  <a:gd name="T5" fmla="*/ 24 h 25"/>
                  <a:gd name="T6" fmla="*/ 19 w 21"/>
                  <a:gd name="T7" fmla="*/ 18 h 25"/>
                  <a:gd name="T8" fmla="*/ 7 w 21"/>
                  <a:gd name="T9" fmla="*/ 2 h 25"/>
                  <a:gd name="T10" fmla="*/ 2 w 21"/>
                  <a:gd name="T11" fmla="*/ 2 h 25"/>
                  <a:gd name="T12" fmla="*/ 1 w 21"/>
                  <a:gd name="T13" fmla="*/ 7 h 25"/>
                  <a:gd name="T14" fmla="*/ 13 w 21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5">
                    <a:moveTo>
                      <a:pt x="13" y="23"/>
                    </a:moveTo>
                    <a:cubicBezTo>
                      <a:pt x="14" y="24"/>
                      <a:pt x="15" y="25"/>
                      <a:pt x="16" y="25"/>
                    </a:cubicBezTo>
                    <a:cubicBezTo>
                      <a:pt x="17" y="25"/>
                      <a:pt x="18" y="25"/>
                      <a:pt x="19" y="24"/>
                    </a:cubicBezTo>
                    <a:cubicBezTo>
                      <a:pt x="20" y="23"/>
                      <a:pt x="21" y="20"/>
                      <a:pt x="19" y="1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0" y="3"/>
                      <a:pt x="0" y="5"/>
                      <a:pt x="1" y="7"/>
                    </a:cubicBezTo>
                    <a:lnTo>
                      <a:pt x="13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" name="文本框 67"/>
            <p:cNvSpPr txBox="1"/>
            <p:nvPr/>
          </p:nvSpPr>
          <p:spPr>
            <a:xfrm rot="18900000">
              <a:off x="6618617" y="2254205"/>
              <a:ext cx="1074743" cy="60151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简约商务风图表系列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在此点击输入具体文本内容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54252" y="1313117"/>
            <a:ext cx="2369080" cy="3099395"/>
            <a:chOff x="4754252" y="1313117"/>
            <a:chExt cx="2369080" cy="3099395"/>
          </a:xfrm>
        </p:grpSpPr>
        <p:grpSp>
          <p:nvGrpSpPr>
            <p:cNvPr id="24" name="组合 23"/>
            <p:cNvGrpSpPr/>
            <p:nvPr/>
          </p:nvGrpSpPr>
          <p:grpSpPr>
            <a:xfrm>
              <a:off x="4754252" y="1313117"/>
              <a:ext cx="2369080" cy="3099395"/>
              <a:chOff x="4754252" y="1313117"/>
              <a:chExt cx="2369080" cy="3099395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4754252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31" name="任意多边形 30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圆角矩形 31"/>
                <p:cNvSpPr/>
                <p:nvPr/>
              </p:nvSpPr>
              <p:spPr>
                <a:xfrm rot="18900000">
                  <a:off x="1412062" y="1872236"/>
                  <a:ext cx="2828349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5376F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任意多边形 32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文本框 38"/>
              <p:cNvSpPr txBox="1"/>
              <p:nvPr/>
            </p:nvSpPr>
            <p:spPr>
              <a:xfrm rot="18900000">
                <a:off x="5989556" y="1313117"/>
                <a:ext cx="405400" cy="577081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altLang="zh-CN" sz="3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</a:t>
                </a:r>
                <a:endParaRPr lang="zh-CN" altLang="en-US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文本框 66"/>
              <p:cNvSpPr txBox="1"/>
              <p:nvPr/>
            </p:nvSpPr>
            <p:spPr>
              <a:xfrm rot="18900000">
                <a:off x="5370624" y="2265139"/>
                <a:ext cx="1074743" cy="60151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简约商务风图表系列</a:t>
                </a:r>
                <a:endPara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◆ 在此点击输入具体文本内容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18900000">
              <a:off x="5383836" y="2880384"/>
              <a:ext cx="190662" cy="242402"/>
              <a:chOff x="3290888" y="533400"/>
              <a:chExt cx="427038" cy="542925"/>
            </a:xfrm>
            <a:solidFill>
              <a:schemeClr val="bg1"/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290888" y="533400"/>
                <a:ext cx="427038" cy="542925"/>
              </a:xfrm>
              <a:custGeom>
                <a:avLst/>
                <a:gdLst>
                  <a:gd name="T0" fmla="*/ 108 w 152"/>
                  <a:gd name="T1" fmla="*/ 161 h 193"/>
                  <a:gd name="T2" fmla="*/ 68 w 152"/>
                  <a:gd name="T3" fmla="*/ 161 h 193"/>
                  <a:gd name="T4" fmla="*/ 68 w 152"/>
                  <a:gd name="T5" fmla="*/ 145 h 193"/>
                  <a:gd name="T6" fmla="*/ 121 w 152"/>
                  <a:gd name="T7" fmla="*/ 122 h 193"/>
                  <a:gd name="T8" fmla="*/ 130 w 152"/>
                  <a:gd name="T9" fmla="*/ 19 h 193"/>
                  <a:gd name="T10" fmla="*/ 130 w 152"/>
                  <a:gd name="T11" fmla="*/ 18 h 193"/>
                  <a:gd name="T12" fmla="*/ 130 w 152"/>
                  <a:gd name="T13" fmla="*/ 18 h 193"/>
                  <a:gd name="T14" fmla="*/ 128 w 152"/>
                  <a:gd name="T15" fmla="*/ 14 h 193"/>
                  <a:gd name="T16" fmla="*/ 130 w 152"/>
                  <a:gd name="T17" fmla="*/ 10 h 193"/>
                  <a:gd name="T18" fmla="*/ 137 w 152"/>
                  <a:gd name="T19" fmla="*/ 10 h 193"/>
                  <a:gd name="T20" fmla="*/ 143 w 152"/>
                  <a:gd name="T21" fmla="*/ 10 h 193"/>
                  <a:gd name="T22" fmla="*/ 143 w 152"/>
                  <a:gd name="T23" fmla="*/ 5 h 193"/>
                  <a:gd name="T24" fmla="*/ 124 w 152"/>
                  <a:gd name="T25" fmla="*/ 5 h 193"/>
                  <a:gd name="T26" fmla="*/ 120 w 152"/>
                  <a:gd name="T27" fmla="*/ 14 h 193"/>
                  <a:gd name="T28" fmla="*/ 124 w 152"/>
                  <a:gd name="T29" fmla="*/ 23 h 193"/>
                  <a:gd name="T30" fmla="*/ 124 w 152"/>
                  <a:gd name="T31" fmla="*/ 23 h 193"/>
                  <a:gd name="T32" fmla="*/ 115 w 152"/>
                  <a:gd name="T33" fmla="*/ 116 h 193"/>
                  <a:gd name="T34" fmla="*/ 23 w 152"/>
                  <a:gd name="T35" fmla="*/ 124 h 193"/>
                  <a:gd name="T36" fmla="*/ 23 w 152"/>
                  <a:gd name="T37" fmla="*/ 124 h 193"/>
                  <a:gd name="T38" fmla="*/ 4 w 152"/>
                  <a:gd name="T39" fmla="*/ 125 h 193"/>
                  <a:gd name="T40" fmla="*/ 0 w 152"/>
                  <a:gd name="T41" fmla="*/ 134 h 193"/>
                  <a:gd name="T42" fmla="*/ 4 w 152"/>
                  <a:gd name="T43" fmla="*/ 144 h 193"/>
                  <a:gd name="T44" fmla="*/ 7 w 152"/>
                  <a:gd name="T45" fmla="*/ 145 h 193"/>
                  <a:gd name="T46" fmla="*/ 10 w 152"/>
                  <a:gd name="T47" fmla="*/ 144 h 193"/>
                  <a:gd name="T48" fmla="*/ 10 w 152"/>
                  <a:gd name="T49" fmla="*/ 138 h 193"/>
                  <a:gd name="T50" fmla="*/ 8 w 152"/>
                  <a:gd name="T51" fmla="*/ 134 h 193"/>
                  <a:gd name="T52" fmla="*/ 10 w 152"/>
                  <a:gd name="T53" fmla="*/ 130 h 193"/>
                  <a:gd name="T54" fmla="*/ 18 w 152"/>
                  <a:gd name="T55" fmla="*/ 130 h 193"/>
                  <a:gd name="T56" fmla="*/ 18 w 152"/>
                  <a:gd name="T57" fmla="*/ 131 h 193"/>
                  <a:gd name="T58" fmla="*/ 18 w 152"/>
                  <a:gd name="T59" fmla="*/ 131 h 193"/>
                  <a:gd name="T60" fmla="*/ 60 w 152"/>
                  <a:gd name="T61" fmla="*/ 145 h 193"/>
                  <a:gd name="T62" fmla="*/ 60 w 152"/>
                  <a:gd name="T63" fmla="*/ 161 h 193"/>
                  <a:gd name="T64" fmla="*/ 20 w 152"/>
                  <a:gd name="T65" fmla="*/ 161 h 193"/>
                  <a:gd name="T66" fmla="*/ 0 w 152"/>
                  <a:gd name="T67" fmla="*/ 181 h 193"/>
                  <a:gd name="T68" fmla="*/ 0 w 152"/>
                  <a:gd name="T69" fmla="*/ 189 h 193"/>
                  <a:gd name="T70" fmla="*/ 4 w 152"/>
                  <a:gd name="T71" fmla="*/ 193 h 193"/>
                  <a:gd name="T72" fmla="*/ 124 w 152"/>
                  <a:gd name="T73" fmla="*/ 193 h 193"/>
                  <a:gd name="T74" fmla="*/ 128 w 152"/>
                  <a:gd name="T75" fmla="*/ 189 h 193"/>
                  <a:gd name="T76" fmla="*/ 128 w 152"/>
                  <a:gd name="T77" fmla="*/ 181 h 193"/>
                  <a:gd name="T78" fmla="*/ 108 w 152"/>
                  <a:gd name="T79" fmla="*/ 16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2" h="193">
                    <a:moveTo>
                      <a:pt x="108" y="161"/>
                    </a:move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45"/>
                      <a:pt x="68" y="145"/>
                      <a:pt x="68" y="145"/>
                    </a:cubicBezTo>
                    <a:cubicBezTo>
                      <a:pt x="88" y="144"/>
                      <a:pt x="107" y="136"/>
                      <a:pt x="121" y="122"/>
                    </a:cubicBezTo>
                    <a:cubicBezTo>
                      <a:pt x="148" y="94"/>
                      <a:pt x="152" y="50"/>
                      <a:pt x="130" y="19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17"/>
                      <a:pt x="128" y="16"/>
                      <a:pt x="128" y="14"/>
                    </a:cubicBezTo>
                    <a:cubicBezTo>
                      <a:pt x="128" y="13"/>
                      <a:pt x="129" y="11"/>
                      <a:pt x="130" y="10"/>
                    </a:cubicBezTo>
                    <a:cubicBezTo>
                      <a:pt x="132" y="8"/>
                      <a:pt x="135" y="8"/>
                      <a:pt x="137" y="10"/>
                    </a:cubicBezTo>
                    <a:cubicBezTo>
                      <a:pt x="139" y="12"/>
                      <a:pt x="141" y="12"/>
                      <a:pt x="143" y="10"/>
                    </a:cubicBezTo>
                    <a:cubicBezTo>
                      <a:pt x="144" y="9"/>
                      <a:pt x="144" y="6"/>
                      <a:pt x="143" y="5"/>
                    </a:cubicBezTo>
                    <a:cubicBezTo>
                      <a:pt x="138" y="0"/>
                      <a:pt x="129" y="0"/>
                      <a:pt x="124" y="5"/>
                    </a:cubicBezTo>
                    <a:cubicBezTo>
                      <a:pt x="121" y="7"/>
                      <a:pt x="120" y="11"/>
                      <a:pt x="120" y="14"/>
                    </a:cubicBezTo>
                    <a:cubicBezTo>
                      <a:pt x="120" y="18"/>
                      <a:pt x="121" y="21"/>
                      <a:pt x="124" y="23"/>
                    </a:cubicBezTo>
                    <a:cubicBezTo>
                      <a:pt x="124" y="23"/>
                      <a:pt x="124" y="23"/>
                      <a:pt x="124" y="23"/>
                    </a:cubicBezTo>
                    <a:cubicBezTo>
                      <a:pt x="143" y="52"/>
                      <a:pt x="140" y="92"/>
                      <a:pt x="115" y="116"/>
                    </a:cubicBezTo>
                    <a:cubicBezTo>
                      <a:pt x="91" y="140"/>
                      <a:pt x="51" y="14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17" y="120"/>
                      <a:pt x="9" y="120"/>
                      <a:pt x="4" y="125"/>
                    </a:cubicBezTo>
                    <a:cubicBezTo>
                      <a:pt x="2" y="127"/>
                      <a:pt x="0" y="131"/>
                      <a:pt x="0" y="134"/>
                    </a:cubicBezTo>
                    <a:cubicBezTo>
                      <a:pt x="0" y="138"/>
                      <a:pt x="2" y="141"/>
                      <a:pt x="4" y="144"/>
                    </a:cubicBezTo>
                    <a:cubicBezTo>
                      <a:pt x="5" y="144"/>
                      <a:pt x="6" y="145"/>
                      <a:pt x="7" y="145"/>
                    </a:cubicBezTo>
                    <a:cubicBezTo>
                      <a:pt x="8" y="145"/>
                      <a:pt x="9" y="144"/>
                      <a:pt x="10" y="144"/>
                    </a:cubicBezTo>
                    <a:cubicBezTo>
                      <a:pt x="11" y="142"/>
                      <a:pt x="11" y="140"/>
                      <a:pt x="10" y="138"/>
                    </a:cubicBezTo>
                    <a:cubicBezTo>
                      <a:pt x="9" y="137"/>
                      <a:pt x="8" y="136"/>
                      <a:pt x="8" y="134"/>
                    </a:cubicBezTo>
                    <a:cubicBezTo>
                      <a:pt x="8" y="133"/>
                      <a:pt x="9" y="131"/>
                      <a:pt x="10" y="130"/>
                    </a:cubicBezTo>
                    <a:cubicBezTo>
                      <a:pt x="12" y="128"/>
                      <a:pt x="15" y="128"/>
                      <a:pt x="18" y="130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31" y="140"/>
                      <a:pt x="45" y="144"/>
                      <a:pt x="60" y="145"/>
                    </a:cubicBezTo>
                    <a:cubicBezTo>
                      <a:pt x="60" y="161"/>
                      <a:pt x="60" y="161"/>
                      <a:pt x="6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9" y="161"/>
                      <a:pt x="0" y="170"/>
                      <a:pt x="0" y="181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1"/>
                      <a:pt x="2" y="193"/>
                      <a:pt x="4" y="193"/>
                    </a:cubicBezTo>
                    <a:cubicBezTo>
                      <a:pt x="124" y="193"/>
                      <a:pt x="124" y="193"/>
                      <a:pt x="124" y="193"/>
                    </a:cubicBezTo>
                    <a:cubicBezTo>
                      <a:pt x="127" y="193"/>
                      <a:pt x="128" y="191"/>
                      <a:pt x="128" y="189"/>
                    </a:cubicBezTo>
                    <a:cubicBezTo>
                      <a:pt x="128" y="181"/>
                      <a:pt x="128" y="181"/>
                      <a:pt x="128" y="181"/>
                    </a:cubicBezTo>
                    <a:cubicBezTo>
                      <a:pt x="128" y="170"/>
                      <a:pt x="119" y="161"/>
                      <a:pt x="108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3290888" y="536575"/>
                <a:ext cx="358775" cy="357188"/>
              </a:xfrm>
              <a:custGeom>
                <a:avLst/>
                <a:gdLst>
                  <a:gd name="T0" fmla="*/ 64 w 128"/>
                  <a:gd name="T1" fmla="*/ 127 h 127"/>
                  <a:gd name="T2" fmla="*/ 128 w 128"/>
                  <a:gd name="T3" fmla="*/ 64 h 127"/>
                  <a:gd name="T4" fmla="*/ 64 w 128"/>
                  <a:gd name="T5" fmla="*/ 0 h 127"/>
                  <a:gd name="T6" fmla="*/ 0 w 128"/>
                  <a:gd name="T7" fmla="*/ 64 h 127"/>
                  <a:gd name="T8" fmla="*/ 64 w 128"/>
                  <a:gd name="T9" fmla="*/ 127 h 127"/>
                  <a:gd name="T10" fmla="*/ 64 w 128"/>
                  <a:gd name="T11" fmla="*/ 24 h 127"/>
                  <a:gd name="T12" fmla="*/ 68 w 128"/>
                  <a:gd name="T13" fmla="*/ 28 h 127"/>
                  <a:gd name="T14" fmla="*/ 64 w 128"/>
                  <a:gd name="T15" fmla="*/ 32 h 127"/>
                  <a:gd name="T16" fmla="*/ 28 w 128"/>
                  <a:gd name="T17" fmla="*/ 68 h 127"/>
                  <a:gd name="T18" fmla="*/ 24 w 128"/>
                  <a:gd name="T19" fmla="*/ 72 h 127"/>
                  <a:gd name="T20" fmla="*/ 20 w 128"/>
                  <a:gd name="T21" fmla="*/ 68 h 127"/>
                  <a:gd name="T22" fmla="*/ 64 w 128"/>
                  <a:gd name="T23" fmla="*/ 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7">
                    <a:moveTo>
                      <a:pt x="64" y="127"/>
                    </a:moveTo>
                    <a:cubicBezTo>
                      <a:pt x="99" y="127"/>
                      <a:pt x="128" y="99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99"/>
                      <a:pt x="29" y="127"/>
                      <a:pt x="64" y="127"/>
                    </a:cubicBezTo>
                    <a:close/>
                    <a:moveTo>
                      <a:pt x="64" y="24"/>
                    </a:moveTo>
                    <a:cubicBezTo>
                      <a:pt x="66" y="24"/>
                      <a:pt x="68" y="26"/>
                      <a:pt x="68" y="28"/>
                    </a:cubicBezTo>
                    <a:cubicBezTo>
                      <a:pt x="68" y="30"/>
                      <a:pt x="66" y="32"/>
                      <a:pt x="64" y="32"/>
                    </a:cubicBezTo>
                    <a:cubicBezTo>
                      <a:pt x="44" y="32"/>
                      <a:pt x="28" y="48"/>
                      <a:pt x="28" y="68"/>
                    </a:cubicBezTo>
                    <a:cubicBezTo>
                      <a:pt x="28" y="70"/>
                      <a:pt x="27" y="72"/>
                      <a:pt x="24" y="72"/>
                    </a:cubicBezTo>
                    <a:cubicBezTo>
                      <a:pt x="22" y="72"/>
                      <a:pt x="20" y="70"/>
                      <a:pt x="20" y="68"/>
                    </a:cubicBezTo>
                    <a:cubicBezTo>
                      <a:pt x="20" y="44"/>
                      <a:pt x="40" y="24"/>
                      <a:pt x="6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542141" y="1313118"/>
            <a:ext cx="2369080" cy="3099394"/>
            <a:chOff x="3542141" y="1313118"/>
            <a:chExt cx="2369080" cy="3099394"/>
          </a:xfrm>
        </p:grpSpPr>
        <p:grpSp>
          <p:nvGrpSpPr>
            <p:cNvPr id="35" name="组合 34"/>
            <p:cNvGrpSpPr/>
            <p:nvPr/>
          </p:nvGrpSpPr>
          <p:grpSpPr>
            <a:xfrm>
              <a:off x="3542141" y="1322521"/>
              <a:ext cx="2369080" cy="3089991"/>
              <a:chOff x="1313863" y="1205784"/>
              <a:chExt cx="3158773" cy="4119987"/>
            </a:xfrm>
          </p:grpSpPr>
          <p:sp>
            <p:nvSpPr>
              <p:cNvPr id="42" name="任意多边形 41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18900000">
                <a:off x="1447011" y="1857759"/>
                <a:ext cx="2787404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5376F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任意多边形 43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文本框 37"/>
            <p:cNvSpPr txBox="1"/>
            <p:nvPr/>
          </p:nvSpPr>
          <p:spPr>
            <a:xfrm rot="18900000">
              <a:off x="4801456" y="1313118"/>
              <a:ext cx="362118" cy="57708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 rot="18900000">
              <a:off x="4099391" y="2853127"/>
              <a:ext cx="265444" cy="265443"/>
              <a:chOff x="5821363" y="5846763"/>
              <a:chExt cx="541338" cy="541337"/>
            </a:xfrm>
            <a:solidFill>
              <a:schemeClr val="bg1"/>
            </a:solidFill>
          </p:grpSpPr>
          <p:sp>
            <p:nvSpPr>
              <p:cNvPr id="39" name="Freeform 61"/>
              <p:cNvSpPr>
                <a:spLocks noEditPoints="1"/>
              </p:cNvSpPr>
              <p:nvPr/>
            </p:nvSpPr>
            <p:spPr bwMode="auto">
              <a:xfrm>
                <a:off x="5867401" y="5846763"/>
                <a:ext cx="449263" cy="358775"/>
              </a:xfrm>
              <a:custGeom>
                <a:avLst/>
                <a:gdLst>
                  <a:gd name="T0" fmla="*/ 66 w 160"/>
                  <a:gd name="T1" fmla="*/ 101 h 127"/>
                  <a:gd name="T2" fmla="*/ 80 w 160"/>
                  <a:gd name="T3" fmla="*/ 96 h 127"/>
                  <a:gd name="T4" fmla="*/ 94 w 160"/>
                  <a:gd name="T5" fmla="*/ 102 h 127"/>
                  <a:gd name="T6" fmla="*/ 123 w 160"/>
                  <a:gd name="T7" fmla="*/ 127 h 127"/>
                  <a:gd name="T8" fmla="*/ 160 w 160"/>
                  <a:gd name="T9" fmla="*/ 79 h 127"/>
                  <a:gd name="T10" fmla="*/ 160 w 160"/>
                  <a:gd name="T11" fmla="*/ 4 h 127"/>
                  <a:gd name="T12" fmla="*/ 156 w 160"/>
                  <a:gd name="T13" fmla="*/ 0 h 127"/>
                  <a:gd name="T14" fmla="*/ 4 w 160"/>
                  <a:gd name="T15" fmla="*/ 0 h 127"/>
                  <a:gd name="T16" fmla="*/ 0 w 160"/>
                  <a:gd name="T17" fmla="*/ 4 h 127"/>
                  <a:gd name="T18" fmla="*/ 0 w 160"/>
                  <a:gd name="T19" fmla="*/ 79 h 127"/>
                  <a:gd name="T20" fmla="*/ 38 w 160"/>
                  <a:gd name="T21" fmla="*/ 127 h 127"/>
                  <a:gd name="T22" fmla="*/ 66 w 160"/>
                  <a:gd name="T23" fmla="*/ 101 h 127"/>
                  <a:gd name="T24" fmla="*/ 32 w 160"/>
                  <a:gd name="T25" fmla="*/ 20 h 127"/>
                  <a:gd name="T26" fmla="*/ 36 w 160"/>
                  <a:gd name="T27" fmla="*/ 16 h 127"/>
                  <a:gd name="T28" fmla="*/ 60 w 160"/>
                  <a:gd name="T29" fmla="*/ 16 h 127"/>
                  <a:gd name="T30" fmla="*/ 64 w 160"/>
                  <a:gd name="T31" fmla="*/ 20 h 127"/>
                  <a:gd name="T32" fmla="*/ 64 w 160"/>
                  <a:gd name="T33" fmla="*/ 44 h 127"/>
                  <a:gd name="T34" fmla="*/ 60 w 160"/>
                  <a:gd name="T35" fmla="*/ 48 h 127"/>
                  <a:gd name="T36" fmla="*/ 36 w 160"/>
                  <a:gd name="T37" fmla="*/ 48 h 127"/>
                  <a:gd name="T38" fmla="*/ 32 w 160"/>
                  <a:gd name="T39" fmla="*/ 44 h 127"/>
                  <a:gd name="T40" fmla="*/ 32 w 160"/>
                  <a:gd name="T41" fmla="*/ 20 h 127"/>
                  <a:gd name="T42" fmla="*/ 36 w 160"/>
                  <a:gd name="T43" fmla="*/ 56 h 127"/>
                  <a:gd name="T44" fmla="*/ 124 w 160"/>
                  <a:gd name="T45" fmla="*/ 56 h 127"/>
                  <a:gd name="T46" fmla="*/ 128 w 160"/>
                  <a:gd name="T47" fmla="*/ 60 h 127"/>
                  <a:gd name="T48" fmla="*/ 124 w 160"/>
                  <a:gd name="T49" fmla="*/ 64 h 127"/>
                  <a:gd name="T50" fmla="*/ 36 w 160"/>
                  <a:gd name="T51" fmla="*/ 64 h 127"/>
                  <a:gd name="T52" fmla="*/ 32 w 160"/>
                  <a:gd name="T53" fmla="*/ 60 h 127"/>
                  <a:gd name="T54" fmla="*/ 36 w 160"/>
                  <a:gd name="T55" fmla="*/ 56 h 127"/>
                  <a:gd name="T56" fmla="*/ 32 w 160"/>
                  <a:gd name="T57" fmla="*/ 76 h 127"/>
                  <a:gd name="T58" fmla="*/ 36 w 160"/>
                  <a:gd name="T59" fmla="*/ 72 h 127"/>
                  <a:gd name="T60" fmla="*/ 124 w 160"/>
                  <a:gd name="T61" fmla="*/ 72 h 127"/>
                  <a:gd name="T62" fmla="*/ 128 w 160"/>
                  <a:gd name="T63" fmla="*/ 76 h 127"/>
                  <a:gd name="T64" fmla="*/ 124 w 160"/>
                  <a:gd name="T65" fmla="*/ 80 h 127"/>
                  <a:gd name="T66" fmla="*/ 36 w 160"/>
                  <a:gd name="T67" fmla="*/ 80 h 127"/>
                  <a:gd name="T68" fmla="*/ 32 w 160"/>
                  <a:gd name="T69" fmla="*/ 7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127">
                    <a:moveTo>
                      <a:pt x="66" y="101"/>
                    </a:moveTo>
                    <a:cubicBezTo>
                      <a:pt x="70" y="98"/>
                      <a:pt x="75" y="96"/>
                      <a:pt x="80" y="96"/>
                    </a:cubicBezTo>
                    <a:cubicBezTo>
                      <a:pt x="86" y="96"/>
                      <a:pt x="91" y="98"/>
                      <a:pt x="94" y="102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58" y="0"/>
                      <a:pt x="15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8" y="127"/>
                      <a:pt x="38" y="127"/>
                      <a:pt x="38" y="127"/>
                    </a:cubicBezTo>
                    <a:lnTo>
                      <a:pt x="66" y="101"/>
                    </a:lnTo>
                    <a:close/>
                    <a:moveTo>
                      <a:pt x="32" y="20"/>
                    </a:moveTo>
                    <a:cubicBezTo>
                      <a:pt x="32" y="18"/>
                      <a:pt x="34" y="16"/>
                      <a:pt x="36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2" y="16"/>
                      <a:pt x="64" y="18"/>
                      <a:pt x="64" y="20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46"/>
                      <a:pt x="62" y="48"/>
                      <a:pt x="60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8"/>
                      <a:pt x="32" y="46"/>
                      <a:pt x="32" y="44"/>
                    </a:cubicBezTo>
                    <a:lnTo>
                      <a:pt x="32" y="20"/>
                    </a:lnTo>
                    <a:close/>
                    <a:moveTo>
                      <a:pt x="36" y="56"/>
                    </a:moveTo>
                    <a:cubicBezTo>
                      <a:pt x="124" y="56"/>
                      <a:pt x="124" y="56"/>
                      <a:pt x="124" y="56"/>
                    </a:cubicBezTo>
                    <a:cubicBezTo>
                      <a:pt x="126" y="56"/>
                      <a:pt x="128" y="58"/>
                      <a:pt x="128" y="60"/>
                    </a:cubicBezTo>
                    <a:cubicBezTo>
                      <a:pt x="128" y="62"/>
                      <a:pt x="126" y="64"/>
                      <a:pt x="1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4" y="64"/>
                      <a:pt x="32" y="62"/>
                      <a:pt x="32" y="60"/>
                    </a:cubicBezTo>
                    <a:cubicBezTo>
                      <a:pt x="32" y="58"/>
                      <a:pt x="34" y="56"/>
                      <a:pt x="36" y="56"/>
                    </a:cubicBezTo>
                    <a:close/>
                    <a:moveTo>
                      <a:pt x="32" y="76"/>
                    </a:moveTo>
                    <a:cubicBezTo>
                      <a:pt x="32" y="74"/>
                      <a:pt x="34" y="72"/>
                      <a:pt x="36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6" y="72"/>
                      <a:pt x="128" y="74"/>
                      <a:pt x="128" y="76"/>
                    </a:cubicBezTo>
                    <a:cubicBezTo>
                      <a:pt x="128" y="78"/>
                      <a:pt x="126" y="80"/>
                      <a:pt x="124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4" y="80"/>
                      <a:pt x="32" y="78"/>
                      <a:pt x="32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Rectangle 62"/>
              <p:cNvSpPr>
                <a:spLocks noChangeArrowheads="1"/>
              </p:cNvSpPr>
              <p:nvPr/>
            </p:nvSpPr>
            <p:spPr bwMode="auto">
              <a:xfrm>
                <a:off x="5978526" y="5915025"/>
                <a:ext cx="46038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3"/>
              <p:cNvSpPr/>
              <p:nvPr/>
            </p:nvSpPr>
            <p:spPr bwMode="auto">
              <a:xfrm>
                <a:off x="5821363" y="5981700"/>
                <a:ext cx="541338" cy="406400"/>
              </a:xfrm>
              <a:custGeom>
                <a:avLst/>
                <a:gdLst>
                  <a:gd name="T0" fmla="*/ 188 w 192"/>
                  <a:gd name="T1" fmla="*/ 0 h 144"/>
                  <a:gd name="T2" fmla="*/ 184 w 192"/>
                  <a:gd name="T3" fmla="*/ 0 h 144"/>
                  <a:gd name="T4" fmla="*/ 184 w 192"/>
                  <a:gd name="T5" fmla="*/ 34 h 144"/>
                  <a:gd name="T6" fmla="*/ 145 w 192"/>
                  <a:gd name="T7" fmla="*/ 85 h 144"/>
                  <a:gd name="T8" fmla="*/ 167 w 192"/>
                  <a:gd name="T9" fmla="*/ 105 h 144"/>
                  <a:gd name="T10" fmla="*/ 167 w 192"/>
                  <a:gd name="T11" fmla="*/ 111 h 144"/>
                  <a:gd name="T12" fmla="*/ 161 w 192"/>
                  <a:gd name="T13" fmla="*/ 111 h 144"/>
                  <a:gd name="T14" fmla="*/ 105 w 192"/>
                  <a:gd name="T15" fmla="*/ 60 h 144"/>
                  <a:gd name="T16" fmla="*/ 88 w 192"/>
                  <a:gd name="T17" fmla="*/ 59 h 144"/>
                  <a:gd name="T18" fmla="*/ 31 w 192"/>
                  <a:gd name="T19" fmla="*/ 111 h 144"/>
                  <a:gd name="T20" fmla="*/ 28 w 192"/>
                  <a:gd name="T21" fmla="*/ 112 h 144"/>
                  <a:gd name="T22" fmla="*/ 25 w 192"/>
                  <a:gd name="T23" fmla="*/ 111 h 144"/>
                  <a:gd name="T24" fmla="*/ 25 w 192"/>
                  <a:gd name="T25" fmla="*/ 105 h 144"/>
                  <a:gd name="T26" fmla="*/ 48 w 192"/>
                  <a:gd name="T27" fmla="*/ 85 h 144"/>
                  <a:gd name="T28" fmla="*/ 8 w 192"/>
                  <a:gd name="T29" fmla="*/ 34 h 144"/>
                  <a:gd name="T30" fmla="*/ 8 w 192"/>
                  <a:gd name="T31" fmla="*/ 0 h 144"/>
                  <a:gd name="T32" fmla="*/ 4 w 192"/>
                  <a:gd name="T33" fmla="*/ 0 h 144"/>
                  <a:gd name="T34" fmla="*/ 0 w 192"/>
                  <a:gd name="T35" fmla="*/ 4 h 144"/>
                  <a:gd name="T36" fmla="*/ 0 w 192"/>
                  <a:gd name="T37" fmla="*/ 24 h 144"/>
                  <a:gd name="T38" fmla="*/ 0 w 192"/>
                  <a:gd name="T39" fmla="*/ 124 h 144"/>
                  <a:gd name="T40" fmla="*/ 20 w 192"/>
                  <a:gd name="T41" fmla="*/ 144 h 144"/>
                  <a:gd name="T42" fmla="*/ 172 w 192"/>
                  <a:gd name="T43" fmla="*/ 144 h 144"/>
                  <a:gd name="T44" fmla="*/ 192 w 192"/>
                  <a:gd name="T45" fmla="*/ 124 h 144"/>
                  <a:gd name="T46" fmla="*/ 192 w 192"/>
                  <a:gd name="T47" fmla="*/ 24 h 144"/>
                  <a:gd name="T48" fmla="*/ 192 w 192"/>
                  <a:gd name="T49" fmla="*/ 4 h 144"/>
                  <a:gd name="T50" fmla="*/ 188 w 192"/>
                  <a:gd name="T5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44">
                    <a:moveTo>
                      <a:pt x="188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45" y="85"/>
                      <a:pt x="145" y="85"/>
                      <a:pt x="145" y="85"/>
                    </a:cubicBezTo>
                    <a:cubicBezTo>
                      <a:pt x="167" y="105"/>
                      <a:pt x="167" y="105"/>
                      <a:pt x="167" y="105"/>
                    </a:cubicBezTo>
                    <a:cubicBezTo>
                      <a:pt x="168" y="106"/>
                      <a:pt x="169" y="109"/>
                      <a:pt x="167" y="111"/>
                    </a:cubicBezTo>
                    <a:cubicBezTo>
                      <a:pt x="166" y="112"/>
                      <a:pt x="163" y="112"/>
                      <a:pt x="161" y="11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0" y="55"/>
                      <a:pt x="92" y="55"/>
                      <a:pt x="88" y="59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0" y="112"/>
                      <a:pt x="29" y="112"/>
                      <a:pt x="28" y="112"/>
                    </a:cubicBezTo>
                    <a:cubicBezTo>
                      <a:pt x="27" y="112"/>
                      <a:pt x="26" y="111"/>
                      <a:pt x="25" y="111"/>
                    </a:cubicBezTo>
                    <a:cubicBezTo>
                      <a:pt x="24" y="109"/>
                      <a:pt x="24" y="106"/>
                      <a:pt x="25" y="10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5"/>
                      <a:pt x="9" y="144"/>
                      <a:pt x="20" y="144"/>
                    </a:cubicBezTo>
                    <a:cubicBezTo>
                      <a:pt x="172" y="144"/>
                      <a:pt x="172" y="144"/>
                      <a:pt x="172" y="144"/>
                    </a:cubicBezTo>
                    <a:cubicBezTo>
                      <a:pt x="183" y="144"/>
                      <a:pt x="192" y="135"/>
                      <a:pt x="192" y="124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8" name="文本框 65"/>
            <p:cNvSpPr txBox="1"/>
            <p:nvPr/>
          </p:nvSpPr>
          <p:spPr>
            <a:xfrm rot="18900000">
              <a:off x="4170282" y="2243547"/>
              <a:ext cx="1074743" cy="60151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简约商务风图表系列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在此点击输入具体文本内容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330030" y="1313119"/>
            <a:ext cx="2369080" cy="3099393"/>
            <a:chOff x="2330030" y="1313119"/>
            <a:chExt cx="2369080" cy="3099393"/>
          </a:xfrm>
        </p:grpSpPr>
        <p:grpSp>
          <p:nvGrpSpPr>
            <p:cNvPr id="46" name="组合 45"/>
            <p:cNvGrpSpPr/>
            <p:nvPr/>
          </p:nvGrpSpPr>
          <p:grpSpPr>
            <a:xfrm>
              <a:off x="2330030" y="1322521"/>
              <a:ext cx="2369080" cy="3089991"/>
              <a:chOff x="1313863" y="1205784"/>
              <a:chExt cx="3158773" cy="4119987"/>
            </a:xfrm>
          </p:grpSpPr>
          <p:sp>
            <p:nvSpPr>
              <p:cNvPr id="53" name="任意多边形 52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 rot="18900000">
                <a:off x="1403031" y="1875976"/>
                <a:ext cx="2838930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5376F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36"/>
            <p:cNvSpPr txBox="1"/>
            <p:nvPr/>
          </p:nvSpPr>
          <p:spPr>
            <a:xfrm rot="18900000">
              <a:off x="3585104" y="1313119"/>
              <a:ext cx="375344" cy="57708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 rot="18900000">
              <a:off x="2872599" y="2814967"/>
              <a:ext cx="316809" cy="290719"/>
              <a:chOff x="3222625" y="3211513"/>
              <a:chExt cx="539750" cy="495300"/>
            </a:xfrm>
            <a:solidFill>
              <a:schemeClr val="bg1"/>
            </a:solidFill>
          </p:grpSpPr>
          <p:sp>
            <p:nvSpPr>
              <p:cNvPr id="50" name="Freeform 42"/>
              <p:cNvSpPr>
                <a:spLocks noEditPoints="1"/>
              </p:cNvSpPr>
              <p:nvPr/>
            </p:nvSpPr>
            <p:spPr bwMode="auto">
              <a:xfrm>
                <a:off x="3222625" y="3211513"/>
                <a:ext cx="539750" cy="495300"/>
              </a:xfrm>
              <a:custGeom>
                <a:avLst/>
                <a:gdLst>
                  <a:gd name="T0" fmla="*/ 188 w 192"/>
                  <a:gd name="T1" fmla="*/ 0 h 176"/>
                  <a:gd name="T2" fmla="*/ 4 w 192"/>
                  <a:gd name="T3" fmla="*/ 0 h 176"/>
                  <a:gd name="T4" fmla="*/ 0 w 192"/>
                  <a:gd name="T5" fmla="*/ 4 h 176"/>
                  <a:gd name="T6" fmla="*/ 0 w 192"/>
                  <a:gd name="T7" fmla="*/ 172 h 176"/>
                  <a:gd name="T8" fmla="*/ 4 w 192"/>
                  <a:gd name="T9" fmla="*/ 176 h 176"/>
                  <a:gd name="T10" fmla="*/ 188 w 192"/>
                  <a:gd name="T11" fmla="*/ 176 h 176"/>
                  <a:gd name="T12" fmla="*/ 192 w 192"/>
                  <a:gd name="T13" fmla="*/ 172 h 176"/>
                  <a:gd name="T14" fmla="*/ 192 w 192"/>
                  <a:gd name="T15" fmla="*/ 4 h 176"/>
                  <a:gd name="T16" fmla="*/ 188 w 192"/>
                  <a:gd name="T17" fmla="*/ 0 h 176"/>
                  <a:gd name="T18" fmla="*/ 176 w 192"/>
                  <a:gd name="T19" fmla="*/ 132 h 176"/>
                  <a:gd name="T20" fmla="*/ 172 w 192"/>
                  <a:gd name="T21" fmla="*/ 136 h 176"/>
                  <a:gd name="T22" fmla="*/ 20 w 192"/>
                  <a:gd name="T23" fmla="*/ 136 h 176"/>
                  <a:gd name="T24" fmla="*/ 16 w 192"/>
                  <a:gd name="T25" fmla="*/ 132 h 176"/>
                  <a:gd name="T26" fmla="*/ 16 w 192"/>
                  <a:gd name="T27" fmla="*/ 20 h 176"/>
                  <a:gd name="T28" fmla="*/ 20 w 192"/>
                  <a:gd name="T29" fmla="*/ 16 h 176"/>
                  <a:gd name="T30" fmla="*/ 172 w 192"/>
                  <a:gd name="T31" fmla="*/ 16 h 176"/>
                  <a:gd name="T32" fmla="*/ 176 w 192"/>
                  <a:gd name="T33" fmla="*/ 20 h 176"/>
                  <a:gd name="T34" fmla="*/ 176 w 192"/>
                  <a:gd name="T35" fmla="*/ 1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76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4"/>
                      <a:pt x="2" y="176"/>
                      <a:pt x="4" y="176"/>
                    </a:cubicBezTo>
                    <a:cubicBezTo>
                      <a:pt x="188" y="176"/>
                      <a:pt x="188" y="176"/>
                      <a:pt x="188" y="176"/>
                    </a:cubicBezTo>
                    <a:cubicBezTo>
                      <a:pt x="190" y="176"/>
                      <a:pt x="192" y="174"/>
                      <a:pt x="192" y="172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  <a:moveTo>
                      <a:pt x="176" y="132"/>
                    </a:moveTo>
                    <a:cubicBezTo>
                      <a:pt x="176" y="134"/>
                      <a:pt x="174" y="136"/>
                      <a:pt x="172" y="136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18" y="136"/>
                      <a:pt x="16" y="134"/>
                      <a:pt x="16" y="13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8" y="16"/>
                      <a:pt x="20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4" y="16"/>
                      <a:pt x="176" y="18"/>
                      <a:pt x="176" y="20"/>
                    </a:cubicBezTo>
                    <a:lnTo>
                      <a:pt x="176" y="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Oval 43"/>
              <p:cNvSpPr>
                <a:spLocks noChangeArrowheads="1"/>
              </p:cNvSpPr>
              <p:nvPr/>
            </p:nvSpPr>
            <p:spPr bwMode="auto">
              <a:xfrm>
                <a:off x="3379788" y="3302000"/>
                <a:ext cx="90488" cy="904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44"/>
              <p:cNvSpPr>
                <a:spLocks noEditPoints="1"/>
              </p:cNvSpPr>
              <p:nvPr/>
            </p:nvSpPr>
            <p:spPr bwMode="auto">
              <a:xfrm>
                <a:off x="3290888" y="3363913"/>
                <a:ext cx="404813" cy="207963"/>
              </a:xfrm>
              <a:custGeom>
                <a:avLst/>
                <a:gdLst>
                  <a:gd name="T0" fmla="*/ 77 w 144"/>
                  <a:gd name="T1" fmla="*/ 7 h 74"/>
                  <a:gd name="T2" fmla="*/ 77 w 144"/>
                  <a:gd name="T3" fmla="*/ 8 h 74"/>
                  <a:gd name="T4" fmla="*/ 49 w 144"/>
                  <a:gd name="T5" fmla="*/ 36 h 74"/>
                  <a:gd name="T6" fmla="*/ 43 w 144"/>
                  <a:gd name="T7" fmla="*/ 31 h 74"/>
                  <a:gd name="T8" fmla="*/ 13 w 144"/>
                  <a:gd name="T9" fmla="*/ 32 h 74"/>
                  <a:gd name="T10" fmla="*/ 0 w 144"/>
                  <a:gd name="T11" fmla="*/ 45 h 74"/>
                  <a:gd name="T12" fmla="*/ 0 w 144"/>
                  <a:gd name="T13" fmla="*/ 56 h 74"/>
                  <a:gd name="T14" fmla="*/ 0 w 144"/>
                  <a:gd name="T15" fmla="*/ 74 h 74"/>
                  <a:gd name="T16" fmla="*/ 144 w 144"/>
                  <a:gd name="T17" fmla="*/ 74 h 74"/>
                  <a:gd name="T18" fmla="*/ 144 w 144"/>
                  <a:gd name="T19" fmla="*/ 50 h 74"/>
                  <a:gd name="T20" fmla="*/ 144 w 144"/>
                  <a:gd name="T21" fmla="*/ 40 h 74"/>
                  <a:gd name="T22" fmla="*/ 107 w 144"/>
                  <a:gd name="T23" fmla="*/ 7 h 74"/>
                  <a:gd name="T24" fmla="*/ 77 w 144"/>
                  <a:gd name="T25" fmla="*/ 7 h 74"/>
                  <a:gd name="T26" fmla="*/ 104 w 144"/>
                  <a:gd name="T27" fmla="*/ 33 h 74"/>
                  <a:gd name="T28" fmla="*/ 94 w 144"/>
                  <a:gd name="T29" fmla="*/ 27 h 74"/>
                  <a:gd name="T30" fmla="*/ 90 w 144"/>
                  <a:gd name="T31" fmla="*/ 27 h 74"/>
                  <a:gd name="T32" fmla="*/ 80 w 144"/>
                  <a:gd name="T33" fmla="*/ 33 h 74"/>
                  <a:gd name="T34" fmla="*/ 70 w 144"/>
                  <a:gd name="T35" fmla="*/ 27 h 74"/>
                  <a:gd name="T36" fmla="*/ 70 w 144"/>
                  <a:gd name="T37" fmla="*/ 26 h 74"/>
                  <a:gd name="T38" fmla="*/ 83 w 144"/>
                  <a:gd name="T39" fmla="*/ 13 h 74"/>
                  <a:gd name="T40" fmla="*/ 102 w 144"/>
                  <a:gd name="T41" fmla="*/ 13 h 74"/>
                  <a:gd name="T42" fmla="*/ 118 w 144"/>
                  <a:gd name="T43" fmla="*/ 27 h 74"/>
                  <a:gd name="T44" fmla="*/ 104 w 144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4" h="74">
                    <a:moveTo>
                      <a:pt x="77" y="7"/>
                    </a:moveTo>
                    <a:cubicBezTo>
                      <a:pt x="77" y="7"/>
                      <a:pt x="77" y="7"/>
                      <a:pt x="77" y="8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5" y="24"/>
                      <a:pt x="22" y="24"/>
                      <a:pt x="13" y="3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44" y="74"/>
                      <a:pt x="144" y="74"/>
                      <a:pt x="144" y="74"/>
                    </a:cubicBezTo>
                    <a:cubicBezTo>
                      <a:pt x="144" y="50"/>
                      <a:pt x="144" y="50"/>
                      <a:pt x="144" y="50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9" y="0"/>
                      <a:pt x="85" y="0"/>
                      <a:pt x="77" y="7"/>
                    </a:cubicBezTo>
                    <a:close/>
                    <a:moveTo>
                      <a:pt x="104" y="33"/>
                    </a:move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6"/>
                      <a:pt x="91" y="26"/>
                      <a:pt x="90" y="27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8" y="9"/>
                      <a:pt x="97" y="9"/>
                      <a:pt x="102" y="13"/>
                    </a:cubicBezTo>
                    <a:cubicBezTo>
                      <a:pt x="118" y="27"/>
                      <a:pt x="118" y="27"/>
                      <a:pt x="118" y="27"/>
                    </a:cubicBezTo>
                    <a:lnTo>
                      <a:pt x="10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9" name="文本框 64"/>
            <p:cNvSpPr txBox="1"/>
            <p:nvPr/>
          </p:nvSpPr>
          <p:spPr>
            <a:xfrm rot="18900000">
              <a:off x="3008672" y="2167401"/>
              <a:ext cx="1074743" cy="60151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简约商务风图表系列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在此点击输入具体文本内容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117919" y="1313120"/>
            <a:ext cx="2369080" cy="3099392"/>
            <a:chOff x="1117919" y="1313120"/>
            <a:chExt cx="2369080" cy="3099392"/>
          </a:xfrm>
        </p:grpSpPr>
        <p:grpSp>
          <p:nvGrpSpPr>
            <p:cNvPr id="57" name="组合 56"/>
            <p:cNvGrpSpPr/>
            <p:nvPr/>
          </p:nvGrpSpPr>
          <p:grpSpPr>
            <a:xfrm>
              <a:off x="1117919" y="1322521"/>
              <a:ext cx="2369080" cy="3089991"/>
              <a:chOff x="1313863" y="1205784"/>
              <a:chExt cx="3158773" cy="4119987"/>
            </a:xfrm>
          </p:grpSpPr>
          <p:sp>
            <p:nvSpPr>
              <p:cNvPr id="64" name="任意多边形 63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圆角矩形 64"/>
              <p:cNvSpPr/>
              <p:nvPr/>
            </p:nvSpPr>
            <p:spPr>
              <a:xfrm rot="18900000">
                <a:off x="1404860" y="1875219"/>
                <a:ext cx="2836786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5376F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文本框 35"/>
            <p:cNvSpPr txBox="1"/>
            <p:nvPr/>
          </p:nvSpPr>
          <p:spPr>
            <a:xfrm rot="18900000">
              <a:off x="2365746" y="1313120"/>
              <a:ext cx="394580" cy="57708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552228" y="2722191"/>
              <a:ext cx="311277" cy="311276"/>
              <a:chOff x="4549775" y="536575"/>
              <a:chExt cx="539751" cy="539750"/>
            </a:xfrm>
          </p:grpSpPr>
          <p:sp>
            <p:nvSpPr>
              <p:cNvPr id="61" name="Freeform 53"/>
              <p:cNvSpPr/>
              <p:nvPr/>
            </p:nvSpPr>
            <p:spPr bwMode="auto">
              <a:xfrm>
                <a:off x="4732338" y="536575"/>
                <a:ext cx="134938" cy="131763"/>
              </a:xfrm>
              <a:custGeom>
                <a:avLst/>
                <a:gdLst>
                  <a:gd name="T0" fmla="*/ 46 w 48"/>
                  <a:gd name="T1" fmla="*/ 29 h 47"/>
                  <a:gd name="T2" fmla="*/ 46 w 48"/>
                  <a:gd name="T3" fmla="*/ 24 h 47"/>
                  <a:gd name="T4" fmla="*/ 24 w 48"/>
                  <a:gd name="T5" fmla="*/ 1 h 47"/>
                  <a:gd name="T6" fmla="*/ 21 w 48"/>
                  <a:gd name="T7" fmla="*/ 0 h 47"/>
                  <a:gd name="T8" fmla="*/ 18 w 48"/>
                  <a:gd name="T9" fmla="*/ 1 h 47"/>
                  <a:gd name="T10" fmla="*/ 0 w 48"/>
                  <a:gd name="T11" fmla="*/ 19 h 47"/>
                  <a:gd name="T12" fmla="*/ 28 w 48"/>
                  <a:gd name="T13" fmla="*/ 47 h 47"/>
                  <a:gd name="T14" fmla="*/ 46 w 48"/>
                  <a:gd name="T15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46" y="29"/>
                    </a:moveTo>
                    <a:cubicBezTo>
                      <a:pt x="48" y="28"/>
                      <a:pt x="48" y="25"/>
                      <a:pt x="46" y="2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8" y="47"/>
                      <a:pt x="28" y="47"/>
                      <a:pt x="28" y="47"/>
                    </a:cubicBez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54"/>
              <p:cNvSpPr/>
              <p:nvPr/>
            </p:nvSpPr>
            <p:spPr bwMode="auto">
              <a:xfrm>
                <a:off x="4549775" y="606425"/>
                <a:ext cx="469900" cy="469900"/>
              </a:xfrm>
              <a:custGeom>
                <a:avLst/>
                <a:gdLst>
                  <a:gd name="T0" fmla="*/ 100 w 167"/>
                  <a:gd name="T1" fmla="*/ 118 h 167"/>
                  <a:gd name="T2" fmla="*/ 76 w 167"/>
                  <a:gd name="T3" fmla="*/ 127 h 167"/>
                  <a:gd name="T4" fmla="*/ 51 w 167"/>
                  <a:gd name="T5" fmla="*/ 116 h 167"/>
                  <a:gd name="T6" fmla="*/ 40 w 167"/>
                  <a:gd name="T7" fmla="*/ 91 h 167"/>
                  <a:gd name="T8" fmla="*/ 51 w 167"/>
                  <a:gd name="T9" fmla="*/ 65 h 167"/>
                  <a:gd name="T10" fmla="*/ 88 w 167"/>
                  <a:gd name="T11" fmla="*/ 28 h 167"/>
                  <a:gd name="T12" fmla="*/ 60 w 167"/>
                  <a:gd name="T13" fmla="*/ 0 h 167"/>
                  <a:gd name="T14" fmla="*/ 22 w 167"/>
                  <a:gd name="T15" fmla="*/ 37 h 167"/>
                  <a:gd name="T16" fmla="*/ 22 w 167"/>
                  <a:gd name="T17" fmla="*/ 37 h 167"/>
                  <a:gd name="T18" fmla="*/ 0 w 167"/>
                  <a:gd name="T19" fmla="*/ 91 h 167"/>
                  <a:gd name="T20" fmla="*/ 22 w 167"/>
                  <a:gd name="T21" fmla="*/ 145 h 167"/>
                  <a:gd name="T22" fmla="*/ 76 w 167"/>
                  <a:gd name="T23" fmla="*/ 167 h 167"/>
                  <a:gd name="T24" fmla="*/ 130 w 167"/>
                  <a:gd name="T25" fmla="*/ 145 h 167"/>
                  <a:gd name="T26" fmla="*/ 130 w 167"/>
                  <a:gd name="T27" fmla="*/ 144 h 167"/>
                  <a:gd name="T28" fmla="*/ 167 w 167"/>
                  <a:gd name="T29" fmla="*/ 107 h 167"/>
                  <a:gd name="T30" fmla="*/ 139 w 167"/>
                  <a:gd name="T31" fmla="*/ 79 h 167"/>
                  <a:gd name="T32" fmla="*/ 100 w 167"/>
                  <a:gd name="T33" fmla="*/ 11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7" h="167">
                    <a:moveTo>
                      <a:pt x="100" y="118"/>
                    </a:moveTo>
                    <a:cubicBezTo>
                      <a:pt x="94" y="124"/>
                      <a:pt x="85" y="127"/>
                      <a:pt x="76" y="127"/>
                    </a:cubicBezTo>
                    <a:cubicBezTo>
                      <a:pt x="67" y="127"/>
                      <a:pt x="57" y="123"/>
                      <a:pt x="51" y="116"/>
                    </a:cubicBezTo>
                    <a:cubicBezTo>
                      <a:pt x="44" y="110"/>
                      <a:pt x="40" y="100"/>
                      <a:pt x="40" y="91"/>
                    </a:cubicBezTo>
                    <a:cubicBezTo>
                      <a:pt x="40" y="81"/>
                      <a:pt x="44" y="72"/>
                      <a:pt x="51" y="65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8" y="52"/>
                      <a:pt x="0" y="71"/>
                      <a:pt x="0" y="91"/>
                    </a:cubicBezTo>
                    <a:cubicBezTo>
                      <a:pt x="0" y="111"/>
                      <a:pt x="8" y="130"/>
                      <a:pt x="22" y="145"/>
                    </a:cubicBezTo>
                    <a:cubicBezTo>
                      <a:pt x="37" y="159"/>
                      <a:pt x="56" y="167"/>
                      <a:pt x="76" y="167"/>
                    </a:cubicBezTo>
                    <a:cubicBezTo>
                      <a:pt x="96" y="167"/>
                      <a:pt x="116" y="159"/>
                      <a:pt x="130" y="145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39" y="79"/>
                      <a:pt x="139" y="79"/>
                      <a:pt x="139" y="79"/>
                    </a:cubicBezTo>
                    <a:lnTo>
                      <a:pt x="100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55"/>
              <p:cNvSpPr/>
              <p:nvPr/>
            </p:nvSpPr>
            <p:spPr bwMode="auto">
              <a:xfrm>
                <a:off x="4957763" y="758825"/>
                <a:ext cx="131763" cy="134938"/>
              </a:xfrm>
              <a:custGeom>
                <a:avLst/>
                <a:gdLst>
                  <a:gd name="T0" fmla="*/ 46 w 47"/>
                  <a:gd name="T1" fmla="*/ 24 h 48"/>
                  <a:gd name="T2" fmla="*/ 23 w 47"/>
                  <a:gd name="T3" fmla="*/ 2 h 48"/>
                  <a:gd name="T4" fmla="*/ 18 w 47"/>
                  <a:gd name="T5" fmla="*/ 2 h 48"/>
                  <a:gd name="T6" fmla="*/ 0 w 47"/>
                  <a:gd name="T7" fmla="*/ 20 h 48"/>
                  <a:gd name="T8" fmla="*/ 28 w 47"/>
                  <a:gd name="T9" fmla="*/ 48 h 48"/>
                  <a:gd name="T10" fmla="*/ 46 w 47"/>
                  <a:gd name="T11" fmla="*/ 29 h 48"/>
                  <a:gd name="T12" fmla="*/ 47 w 47"/>
                  <a:gd name="T13" fmla="*/ 27 h 48"/>
                  <a:gd name="T14" fmla="*/ 46 w 47"/>
                  <a:gd name="T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8">
                    <a:moveTo>
                      <a:pt x="46" y="2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2" y="0"/>
                      <a:pt x="19" y="1"/>
                      <a:pt x="18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9"/>
                      <a:pt x="47" y="28"/>
                      <a:pt x="47" y="27"/>
                    </a:cubicBezTo>
                    <a:cubicBezTo>
                      <a:pt x="47" y="25"/>
                      <a:pt x="47" y="24"/>
                      <a:pt x="4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0" name="文本框 63"/>
            <p:cNvSpPr txBox="1"/>
            <p:nvPr/>
          </p:nvSpPr>
          <p:spPr>
            <a:xfrm rot="18900000">
              <a:off x="1655579" y="2151683"/>
              <a:ext cx="1074743" cy="53495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简约商务风图表系列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在此点击输入具体文本内容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09255" y="3647127"/>
            <a:ext cx="3505619" cy="371612"/>
            <a:chOff x="5182386" y="2772098"/>
            <a:chExt cx="3505619" cy="371612"/>
          </a:xfrm>
          <a:solidFill>
            <a:srgbClr val="5376FB"/>
          </a:solidFill>
        </p:grpSpPr>
        <p:sp>
          <p:nvSpPr>
            <p:cNvPr id="68" name="Freeform 60"/>
            <p:cNvSpPr/>
            <p:nvPr/>
          </p:nvSpPr>
          <p:spPr bwMode="auto">
            <a:xfrm>
              <a:off x="5182386" y="2772098"/>
              <a:ext cx="345953" cy="371612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5598626" y="2871397"/>
              <a:ext cx="3089379" cy="272313"/>
            </a:xfrm>
            <a:prstGeom prst="roundRect">
              <a:avLst>
                <a:gd name="adj" fmla="val 99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单击此处输入文本内容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1020140" y="4119985"/>
            <a:ext cx="7440292" cy="342896"/>
          </a:xfrm>
          <a:prstGeom prst="rect">
            <a:avLst/>
          </a:prstGeom>
        </p:spPr>
        <p:txBody>
          <a:bodyPr wrap="square" lIns="65261" tIns="32630" rIns="65261" bIns="3263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74AA1"/>
              </a:buClr>
              <a:defRPr/>
            </a:pPr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请在此处输入您的文本，或者复制您的文本粘贴到此处请在此处输入您的文本，或者复制您的文本粘贴到</a:t>
            </a:r>
            <a:r>
              <a:rPr lang="zh-CN" altLang="en-US" sz="9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</a:t>
            </a:r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在此处输入您的文本，或者复制您的文本粘贴到此处请在此处输入您的文本，或者复制您的文本粘贴到</a:t>
            </a:r>
            <a:r>
              <a:rPr lang="zh-CN" altLang="en-US" sz="9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en-US" altLang="zh-CN" sz="900" b="1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04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3720595" y="0"/>
            <a:ext cx="5423405" cy="5143500"/>
          </a:xfrm>
          <a:custGeom>
            <a:avLst/>
            <a:gdLst>
              <a:gd name="connsiteX0" fmla="*/ 3959468 w 7231206"/>
              <a:gd name="connsiteY0" fmla="*/ 0 h 6858000"/>
              <a:gd name="connsiteX1" fmla="*/ 5389706 w 7231206"/>
              <a:gd name="connsiteY1" fmla="*/ 0 h 6858000"/>
              <a:gd name="connsiteX2" fmla="*/ 7155006 w 7231206"/>
              <a:gd name="connsiteY2" fmla="*/ 0 h 6858000"/>
              <a:gd name="connsiteX3" fmla="*/ 7231206 w 7231206"/>
              <a:gd name="connsiteY3" fmla="*/ 0 h 6858000"/>
              <a:gd name="connsiteX4" fmla="*/ 7231206 w 7231206"/>
              <a:gd name="connsiteY4" fmla="*/ 6858000 h 6858000"/>
              <a:gd name="connsiteX5" fmla="*/ 7155006 w 7231206"/>
              <a:gd name="connsiteY5" fmla="*/ 6858000 h 6858000"/>
              <a:gd name="connsiteX6" fmla="*/ 5389706 w 7231206"/>
              <a:gd name="connsiteY6" fmla="*/ 6858000 h 6858000"/>
              <a:gd name="connsiteX7" fmla="*/ 0 w 723120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1206" h="6858000">
                <a:moveTo>
                  <a:pt x="3959468" y="0"/>
                </a:moveTo>
                <a:lnTo>
                  <a:pt x="5389706" y="0"/>
                </a:lnTo>
                <a:lnTo>
                  <a:pt x="7155006" y="0"/>
                </a:lnTo>
                <a:lnTo>
                  <a:pt x="7231206" y="0"/>
                </a:lnTo>
                <a:lnTo>
                  <a:pt x="7231206" y="6858000"/>
                </a:lnTo>
                <a:lnTo>
                  <a:pt x="7155006" y="6858000"/>
                </a:lnTo>
                <a:lnTo>
                  <a:pt x="5389706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9" name="任意多边形 18"/>
          <p:cNvSpPr/>
          <p:nvPr/>
        </p:nvSpPr>
        <p:spPr>
          <a:xfrm>
            <a:off x="0" y="642257"/>
            <a:ext cx="5263911" cy="3858986"/>
          </a:xfrm>
          <a:custGeom>
            <a:avLst/>
            <a:gdLst>
              <a:gd name="connsiteX0" fmla="*/ 0 w 7018548"/>
              <a:gd name="connsiteY0" fmla="*/ 0 h 5145314"/>
              <a:gd name="connsiteX1" fmla="*/ 7018548 w 7018548"/>
              <a:gd name="connsiteY1" fmla="*/ 0 h 5145314"/>
              <a:gd name="connsiteX2" fmla="*/ 4047900 w 7018548"/>
              <a:gd name="connsiteY2" fmla="*/ 5145314 h 5145314"/>
              <a:gd name="connsiteX3" fmla="*/ 0 w 7018548"/>
              <a:gd name="connsiteY3" fmla="*/ 5145314 h 5145314"/>
              <a:gd name="connsiteX4" fmla="*/ 0 w 7018548"/>
              <a:gd name="connsiteY4" fmla="*/ 0 h 51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8548" h="5145314">
                <a:moveTo>
                  <a:pt x="0" y="0"/>
                </a:moveTo>
                <a:lnTo>
                  <a:pt x="7018548" y="0"/>
                </a:lnTo>
                <a:lnTo>
                  <a:pt x="4047900" y="5145314"/>
                </a:lnTo>
                <a:lnTo>
                  <a:pt x="0" y="51453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0" name="组合 19"/>
          <p:cNvGrpSpPr/>
          <p:nvPr/>
        </p:nvGrpSpPr>
        <p:grpSpPr>
          <a:xfrm>
            <a:off x="2284890" y="0"/>
            <a:ext cx="4290151" cy="5143501"/>
            <a:chOff x="3046520" y="0"/>
            <a:chExt cx="5720201" cy="6858001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3046520" y="6001657"/>
              <a:ext cx="1757700" cy="856344"/>
            </a:xfrm>
            <a:custGeom>
              <a:avLst/>
              <a:gdLst>
                <a:gd name="connsiteX0" fmla="*/ 1757700 w 1757700"/>
                <a:gd name="connsiteY0" fmla="*/ 0 h 856344"/>
                <a:gd name="connsiteX1" fmla="*/ 494411 w 1757700"/>
                <a:gd name="connsiteY1" fmla="*/ 0 h 856344"/>
                <a:gd name="connsiteX2" fmla="*/ 0 w 1757700"/>
                <a:gd name="connsiteY2" fmla="*/ 856344 h 856344"/>
                <a:gd name="connsiteX3" fmla="*/ 1263289 w 1757700"/>
                <a:gd name="connsiteY3" fmla="*/ 856344 h 8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700" h="856344">
                  <a:moveTo>
                    <a:pt x="1757700" y="0"/>
                  </a:moveTo>
                  <a:lnTo>
                    <a:pt x="494411" y="0"/>
                  </a:lnTo>
                  <a:lnTo>
                    <a:pt x="0" y="856344"/>
                  </a:lnTo>
                  <a:lnTo>
                    <a:pt x="1263289" y="856344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3543963" y="0"/>
              <a:ext cx="5222758" cy="6858001"/>
            </a:xfrm>
            <a:custGeom>
              <a:avLst/>
              <a:gdLst>
                <a:gd name="connsiteX0" fmla="*/ 3959469 w 5222758"/>
                <a:gd name="connsiteY0" fmla="*/ 0 h 6858001"/>
                <a:gd name="connsiteX1" fmla="*/ 5222758 w 5222758"/>
                <a:gd name="connsiteY1" fmla="*/ 0 h 6858001"/>
                <a:gd name="connsiteX2" fmla="*/ 1263289 w 5222758"/>
                <a:gd name="connsiteY2" fmla="*/ 6858001 h 6858001"/>
                <a:gd name="connsiteX3" fmla="*/ 0 w 5222758"/>
                <a:gd name="connsiteY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758" h="6858001">
                  <a:moveTo>
                    <a:pt x="3959469" y="0"/>
                  </a:moveTo>
                  <a:lnTo>
                    <a:pt x="5222758" y="0"/>
                  </a:lnTo>
                  <a:lnTo>
                    <a:pt x="1263289" y="6858001"/>
                  </a:lnTo>
                  <a:lnTo>
                    <a:pt x="0" y="6858001"/>
                  </a:lnTo>
                  <a:close/>
                </a:path>
              </a:pathLst>
            </a:custGeom>
            <a:solidFill>
              <a:srgbClr val="5376FB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89717" y="1505253"/>
            <a:ext cx="3803677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zh-CN" altLang="en-US" sz="33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谢谢观看</a:t>
            </a:r>
            <a:endParaRPr lang="en-US" altLang="zh-CN" sz="33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>
              <a:spcBef>
                <a:spcPts val="900"/>
              </a:spcBef>
            </a:pPr>
            <a:r>
              <a:rPr lang="en-US" altLang="zh-CN" sz="1500" dirty="0">
                <a:solidFill>
                  <a:schemeClr val="bg1">
                    <a:alpha val="60000"/>
                  </a:schemeClr>
                </a:solidFill>
                <a:ea typeface="汉仪旗黑-35S" panose="00020600040101010101" pitchFamily="18" charset="-122"/>
              </a:rPr>
              <a:t>THANKS FOR YOUR WATCHING</a:t>
            </a:r>
            <a:r>
              <a:rPr lang="zh-CN" altLang="en-US" sz="1500" dirty="0">
                <a:solidFill>
                  <a:schemeClr val="bg1">
                    <a:alpha val="60000"/>
                  </a:schemeClr>
                </a:solidFill>
                <a:ea typeface="汉仪旗黑-35S" panose="00020600040101010101" pitchFamily="18" charset="-122"/>
              </a:rPr>
              <a:t>！</a:t>
            </a:r>
            <a:endParaRPr lang="en-US" altLang="zh-CN" sz="1500" dirty="0">
              <a:solidFill>
                <a:schemeClr val="bg1">
                  <a:alpha val="60000"/>
                </a:schemeClr>
              </a:solidFill>
              <a:ea typeface="汉仪旗黑-35S" panose="00020600040101010101" pitchFamily="18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721246" y="2570344"/>
            <a:ext cx="2971226" cy="2573157"/>
          </a:xfrm>
          <a:custGeom>
            <a:avLst/>
            <a:gdLst>
              <a:gd name="connsiteX0" fmla="*/ 1862585 w 3725170"/>
              <a:gd name="connsiteY0" fmla="*/ 0 h 3226092"/>
              <a:gd name="connsiteX1" fmla="*/ 3725170 w 3725170"/>
              <a:gd name="connsiteY1" fmla="*/ 3226092 h 3226092"/>
              <a:gd name="connsiteX2" fmla="*/ 0 w 3725170"/>
              <a:gd name="connsiteY2" fmla="*/ 3226092 h 322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170" h="3226092">
                <a:moveTo>
                  <a:pt x="1862585" y="0"/>
                </a:moveTo>
                <a:lnTo>
                  <a:pt x="3725170" y="3226092"/>
                </a:lnTo>
                <a:lnTo>
                  <a:pt x="0" y="3226092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0" name="文本框 29"/>
          <p:cNvSpPr txBox="1"/>
          <p:nvPr/>
        </p:nvSpPr>
        <p:spPr>
          <a:xfrm>
            <a:off x="489717" y="2717730"/>
            <a:ext cx="124109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</a:rPr>
              <a:t>设计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en-US" altLang="zh-CN" sz="900" dirty="0" smtClean="0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</a:rPr>
              <a:t>装修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</a:rPr>
              <a:t>公司</a:t>
            </a:r>
            <a:endParaRPr lang="zh-CN" altLang="en-US" sz="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79536" y="2656864"/>
            <a:ext cx="3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5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2474 -2.59259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8" grpId="0"/>
      <p:bldP spid="28" grpId="1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72026" y="3008543"/>
            <a:ext cx="3722867" cy="1168034"/>
            <a:chOff x="5904473" y="2584142"/>
            <a:chExt cx="4963823" cy="1557379"/>
          </a:xfrm>
        </p:grpSpPr>
        <p:sp>
          <p:nvSpPr>
            <p:cNvPr id="5" name="矩形 4"/>
            <p:cNvSpPr/>
            <p:nvPr/>
          </p:nvSpPr>
          <p:spPr>
            <a:xfrm>
              <a:off x="5904473" y="3510580"/>
              <a:ext cx="4963823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900"/>
                </a:spcBef>
              </a:pPr>
              <a:r>
                <a:rPr lang="en-US" altLang="zh-CN" sz="825" dirty="0">
                  <a:solidFill>
                    <a:schemeClr val="bg1">
                      <a:lumMod val="50000"/>
                    </a:schemeClr>
                  </a:solidFill>
                </a:rPr>
                <a:t>Clean, Minimalist, Flat, Powerful and Flexible PowerPoint template, perfect for business, corporate or personal use. Very easy to change color schemes. Very easy to change color schemes.</a:t>
              </a:r>
              <a:endParaRPr lang="en-US" altLang="zh-CN" sz="825" dirty="0">
                <a:solidFill>
                  <a:schemeClr val="bg1">
                    <a:lumMod val="50000"/>
                  </a:schemeClr>
                </a:solidFill>
                <a:latin typeface="汉仪旗黑-35S" panose="00020600040101010101" pitchFamily="18" charset="-122"/>
                <a:ea typeface="汉仪旗黑-35S" panose="00020600040101010101" pitchFamily="18" charset="-122"/>
              </a:endParaRPr>
            </a:p>
          </p:txBody>
        </p:sp>
        <p:sp>
          <p:nvSpPr>
            <p:cNvPr id="6" name="矩形 5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  <p:cNvSpPr/>
            <p:nvPr/>
          </p:nvSpPr>
          <p:spPr>
            <a:xfrm>
              <a:off x="6096144" y="2584142"/>
              <a:ext cx="477215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单击添加标题</a:t>
              </a:r>
              <a:endPara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algn="r"/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ea typeface="思源黑体 CN Medium" panose="020B0600000000000000" pitchFamily="34" charset="-122"/>
                </a:rPr>
                <a:t>Click here to add a title</a:t>
              </a:r>
              <a:endParaRPr lang="en-US" altLang="zh-CN" sz="1500" dirty="0">
                <a:solidFill>
                  <a:schemeClr val="bg1">
                    <a:lumMod val="50000"/>
                  </a:schemeClr>
                </a:solidFill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0" y="642257"/>
            <a:ext cx="5263911" cy="3858986"/>
          </a:xfrm>
          <a:custGeom>
            <a:avLst/>
            <a:gdLst>
              <a:gd name="connsiteX0" fmla="*/ 0 w 7018548"/>
              <a:gd name="connsiteY0" fmla="*/ 0 h 5145314"/>
              <a:gd name="connsiteX1" fmla="*/ 7018548 w 7018548"/>
              <a:gd name="connsiteY1" fmla="*/ 0 h 5145314"/>
              <a:gd name="connsiteX2" fmla="*/ 4047900 w 7018548"/>
              <a:gd name="connsiteY2" fmla="*/ 5145314 h 5145314"/>
              <a:gd name="connsiteX3" fmla="*/ 0 w 7018548"/>
              <a:gd name="connsiteY3" fmla="*/ 5145314 h 5145314"/>
              <a:gd name="connsiteX4" fmla="*/ 0 w 7018548"/>
              <a:gd name="connsiteY4" fmla="*/ 0 h 51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8548" h="5145314">
                <a:moveTo>
                  <a:pt x="0" y="0"/>
                </a:moveTo>
                <a:lnTo>
                  <a:pt x="7018548" y="0"/>
                </a:lnTo>
                <a:lnTo>
                  <a:pt x="4047900" y="5145314"/>
                </a:lnTo>
                <a:lnTo>
                  <a:pt x="0" y="51453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8" name="组合 7"/>
          <p:cNvGrpSpPr/>
          <p:nvPr/>
        </p:nvGrpSpPr>
        <p:grpSpPr>
          <a:xfrm>
            <a:off x="2284890" y="0"/>
            <a:ext cx="4290151" cy="5143501"/>
            <a:chOff x="3046520" y="0"/>
            <a:chExt cx="5720201" cy="6858001"/>
          </a:xfrm>
        </p:grpSpPr>
        <p:sp>
          <p:nvSpPr>
            <p:cNvPr id="9" name="任意多边形 8"/>
            <p:cNvSpPr/>
            <p:nvPr/>
          </p:nvSpPr>
          <p:spPr>
            <a:xfrm flipH="1">
              <a:off x="3046520" y="6001657"/>
              <a:ext cx="1757700" cy="856344"/>
            </a:xfrm>
            <a:custGeom>
              <a:avLst/>
              <a:gdLst>
                <a:gd name="connsiteX0" fmla="*/ 1757700 w 1757700"/>
                <a:gd name="connsiteY0" fmla="*/ 0 h 856344"/>
                <a:gd name="connsiteX1" fmla="*/ 494411 w 1757700"/>
                <a:gd name="connsiteY1" fmla="*/ 0 h 856344"/>
                <a:gd name="connsiteX2" fmla="*/ 0 w 1757700"/>
                <a:gd name="connsiteY2" fmla="*/ 856344 h 856344"/>
                <a:gd name="connsiteX3" fmla="*/ 1263289 w 1757700"/>
                <a:gd name="connsiteY3" fmla="*/ 856344 h 8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700" h="856344">
                  <a:moveTo>
                    <a:pt x="1757700" y="0"/>
                  </a:moveTo>
                  <a:lnTo>
                    <a:pt x="494411" y="0"/>
                  </a:lnTo>
                  <a:lnTo>
                    <a:pt x="0" y="856344"/>
                  </a:lnTo>
                  <a:lnTo>
                    <a:pt x="1263289" y="856344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543963" y="0"/>
              <a:ext cx="5222758" cy="6858001"/>
            </a:xfrm>
            <a:custGeom>
              <a:avLst/>
              <a:gdLst>
                <a:gd name="connsiteX0" fmla="*/ 3959469 w 5222758"/>
                <a:gd name="connsiteY0" fmla="*/ 0 h 6858001"/>
                <a:gd name="connsiteX1" fmla="*/ 5222758 w 5222758"/>
                <a:gd name="connsiteY1" fmla="*/ 0 h 6858001"/>
                <a:gd name="connsiteX2" fmla="*/ 1263289 w 5222758"/>
                <a:gd name="connsiteY2" fmla="*/ 6858001 h 6858001"/>
                <a:gd name="connsiteX3" fmla="*/ 0 w 5222758"/>
                <a:gd name="connsiteY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758" h="6858001">
                  <a:moveTo>
                    <a:pt x="3959469" y="0"/>
                  </a:moveTo>
                  <a:lnTo>
                    <a:pt x="5222758" y="0"/>
                  </a:lnTo>
                  <a:lnTo>
                    <a:pt x="1263289" y="6858001"/>
                  </a:lnTo>
                  <a:lnTo>
                    <a:pt x="0" y="6858001"/>
                  </a:lnTo>
                  <a:close/>
                </a:path>
              </a:pathLst>
            </a:custGeom>
            <a:solidFill>
              <a:srgbClr val="5376F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823868" y="1133104"/>
            <a:ext cx="167102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350" dirty="0">
                <a:solidFill>
                  <a:srgbClr val="5376FB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1</a:t>
            </a:r>
            <a:endParaRPr lang="zh-CN" altLang="en-US" sz="10350" dirty="0">
              <a:solidFill>
                <a:srgbClr val="5376FB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50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sp>
        <p:nvSpPr>
          <p:cNvPr id="17" name="矩形 16"/>
          <p:cNvSpPr/>
          <p:nvPr/>
        </p:nvSpPr>
        <p:spPr>
          <a:xfrm>
            <a:off x="595" y="1653648"/>
            <a:ext cx="8189807" cy="1512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8" name="矩形 17"/>
          <p:cNvSpPr/>
          <p:nvPr/>
        </p:nvSpPr>
        <p:spPr>
          <a:xfrm>
            <a:off x="477741" y="1952625"/>
            <a:ext cx="1398984" cy="9298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9" name="矩形 18"/>
          <p:cNvSpPr/>
          <p:nvPr/>
        </p:nvSpPr>
        <p:spPr>
          <a:xfrm>
            <a:off x="2033718" y="1952626"/>
            <a:ext cx="1398984" cy="92987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0" name="矩形 19"/>
          <p:cNvSpPr/>
          <p:nvPr/>
        </p:nvSpPr>
        <p:spPr>
          <a:xfrm>
            <a:off x="3553662" y="1952626"/>
            <a:ext cx="1398984" cy="92987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1" name="组合 20"/>
          <p:cNvGrpSpPr/>
          <p:nvPr/>
        </p:nvGrpSpPr>
        <p:grpSpPr>
          <a:xfrm>
            <a:off x="5310636" y="857266"/>
            <a:ext cx="2717750" cy="2436731"/>
            <a:chOff x="4150990" y="1770942"/>
            <a:chExt cx="3923071" cy="3269668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2" name="Picture 2" descr="Monitor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0990" y="1770942"/>
              <a:ext cx="3923071" cy="3269668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4340088" y="1944266"/>
              <a:ext cx="3528392" cy="201622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/>
            </a:p>
          </p:txBody>
        </p:sp>
        <p:pic>
          <p:nvPicPr>
            <p:cNvPr id="24" name="Picture 4" descr="Monitor-Ligh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61778" y="1937085"/>
              <a:ext cx="1499462" cy="1834577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43000" y="3572991"/>
            <a:ext cx="702078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更多作品请在我图网搜索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mail21567229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 animBg="1"/>
      <p:bldP spid="18" grpId="0" animBg="1"/>
      <p:bldP spid="19" grpId="0" animBg="1"/>
      <p:bldP spid="20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cxnSp>
        <p:nvCxnSpPr>
          <p:cNvPr id="8" name="直接连接符 7"/>
          <p:cNvCxnSpPr>
            <a:endCxn id="10" idx="2"/>
          </p:cNvCxnSpPr>
          <p:nvPr/>
        </p:nvCxnSpPr>
        <p:spPr>
          <a:xfrm>
            <a:off x="68759" y="2592012"/>
            <a:ext cx="1071563" cy="0"/>
          </a:xfrm>
          <a:prstGeom prst="line">
            <a:avLst/>
          </a:prstGeom>
          <a:noFill/>
          <a:ln w="6350" cap="flat" cmpd="sng" algn="ctr">
            <a:solidFill>
              <a:srgbClr val="5376FB"/>
            </a:solidFill>
            <a:prstDash val="solid"/>
            <a:miter lim="800000"/>
          </a:ln>
          <a:effectLst/>
        </p:spPr>
      </p:cxnSp>
      <p:grpSp>
        <p:nvGrpSpPr>
          <p:cNvPr id="9" name="组合 8"/>
          <p:cNvGrpSpPr/>
          <p:nvPr/>
        </p:nvGrpSpPr>
        <p:grpSpPr>
          <a:xfrm>
            <a:off x="1140322" y="2096413"/>
            <a:ext cx="734021" cy="862610"/>
            <a:chOff x="1571625" y="2825350"/>
            <a:chExt cx="978695" cy="1150147"/>
          </a:xfrm>
          <a:solidFill>
            <a:srgbClr val="5376FB"/>
          </a:solidFill>
        </p:grpSpPr>
        <p:sp>
          <p:nvSpPr>
            <p:cNvPr id="10" name="同心圆 9"/>
            <p:cNvSpPr/>
            <p:nvPr/>
          </p:nvSpPr>
          <p:spPr>
            <a:xfrm>
              <a:off x="1571625" y="2996802"/>
              <a:ext cx="978695" cy="978695"/>
            </a:xfrm>
            <a:prstGeom prst="donut">
              <a:avLst>
                <a:gd name="adj" fmla="val 1097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1996</a:t>
              </a:r>
              <a:endPara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1911810" y="2825350"/>
              <a:ext cx="298323" cy="25717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800"/>
              <a:endParaRPr lang="zh-CN" altLang="en-US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V="1">
            <a:off x="2676229" y="2225002"/>
            <a:ext cx="734021" cy="862610"/>
            <a:chOff x="1571625" y="2825350"/>
            <a:chExt cx="978695" cy="1150147"/>
          </a:xfrm>
          <a:solidFill>
            <a:srgbClr val="5376FB"/>
          </a:solidFill>
        </p:grpSpPr>
        <p:sp>
          <p:nvSpPr>
            <p:cNvPr id="13" name="同心圆 12"/>
            <p:cNvSpPr/>
            <p:nvPr/>
          </p:nvSpPr>
          <p:spPr>
            <a:xfrm rot="10800000">
              <a:off x="1571625" y="2996802"/>
              <a:ext cx="978695" cy="978695"/>
            </a:xfrm>
            <a:prstGeom prst="donut">
              <a:avLst>
                <a:gd name="adj" fmla="val 1097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800"/>
              <a:r>
                <a:rPr lang="en-US" altLang="zh-CN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1997</a:t>
              </a:r>
              <a:endPara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1911810" y="2825350"/>
              <a:ext cx="298323" cy="25717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800"/>
              <a:endParaRPr lang="zh-CN" altLang="en-US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12135" y="2096413"/>
            <a:ext cx="734021" cy="862610"/>
            <a:chOff x="1571625" y="2825350"/>
            <a:chExt cx="978695" cy="1150147"/>
          </a:xfrm>
          <a:solidFill>
            <a:srgbClr val="5376FB"/>
          </a:solidFill>
        </p:grpSpPr>
        <p:sp>
          <p:nvSpPr>
            <p:cNvPr id="16" name="同心圆 15"/>
            <p:cNvSpPr/>
            <p:nvPr/>
          </p:nvSpPr>
          <p:spPr>
            <a:xfrm>
              <a:off x="1571625" y="2996802"/>
              <a:ext cx="978695" cy="978695"/>
            </a:xfrm>
            <a:prstGeom prst="donut">
              <a:avLst>
                <a:gd name="adj" fmla="val 1097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800"/>
              <a:r>
                <a:rPr lang="en-US" altLang="zh-CN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1998</a:t>
              </a:r>
              <a:endPara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1911810" y="2825350"/>
              <a:ext cx="298323" cy="25717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800"/>
              <a:endParaRPr lang="zh-CN" altLang="en-US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V="1">
            <a:off x="5748041" y="2225002"/>
            <a:ext cx="734021" cy="862610"/>
            <a:chOff x="1571625" y="2825350"/>
            <a:chExt cx="978695" cy="1150147"/>
          </a:xfrm>
          <a:solidFill>
            <a:srgbClr val="5376FB"/>
          </a:solidFill>
        </p:grpSpPr>
        <p:sp>
          <p:nvSpPr>
            <p:cNvPr id="19" name="同心圆 18"/>
            <p:cNvSpPr/>
            <p:nvPr/>
          </p:nvSpPr>
          <p:spPr>
            <a:xfrm rot="10800000">
              <a:off x="1571625" y="2996802"/>
              <a:ext cx="978695" cy="978695"/>
            </a:xfrm>
            <a:prstGeom prst="donut">
              <a:avLst>
                <a:gd name="adj" fmla="val 1097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800"/>
              <a:r>
                <a:rPr lang="en-US" altLang="zh-CN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2005</a:t>
              </a:r>
              <a:endPara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1911810" y="2825350"/>
              <a:ext cx="298323" cy="25717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800"/>
              <a:endParaRPr lang="zh-CN" altLang="en-US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1" name="直接连接符 20"/>
          <p:cNvCxnSpPr>
            <a:stCxn id="10" idx="6"/>
            <a:endCxn id="13" idx="6"/>
          </p:cNvCxnSpPr>
          <p:nvPr/>
        </p:nvCxnSpPr>
        <p:spPr>
          <a:xfrm>
            <a:off x="1874343" y="2592012"/>
            <a:ext cx="801885" cy="0"/>
          </a:xfrm>
          <a:prstGeom prst="line">
            <a:avLst/>
          </a:prstGeom>
          <a:noFill/>
          <a:ln w="6350" cap="flat" cmpd="sng" algn="ctr">
            <a:solidFill>
              <a:srgbClr val="5376FB"/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>
            <a:stCxn id="13" idx="2"/>
            <a:endCxn id="16" idx="2"/>
          </p:cNvCxnSpPr>
          <p:nvPr/>
        </p:nvCxnSpPr>
        <p:spPr>
          <a:xfrm>
            <a:off x="3410249" y="2592012"/>
            <a:ext cx="801885" cy="0"/>
          </a:xfrm>
          <a:prstGeom prst="line">
            <a:avLst/>
          </a:prstGeom>
          <a:noFill/>
          <a:ln w="6350" cap="flat" cmpd="sng" algn="ctr">
            <a:solidFill>
              <a:srgbClr val="5376FB"/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>
            <a:stCxn id="16" idx="6"/>
            <a:endCxn id="19" idx="6"/>
          </p:cNvCxnSpPr>
          <p:nvPr/>
        </p:nvCxnSpPr>
        <p:spPr>
          <a:xfrm>
            <a:off x="4946156" y="2592012"/>
            <a:ext cx="801885" cy="0"/>
          </a:xfrm>
          <a:prstGeom prst="line">
            <a:avLst/>
          </a:prstGeom>
          <a:noFill/>
          <a:ln w="6350" cap="flat" cmpd="sng" algn="ctr">
            <a:solidFill>
              <a:srgbClr val="5376FB"/>
            </a:solidFill>
            <a:prstDash val="solid"/>
            <a:miter lim="800000"/>
          </a:ln>
          <a:effectLst/>
        </p:spPr>
      </p:cxnSp>
      <p:cxnSp>
        <p:nvCxnSpPr>
          <p:cNvPr id="24" name="直接连接符 23"/>
          <p:cNvCxnSpPr>
            <a:stCxn id="19" idx="2"/>
          </p:cNvCxnSpPr>
          <p:nvPr/>
        </p:nvCxnSpPr>
        <p:spPr>
          <a:xfrm>
            <a:off x="6482062" y="2592012"/>
            <a:ext cx="787598" cy="0"/>
          </a:xfrm>
          <a:prstGeom prst="line">
            <a:avLst/>
          </a:prstGeom>
          <a:noFill/>
          <a:ln w="6350" cap="flat" cmpd="sng" algn="ctr">
            <a:solidFill>
              <a:srgbClr val="5376FB"/>
            </a:solidFill>
            <a:prstDash val="solid"/>
            <a:miter lim="800000"/>
          </a:ln>
          <a:effectLst/>
        </p:spPr>
      </p:cxnSp>
      <p:sp>
        <p:nvSpPr>
          <p:cNvPr id="25" name="文本框 23"/>
          <p:cNvSpPr txBox="1"/>
          <p:nvPr/>
        </p:nvSpPr>
        <p:spPr>
          <a:xfrm>
            <a:off x="338434" y="1327042"/>
            <a:ext cx="2337794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24"/>
          <p:cNvSpPr txBox="1"/>
          <p:nvPr/>
        </p:nvSpPr>
        <p:spPr>
          <a:xfrm>
            <a:off x="3410247" y="1305947"/>
            <a:ext cx="2337794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文本框 25"/>
          <p:cNvSpPr txBox="1"/>
          <p:nvPr/>
        </p:nvSpPr>
        <p:spPr>
          <a:xfrm>
            <a:off x="1857903" y="3127813"/>
            <a:ext cx="2337794" cy="74065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文本框 26"/>
          <p:cNvSpPr txBox="1"/>
          <p:nvPr/>
        </p:nvSpPr>
        <p:spPr>
          <a:xfrm>
            <a:off x="4929715" y="3078826"/>
            <a:ext cx="2337794" cy="74065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269660" y="2096413"/>
            <a:ext cx="734021" cy="862610"/>
            <a:chOff x="1571625" y="2825350"/>
            <a:chExt cx="978695" cy="1150147"/>
          </a:xfrm>
          <a:solidFill>
            <a:srgbClr val="5376FB"/>
          </a:solidFill>
        </p:grpSpPr>
        <p:sp>
          <p:nvSpPr>
            <p:cNvPr id="30" name="同心圆 29"/>
            <p:cNvSpPr/>
            <p:nvPr/>
          </p:nvSpPr>
          <p:spPr>
            <a:xfrm>
              <a:off x="1571625" y="2996802"/>
              <a:ext cx="978695" cy="978695"/>
            </a:xfrm>
            <a:prstGeom prst="donut">
              <a:avLst>
                <a:gd name="adj" fmla="val 1097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800"/>
              <a:r>
                <a:rPr lang="en-US" altLang="zh-CN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>
              <a:off x="1911810" y="2825350"/>
              <a:ext cx="298323" cy="25717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800"/>
              <a:endParaRPr lang="zh-CN" altLang="en-US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2" name="直接连接符 31"/>
          <p:cNvCxnSpPr>
            <a:stCxn id="30" idx="6"/>
          </p:cNvCxnSpPr>
          <p:nvPr/>
        </p:nvCxnSpPr>
        <p:spPr>
          <a:xfrm>
            <a:off x="8003681" y="2592012"/>
            <a:ext cx="1209079" cy="0"/>
          </a:xfrm>
          <a:prstGeom prst="line">
            <a:avLst/>
          </a:prstGeom>
          <a:noFill/>
          <a:ln w="6350" cap="flat" cmpd="sng" algn="ctr">
            <a:solidFill>
              <a:srgbClr val="5376FB"/>
            </a:solidFill>
            <a:prstDash val="solid"/>
            <a:miter lim="800000"/>
          </a:ln>
          <a:effectLst/>
        </p:spPr>
      </p:cxnSp>
      <p:sp>
        <p:nvSpPr>
          <p:cNvPr id="33" name="文本框 31"/>
          <p:cNvSpPr txBox="1"/>
          <p:nvPr/>
        </p:nvSpPr>
        <p:spPr>
          <a:xfrm>
            <a:off x="6467772" y="1327042"/>
            <a:ext cx="2337794" cy="74065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20035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5" grpId="0"/>
      <p:bldP spid="26" grpId="0"/>
      <p:bldP spid="27" grpId="0"/>
      <p:bldP spid="28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sp>
        <p:nvSpPr>
          <p:cNvPr id="8" name="圆角右箭头 7"/>
          <p:cNvSpPr/>
          <p:nvPr/>
        </p:nvSpPr>
        <p:spPr>
          <a:xfrm>
            <a:off x="3404650" y="1470388"/>
            <a:ext cx="1080248" cy="1226498"/>
          </a:xfrm>
          <a:prstGeom prst="bentArrow">
            <a:avLst/>
          </a:prstGeom>
          <a:solidFill>
            <a:srgbClr val="5376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9" name="圆角右箭头 8"/>
          <p:cNvSpPr/>
          <p:nvPr/>
        </p:nvSpPr>
        <p:spPr>
          <a:xfrm rot="5400000">
            <a:off x="4822793" y="1552485"/>
            <a:ext cx="1073185" cy="1234570"/>
          </a:xfrm>
          <a:prstGeom prst="bentArrow">
            <a:avLst/>
          </a:prstGeom>
          <a:solidFill>
            <a:srgbClr val="5376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10" name="圆角右箭头 9"/>
          <p:cNvSpPr/>
          <p:nvPr/>
        </p:nvSpPr>
        <p:spPr>
          <a:xfrm rot="16200000">
            <a:off x="3350300" y="2871714"/>
            <a:ext cx="1073185" cy="1234570"/>
          </a:xfrm>
          <a:prstGeom prst="bentArrow">
            <a:avLst/>
          </a:prstGeom>
          <a:solidFill>
            <a:srgbClr val="5376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11" name="圆角右箭头 10"/>
          <p:cNvSpPr/>
          <p:nvPr/>
        </p:nvSpPr>
        <p:spPr>
          <a:xfrm flipH="1" flipV="1">
            <a:off x="4767821" y="2944191"/>
            <a:ext cx="1080248" cy="1226498"/>
          </a:xfrm>
          <a:prstGeom prst="bentArrow">
            <a:avLst/>
          </a:prstGeom>
          <a:solidFill>
            <a:srgbClr val="5376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0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38933" y="2125999"/>
            <a:ext cx="1800200" cy="1501897"/>
            <a:chOff x="3666054" y="2607295"/>
            <a:chExt cx="1924896" cy="2002530"/>
          </a:xfrm>
        </p:grpSpPr>
        <p:sp>
          <p:nvSpPr>
            <p:cNvPr id="13" name="TextBox 28"/>
            <p:cNvSpPr txBox="1"/>
            <p:nvPr/>
          </p:nvSpPr>
          <p:spPr>
            <a:xfrm>
              <a:off x="3753141" y="2607295"/>
              <a:ext cx="175072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0" dirty="0">
                  <a:latin typeface="微软雅黑" pitchFamily="34" charset="-122"/>
                </a:rPr>
                <a:t>添加标题</a:t>
              </a: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3666054" y="3206363"/>
              <a:ext cx="1924896" cy="140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71064" y="1403878"/>
            <a:ext cx="1800200" cy="1280909"/>
            <a:chOff x="6391520" y="1772816"/>
            <a:chExt cx="1924896" cy="1707878"/>
          </a:xfrm>
        </p:grpSpPr>
        <p:sp>
          <p:nvSpPr>
            <p:cNvPr id="16" name="TextBox 31"/>
            <p:cNvSpPr txBox="1"/>
            <p:nvPr/>
          </p:nvSpPr>
          <p:spPr>
            <a:xfrm>
              <a:off x="6622623" y="1772816"/>
              <a:ext cx="146269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0" dirty="0">
                  <a:latin typeface="微软雅黑" pitchFamily="34" charset="-122"/>
                </a:rPr>
                <a:t>添加标题</a:t>
              </a:r>
            </a:p>
          </p:txBody>
        </p:sp>
        <p:sp>
          <p:nvSpPr>
            <p:cNvPr id="17" name="TextBox 32"/>
            <p:cNvSpPr txBox="1"/>
            <p:nvPr/>
          </p:nvSpPr>
          <p:spPr>
            <a:xfrm>
              <a:off x="6391520" y="2077233"/>
              <a:ext cx="1924896" cy="1403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71064" y="2973718"/>
            <a:ext cx="1800200" cy="1300039"/>
            <a:chOff x="6391520" y="3692218"/>
            <a:chExt cx="1924896" cy="1733386"/>
          </a:xfrm>
        </p:grpSpPr>
        <p:sp>
          <p:nvSpPr>
            <p:cNvPr id="19" name="TextBox 34"/>
            <p:cNvSpPr txBox="1"/>
            <p:nvPr/>
          </p:nvSpPr>
          <p:spPr>
            <a:xfrm>
              <a:off x="6622623" y="3692218"/>
              <a:ext cx="1462691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0" dirty="0">
                  <a:latin typeface="微软雅黑" pitchFamily="34" charset="-122"/>
                </a:rPr>
                <a:t>添加标题</a:t>
              </a:r>
            </a:p>
          </p:txBody>
        </p:sp>
        <p:sp>
          <p:nvSpPr>
            <p:cNvPr id="20" name="TextBox 35"/>
            <p:cNvSpPr txBox="1"/>
            <p:nvPr/>
          </p:nvSpPr>
          <p:spPr>
            <a:xfrm>
              <a:off x="6391520" y="4022142"/>
              <a:ext cx="1924896" cy="140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46528" y="1392128"/>
            <a:ext cx="1800200" cy="1269861"/>
            <a:chOff x="918912" y="1844824"/>
            <a:chExt cx="1924896" cy="1693146"/>
          </a:xfrm>
        </p:grpSpPr>
        <p:sp>
          <p:nvSpPr>
            <p:cNvPr id="22" name="TextBox 37"/>
            <p:cNvSpPr txBox="1"/>
            <p:nvPr/>
          </p:nvSpPr>
          <p:spPr>
            <a:xfrm>
              <a:off x="1150015" y="1844824"/>
              <a:ext cx="146269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0" dirty="0">
                  <a:latin typeface="微软雅黑" pitchFamily="34" charset="-122"/>
                </a:rPr>
                <a:t>添加标题</a:t>
              </a:r>
            </a:p>
          </p:txBody>
        </p:sp>
        <p:sp>
          <p:nvSpPr>
            <p:cNvPr id="23" name="TextBox 38"/>
            <p:cNvSpPr txBox="1"/>
            <p:nvPr/>
          </p:nvSpPr>
          <p:spPr>
            <a:xfrm>
              <a:off x="918912" y="2134510"/>
              <a:ext cx="1924896" cy="140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246528" y="3047032"/>
            <a:ext cx="1800200" cy="1308273"/>
            <a:chOff x="918912" y="3738518"/>
            <a:chExt cx="1924896" cy="1744364"/>
          </a:xfrm>
        </p:grpSpPr>
        <p:sp>
          <p:nvSpPr>
            <p:cNvPr id="25" name="TextBox 40"/>
            <p:cNvSpPr txBox="1"/>
            <p:nvPr/>
          </p:nvSpPr>
          <p:spPr>
            <a:xfrm>
              <a:off x="1150015" y="3738518"/>
              <a:ext cx="146269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0" dirty="0">
                  <a:latin typeface="微软雅黑" pitchFamily="34" charset="-122"/>
                </a:rPr>
                <a:t>添加标题</a:t>
              </a:r>
            </a:p>
          </p:txBody>
        </p:sp>
        <p:sp>
          <p:nvSpPr>
            <p:cNvPr id="26" name="TextBox 41"/>
            <p:cNvSpPr txBox="1"/>
            <p:nvPr/>
          </p:nvSpPr>
          <p:spPr>
            <a:xfrm>
              <a:off x="918912" y="4079421"/>
              <a:ext cx="1924896" cy="1403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200" b="0" dirty="0">
                  <a:latin typeface="微软雅黑" pitchFamily="34" charset="-122"/>
                </a:rPr>
                <a:t>单击此处添加文本</a:t>
              </a:r>
              <a:endParaRPr lang="en-US" altLang="zh-CN" sz="1200" b="0" dirty="0">
                <a:latin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1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sp>
        <p:nvSpPr>
          <p:cNvPr id="8" name="Freeform 242"/>
          <p:cNvSpPr/>
          <p:nvPr/>
        </p:nvSpPr>
        <p:spPr bwMode="auto">
          <a:xfrm>
            <a:off x="1052000" y="1583269"/>
            <a:ext cx="1089051" cy="851048"/>
          </a:xfrm>
          <a:custGeom>
            <a:avLst/>
            <a:gdLst>
              <a:gd name="T0" fmla="*/ 286 w 1051"/>
              <a:gd name="T1" fmla="*/ 48 h 799"/>
              <a:gd name="T2" fmla="*/ 274 w 1051"/>
              <a:gd name="T3" fmla="*/ 18 h 799"/>
              <a:gd name="T4" fmla="*/ 320 w 1051"/>
              <a:gd name="T5" fmla="*/ 0 h 799"/>
              <a:gd name="T6" fmla="*/ 329 w 1051"/>
              <a:gd name="T7" fmla="*/ 33 h 799"/>
              <a:gd name="T8" fmla="*/ 372 w 1051"/>
              <a:gd name="T9" fmla="*/ 72 h 799"/>
              <a:gd name="T10" fmla="*/ 394 w 1051"/>
              <a:gd name="T11" fmla="*/ 72 h 799"/>
              <a:gd name="T12" fmla="*/ 412 w 1051"/>
              <a:gd name="T13" fmla="*/ 108 h 799"/>
              <a:gd name="T14" fmla="*/ 458 w 1051"/>
              <a:gd name="T15" fmla="*/ 102 h 799"/>
              <a:gd name="T16" fmla="*/ 480 w 1051"/>
              <a:gd name="T17" fmla="*/ 85 h 799"/>
              <a:gd name="T18" fmla="*/ 494 w 1051"/>
              <a:gd name="T19" fmla="*/ 102 h 799"/>
              <a:gd name="T20" fmla="*/ 544 w 1051"/>
              <a:gd name="T21" fmla="*/ 96 h 799"/>
              <a:gd name="T22" fmla="*/ 552 w 1051"/>
              <a:gd name="T23" fmla="*/ 111 h 799"/>
              <a:gd name="T24" fmla="*/ 606 w 1051"/>
              <a:gd name="T25" fmla="*/ 133 h 799"/>
              <a:gd name="T26" fmla="*/ 668 w 1051"/>
              <a:gd name="T27" fmla="*/ 141 h 799"/>
              <a:gd name="T28" fmla="*/ 698 w 1051"/>
              <a:gd name="T29" fmla="*/ 150 h 799"/>
              <a:gd name="T30" fmla="*/ 725 w 1051"/>
              <a:gd name="T31" fmla="*/ 169 h 799"/>
              <a:gd name="T32" fmla="*/ 727 w 1051"/>
              <a:gd name="T33" fmla="*/ 220 h 799"/>
              <a:gd name="T34" fmla="*/ 692 w 1051"/>
              <a:gd name="T35" fmla="*/ 237 h 799"/>
              <a:gd name="T36" fmla="*/ 636 w 1051"/>
              <a:gd name="T37" fmla="*/ 257 h 799"/>
              <a:gd name="T38" fmla="*/ 646 w 1051"/>
              <a:gd name="T39" fmla="*/ 298 h 799"/>
              <a:gd name="T40" fmla="*/ 689 w 1051"/>
              <a:gd name="T41" fmla="*/ 340 h 799"/>
              <a:gd name="T42" fmla="*/ 670 w 1051"/>
              <a:gd name="T43" fmla="*/ 409 h 799"/>
              <a:gd name="T44" fmla="*/ 636 w 1051"/>
              <a:gd name="T45" fmla="*/ 365 h 799"/>
              <a:gd name="T46" fmla="*/ 622 w 1051"/>
              <a:gd name="T47" fmla="*/ 349 h 799"/>
              <a:gd name="T48" fmla="*/ 585 w 1051"/>
              <a:gd name="T49" fmla="*/ 341 h 799"/>
              <a:gd name="T50" fmla="*/ 555 w 1051"/>
              <a:gd name="T51" fmla="*/ 371 h 799"/>
              <a:gd name="T52" fmla="*/ 531 w 1051"/>
              <a:gd name="T53" fmla="*/ 389 h 799"/>
              <a:gd name="T54" fmla="*/ 497 w 1051"/>
              <a:gd name="T55" fmla="*/ 380 h 799"/>
              <a:gd name="T56" fmla="*/ 480 w 1051"/>
              <a:gd name="T57" fmla="*/ 411 h 799"/>
              <a:gd name="T58" fmla="*/ 521 w 1051"/>
              <a:gd name="T59" fmla="*/ 443 h 799"/>
              <a:gd name="T60" fmla="*/ 459 w 1051"/>
              <a:gd name="T61" fmla="*/ 452 h 799"/>
              <a:gd name="T62" fmla="*/ 441 w 1051"/>
              <a:gd name="T63" fmla="*/ 432 h 799"/>
              <a:gd name="T64" fmla="*/ 403 w 1051"/>
              <a:gd name="T65" fmla="*/ 437 h 799"/>
              <a:gd name="T66" fmla="*/ 394 w 1051"/>
              <a:gd name="T67" fmla="*/ 407 h 799"/>
              <a:gd name="T68" fmla="*/ 372 w 1051"/>
              <a:gd name="T69" fmla="*/ 391 h 799"/>
              <a:gd name="T70" fmla="*/ 370 w 1051"/>
              <a:gd name="T71" fmla="*/ 414 h 799"/>
              <a:gd name="T72" fmla="*/ 349 w 1051"/>
              <a:gd name="T73" fmla="*/ 433 h 799"/>
              <a:gd name="T74" fmla="*/ 315 w 1051"/>
              <a:gd name="T75" fmla="*/ 493 h 799"/>
              <a:gd name="T76" fmla="*/ 302 w 1051"/>
              <a:gd name="T77" fmla="*/ 564 h 799"/>
              <a:gd name="T78" fmla="*/ 256 w 1051"/>
              <a:gd name="T79" fmla="*/ 577 h 799"/>
              <a:gd name="T80" fmla="*/ 190 w 1051"/>
              <a:gd name="T81" fmla="*/ 461 h 799"/>
              <a:gd name="T82" fmla="*/ 151 w 1051"/>
              <a:gd name="T83" fmla="*/ 441 h 799"/>
              <a:gd name="T84" fmla="*/ 153 w 1051"/>
              <a:gd name="T85" fmla="*/ 411 h 799"/>
              <a:gd name="T86" fmla="*/ 120 w 1051"/>
              <a:gd name="T87" fmla="*/ 414 h 799"/>
              <a:gd name="T88" fmla="*/ 88 w 1051"/>
              <a:gd name="T89" fmla="*/ 359 h 799"/>
              <a:gd name="T90" fmla="*/ 82 w 1051"/>
              <a:gd name="T91" fmla="*/ 253 h 799"/>
              <a:gd name="T92" fmla="*/ 78 w 1051"/>
              <a:gd name="T93" fmla="*/ 197 h 799"/>
              <a:gd name="T94" fmla="*/ 0 w 1051"/>
              <a:gd name="T95" fmla="*/ 95 h 799"/>
              <a:gd name="T96" fmla="*/ 11 w 1051"/>
              <a:gd name="T97" fmla="*/ 67 h 799"/>
              <a:gd name="T98" fmla="*/ 114 w 1051"/>
              <a:gd name="T99" fmla="*/ 72 h 799"/>
              <a:gd name="T100" fmla="*/ 148 w 1051"/>
              <a:gd name="T101" fmla="*/ 79 h 799"/>
              <a:gd name="T102" fmla="*/ 203 w 1051"/>
              <a:gd name="T103" fmla="*/ 106 h 799"/>
              <a:gd name="T104" fmla="*/ 209 w 1051"/>
              <a:gd name="T105" fmla="*/ 74 h 799"/>
              <a:gd name="T106" fmla="*/ 243 w 1051"/>
              <a:gd name="T107" fmla="*/ 81 h 799"/>
              <a:gd name="T108" fmla="*/ 276 w 1051"/>
              <a:gd name="T109" fmla="*/ 74 h 799"/>
              <a:gd name="T110" fmla="*/ 276 w 1051"/>
              <a:gd name="T111" fmla="*/ 72 h 7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51" h="799">
                <a:moveTo>
                  <a:pt x="396" y="99"/>
                </a:moveTo>
                <a:lnTo>
                  <a:pt x="409" y="67"/>
                </a:lnTo>
                <a:lnTo>
                  <a:pt x="394" y="50"/>
                </a:lnTo>
                <a:lnTo>
                  <a:pt x="392" y="24"/>
                </a:lnTo>
                <a:lnTo>
                  <a:pt x="447" y="0"/>
                </a:lnTo>
                <a:lnTo>
                  <a:pt x="459" y="0"/>
                </a:lnTo>
                <a:lnTo>
                  <a:pt x="468" y="19"/>
                </a:lnTo>
                <a:lnTo>
                  <a:pt x="471" y="46"/>
                </a:lnTo>
                <a:lnTo>
                  <a:pt x="497" y="63"/>
                </a:lnTo>
                <a:lnTo>
                  <a:pt x="533" y="99"/>
                </a:lnTo>
                <a:lnTo>
                  <a:pt x="552" y="85"/>
                </a:lnTo>
                <a:lnTo>
                  <a:pt x="565" y="99"/>
                </a:lnTo>
                <a:lnTo>
                  <a:pt x="569" y="133"/>
                </a:lnTo>
                <a:lnTo>
                  <a:pt x="591" y="149"/>
                </a:lnTo>
                <a:lnTo>
                  <a:pt x="648" y="154"/>
                </a:lnTo>
                <a:lnTo>
                  <a:pt x="657" y="142"/>
                </a:lnTo>
                <a:lnTo>
                  <a:pt x="655" y="127"/>
                </a:lnTo>
                <a:lnTo>
                  <a:pt x="688" y="118"/>
                </a:lnTo>
                <a:lnTo>
                  <a:pt x="705" y="123"/>
                </a:lnTo>
                <a:lnTo>
                  <a:pt x="708" y="142"/>
                </a:lnTo>
                <a:lnTo>
                  <a:pt x="722" y="145"/>
                </a:lnTo>
                <a:lnTo>
                  <a:pt x="780" y="133"/>
                </a:lnTo>
                <a:lnTo>
                  <a:pt x="791" y="138"/>
                </a:lnTo>
                <a:lnTo>
                  <a:pt x="793" y="154"/>
                </a:lnTo>
                <a:lnTo>
                  <a:pt x="817" y="160"/>
                </a:lnTo>
                <a:lnTo>
                  <a:pt x="868" y="184"/>
                </a:lnTo>
                <a:lnTo>
                  <a:pt x="896" y="173"/>
                </a:lnTo>
                <a:lnTo>
                  <a:pt x="957" y="195"/>
                </a:lnTo>
                <a:lnTo>
                  <a:pt x="971" y="213"/>
                </a:lnTo>
                <a:lnTo>
                  <a:pt x="1001" y="207"/>
                </a:lnTo>
                <a:lnTo>
                  <a:pt x="1021" y="208"/>
                </a:lnTo>
                <a:lnTo>
                  <a:pt x="1040" y="234"/>
                </a:lnTo>
                <a:lnTo>
                  <a:pt x="1050" y="286"/>
                </a:lnTo>
                <a:lnTo>
                  <a:pt x="1043" y="304"/>
                </a:lnTo>
                <a:lnTo>
                  <a:pt x="1030" y="299"/>
                </a:lnTo>
                <a:lnTo>
                  <a:pt x="992" y="328"/>
                </a:lnTo>
                <a:lnTo>
                  <a:pt x="928" y="339"/>
                </a:lnTo>
                <a:lnTo>
                  <a:pt x="911" y="356"/>
                </a:lnTo>
                <a:lnTo>
                  <a:pt x="925" y="374"/>
                </a:lnTo>
                <a:lnTo>
                  <a:pt x="927" y="412"/>
                </a:lnTo>
                <a:lnTo>
                  <a:pt x="944" y="416"/>
                </a:lnTo>
                <a:lnTo>
                  <a:pt x="988" y="470"/>
                </a:lnTo>
                <a:lnTo>
                  <a:pt x="990" y="544"/>
                </a:lnTo>
                <a:lnTo>
                  <a:pt x="961" y="566"/>
                </a:lnTo>
                <a:lnTo>
                  <a:pt x="935" y="540"/>
                </a:lnTo>
                <a:lnTo>
                  <a:pt x="911" y="506"/>
                </a:lnTo>
                <a:lnTo>
                  <a:pt x="909" y="487"/>
                </a:lnTo>
                <a:lnTo>
                  <a:pt x="892" y="482"/>
                </a:lnTo>
                <a:lnTo>
                  <a:pt x="872" y="489"/>
                </a:lnTo>
                <a:lnTo>
                  <a:pt x="839" y="473"/>
                </a:lnTo>
                <a:lnTo>
                  <a:pt x="823" y="511"/>
                </a:lnTo>
                <a:lnTo>
                  <a:pt x="796" y="513"/>
                </a:lnTo>
                <a:lnTo>
                  <a:pt x="775" y="544"/>
                </a:lnTo>
                <a:lnTo>
                  <a:pt x="762" y="537"/>
                </a:lnTo>
                <a:lnTo>
                  <a:pt x="743" y="544"/>
                </a:lnTo>
                <a:lnTo>
                  <a:pt x="712" y="526"/>
                </a:lnTo>
                <a:lnTo>
                  <a:pt x="688" y="555"/>
                </a:lnTo>
                <a:lnTo>
                  <a:pt x="688" y="568"/>
                </a:lnTo>
                <a:lnTo>
                  <a:pt x="736" y="595"/>
                </a:lnTo>
                <a:lnTo>
                  <a:pt x="746" y="614"/>
                </a:lnTo>
                <a:lnTo>
                  <a:pt x="712" y="627"/>
                </a:lnTo>
                <a:lnTo>
                  <a:pt x="659" y="626"/>
                </a:lnTo>
                <a:lnTo>
                  <a:pt x="653" y="603"/>
                </a:lnTo>
                <a:lnTo>
                  <a:pt x="633" y="597"/>
                </a:lnTo>
                <a:lnTo>
                  <a:pt x="600" y="617"/>
                </a:lnTo>
                <a:lnTo>
                  <a:pt x="578" y="605"/>
                </a:lnTo>
                <a:lnTo>
                  <a:pt x="576" y="576"/>
                </a:lnTo>
                <a:lnTo>
                  <a:pt x="565" y="564"/>
                </a:lnTo>
                <a:lnTo>
                  <a:pt x="565" y="548"/>
                </a:lnTo>
                <a:lnTo>
                  <a:pt x="535" y="542"/>
                </a:lnTo>
                <a:lnTo>
                  <a:pt x="526" y="550"/>
                </a:lnTo>
                <a:lnTo>
                  <a:pt x="530" y="573"/>
                </a:lnTo>
                <a:lnTo>
                  <a:pt x="506" y="583"/>
                </a:lnTo>
                <a:lnTo>
                  <a:pt x="499" y="599"/>
                </a:lnTo>
                <a:lnTo>
                  <a:pt x="506" y="619"/>
                </a:lnTo>
                <a:lnTo>
                  <a:pt x="451" y="682"/>
                </a:lnTo>
                <a:lnTo>
                  <a:pt x="459" y="757"/>
                </a:lnTo>
                <a:lnTo>
                  <a:pt x="433" y="780"/>
                </a:lnTo>
                <a:lnTo>
                  <a:pt x="420" y="766"/>
                </a:lnTo>
                <a:lnTo>
                  <a:pt x="368" y="798"/>
                </a:lnTo>
                <a:lnTo>
                  <a:pt x="348" y="786"/>
                </a:lnTo>
                <a:lnTo>
                  <a:pt x="272" y="639"/>
                </a:lnTo>
                <a:lnTo>
                  <a:pt x="241" y="617"/>
                </a:lnTo>
                <a:lnTo>
                  <a:pt x="217" y="610"/>
                </a:lnTo>
                <a:lnTo>
                  <a:pt x="205" y="590"/>
                </a:lnTo>
                <a:lnTo>
                  <a:pt x="219" y="568"/>
                </a:lnTo>
                <a:lnTo>
                  <a:pt x="197" y="550"/>
                </a:lnTo>
                <a:lnTo>
                  <a:pt x="171" y="573"/>
                </a:lnTo>
                <a:lnTo>
                  <a:pt x="145" y="576"/>
                </a:lnTo>
                <a:lnTo>
                  <a:pt x="126" y="497"/>
                </a:lnTo>
                <a:lnTo>
                  <a:pt x="122" y="477"/>
                </a:lnTo>
                <a:lnTo>
                  <a:pt x="118" y="350"/>
                </a:lnTo>
                <a:lnTo>
                  <a:pt x="93" y="286"/>
                </a:lnTo>
                <a:lnTo>
                  <a:pt x="112" y="272"/>
                </a:lnTo>
                <a:lnTo>
                  <a:pt x="61" y="180"/>
                </a:lnTo>
                <a:lnTo>
                  <a:pt x="0" y="131"/>
                </a:lnTo>
                <a:lnTo>
                  <a:pt x="9" y="103"/>
                </a:lnTo>
                <a:lnTo>
                  <a:pt x="16" y="94"/>
                </a:lnTo>
                <a:lnTo>
                  <a:pt x="105" y="80"/>
                </a:lnTo>
                <a:lnTo>
                  <a:pt x="164" y="99"/>
                </a:lnTo>
                <a:lnTo>
                  <a:pt x="199" y="87"/>
                </a:lnTo>
                <a:lnTo>
                  <a:pt x="212" y="109"/>
                </a:lnTo>
                <a:lnTo>
                  <a:pt x="256" y="154"/>
                </a:lnTo>
                <a:lnTo>
                  <a:pt x="291" y="147"/>
                </a:lnTo>
                <a:lnTo>
                  <a:pt x="291" y="120"/>
                </a:lnTo>
                <a:lnTo>
                  <a:pt x="300" y="103"/>
                </a:lnTo>
                <a:lnTo>
                  <a:pt x="335" y="89"/>
                </a:lnTo>
                <a:lnTo>
                  <a:pt x="348" y="111"/>
                </a:lnTo>
                <a:lnTo>
                  <a:pt x="368" y="96"/>
                </a:lnTo>
                <a:lnTo>
                  <a:pt x="396" y="101"/>
                </a:lnTo>
                <a:lnTo>
                  <a:pt x="396" y="99"/>
                </a:lnTo>
              </a:path>
            </a:pathLst>
          </a:custGeom>
          <a:solidFill>
            <a:srgbClr val="5376FB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 sz="1013" dirty="0"/>
          </a:p>
        </p:txBody>
      </p:sp>
      <p:grpSp>
        <p:nvGrpSpPr>
          <p:cNvPr id="9" name="组合 8"/>
          <p:cNvGrpSpPr/>
          <p:nvPr/>
        </p:nvGrpSpPr>
        <p:grpSpPr>
          <a:xfrm>
            <a:off x="1357447" y="1775788"/>
            <a:ext cx="388620" cy="452806"/>
            <a:chOff x="1305147" y="1819825"/>
            <a:chExt cx="518160" cy="603738"/>
          </a:xfrm>
        </p:grpSpPr>
        <p:sp>
          <p:nvSpPr>
            <p:cNvPr id="10" name="矩形: 圆角 9"/>
            <p:cNvSpPr/>
            <p:nvPr/>
          </p:nvSpPr>
          <p:spPr>
            <a:xfrm rot="2700000">
              <a:off x="1329743" y="1819825"/>
              <a:ext cx="468968" cy="468968"/>
            </a:xfrm>
            <a:prstGeom prst="roundRect">
              <a:avLst>
                <a:gd name="adj" fmla="val 962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05147" y="1931123"/>
              <a:ext cx="518160" cy="49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latin typeface="+mj-ea"/>
                  <a:ea typeface="+mj-ea"/>
                </a:rPr>
                <a:t>四川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216358" y="1557642"/>
            <a:ext cx="90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376FB"/>
                </a:solidFill>
                <a:latin typeface="+mj-lt"/>
                <a:ea typeface="+mj-ea"/>
              </a:rPr>
              <a:t>67</a:t>
            </a:r>
            <a:r>
              <a:rPr lang="en-US" altLang="zh-CN" sz="1800" dirty="0">
                <a:solidFill>
                  <a:srgbClr val="5376FB"/>
                </a:solidFill>
                <a:ea typeface="+mj-ea"/>
              </a:rPr>
              <a:t>%</a:t>
            </a:r>
            <a:endParaRPr lang="zh-CN" altLang="en-US" sz="2400" dirty="0">
              <a:solidFill>
                <a:srgbClr val="5376FB"/>
              </a:solidFill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16358" y="1935497"/>
            <a:ext cx="219829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点击添加文字说明点击添加文字说明点击添加文字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291665" y="1933613"/>
            <a:ext cx="812084" cy="0"/>
          </a:xfrm>
          <a:prstGeom prst="line">
            <a:avLst/>
          </a:prstGeom>
          <a:ln w="12700">
            <a:solidFill>
              <a:srgbClr val="537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235"/>
          <p:cNvSpPr/>
          <p:nvPr/>
        </p:nvSpPr>
        <p:spPr bwMode="auto">
          <a:xfrm>
            <a:off x="5091448" y="1613476"/>
            <a:ext cx="694292" cy="806246"/>
          </a:xfrm>
          <a:custGeom>
            <a:avLst/>
            <a:gdLst>
              <a:gd name="T0" fmla="*/ 277 w 465"/>
              <a:gd name="T1" fmla="*/ 47 h 524"/>
              <a:gd name="T2" fmla="*/ 271 w 465"/>
              <a:gd name="T3" fmla="*/ 13 h 524"/>
              <a:gd name="T4" fmla="*/ 247 w 465"/>
              <a:gd name="T5" fmla="*/ 19 h 524"/>
              <a:gd name="T6" fmla="*/ 229 w 465"/>
              <a:gd name="T7" fmla="*/ 31 h 524"/>
              <a:gd name="T8" fmla="*/ 213 w 465"/>
              <a:gd name="T9" fmla="*/ 18 h 524"/>
              <a:gd name="T10" fmla="*/ 183 w 465"/>
              <a:gd name="T11" fmla="*/ 22 h 524"/>
              <a:gd name="T12" fmla="*/ 88 w 465"/>
              <a:gd name="T13" fmla="*/ 0 h 524"/>
              <a:gd name="T14" fmla="*/ 94 w 465"/>
              <a:gd name="T15" fmla="*/ 25 h 524"/>
              <a:gd name="T16" fmla="*/ 51 w 465"/>
              <a:gd name="T17" fmla="*/ 25 h 524"/>
              <a:gd name="T18" fmla="*/ 15 w 465"/>
              <a:gd name="T19" fmla="*/ 72 h 524"/>
              <a:gd name="T20" fmla="*/ 30 w 465"/>
              <a:gd name="T21" fmla="*/ 181 h 524"/>
              <a:gd name="T22" fmla="*/ 4 w 465"/>
              <a:gd name="T23" fmla="*/ 221 h 524"/>
              <a:gd name="T24" fmla="*/ 40 w 465"/>
              <a:gd name="T25" fmla="*/ 227 h 524"/>
              <a:gd name="T26" fmla="*/ 46 w 465"/>
              <a:gd name="T27" fmla="*/ 295 h 524"/>
              <a:gd name="T28" fmla="*/ 78 w 465"/>
              <a:gd name="T29" fmla="*/ 277 h 524"/>
              <a:gd name="T30" fmla="*/ 89 w 465"/>
              <a:gd name="T31" fmla="*/ 293 h 524"/>
              <a:gd name="T32" fmla="*/ 120 w 465"/>
              <a:gd name="T33" fmla="*/ 271 h 524"/>
              <a:gd name="T34" fmla="*/ 151 w 465"/>
              <a:gd name="T35" fmla="*/ 271 h 524"/>
              <a:gd name="T36" fmla="*/ 166 w 465"/>
              <a:gd name="T37" fmla="*/ 297 h 524"/>
              <a:gd name="T38" fmla="*/ 148 w 465"/>
              <a:gd name="T39" fmla="*/ 342 h 524"/>
              <a:gd name="T40" fmla="*/ 148 w 465"/>
              <a:gd name="T41" fmla="*/ 363 h 524"/>
              <a:gd name="T42" fmla="*/ 178 w 465"/>
              <a:gd name="T43" fmla="*/ 379 h 524"/>
              <a:gd name="T44" fmla="*/ 201 w 465"/>
              <a:gd name="T45" fmla="*/ 371 h 524"/>
              <a:gd name="T46" fmla="*/ 213 w 465"/>
              <a:gd name="T47" fmla="*/ 342 h 524"/>
              <a:gd name="T48" fmla="*/ 235 w 465"/>
              <a:gd name="T49" fmla="*/ 338 h 524"/>
              <a:gd name="T50" fmla="*/ 265 w 465"/>
              <a:gd name="T51" fmla="*/ 341 h 524"/>
              <a:gd name="T52" fmla="*/ 260 w 465"/>
              <a:gd name="T53" fmla="*/ 322 h 524"/>
              <a:gd name="T54" fmla="*/ 307 w 465"/>
              <a:gd name="T55" fmla="*/ 315 h 524"/>
              <a:gd name="T56" fmla="*/ 317 w 465"/>
              <a:gd name="T57" fmla="*/ 293 h 524"/>
              <a:gd name="T58" fmla="*/ 320 w 465"/>
              <a:gd name="T59" fmla="*/ 228 h 524"/>
              <a:gd name="T60" fmla="*/ 301 w 465"/>
              <a:gd name="T61" fmla="*/ 199 h 524"/>
              <a:gd name="T62" fmla="*/ 297 w 465"/>
              <a:gd name="T63" fmla="*/ 173 h 524"/>
              <a:gd name="T64" fmla="*/ 284 w 465"/>
              <a:gd name="T65" fmla="*/ 172 h 524"/>
              <a:gd name="T66" fmla="*/ 301 w 465"/>
              <a:gd name="T67" fmla="*/ 125 h 524"/>
              <a:gd name="T68" fmla="*/ 308 w 465"/>
              <a:gd name="T69" fmla="*/ 86 h 524"/>
              <a:gd name="T70" fmla="*/ 291 w 465"/>
              <a:gd name="T71" fmla="*/ 50 h 52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65" h="524">
                <a:moveTo>
                  <a:pt x="418" y="69"/>
                </a:moveTo>
                <a:lnTo>
                  <a:pt x="398" y="64"/>
                </a:lnTo>
                <a:lnTo>
                  <a:pt x="389" y="50"/>
                </a:lnTo>
                <a:lnTo>
                  <a:pt x="389" y="19"/>
                </a:lnTo>
                <a:lnTo>
                  <a:pt x="378" y="4"/>
                </a:lnTo>
                <a:lnTo>
                  <a:pt x="356" y="26"/>
                </a:lnTo>
                <a:lnTo>
                  <a:pt x="346" y="42"/>
                </a:lnTo>
                <a:lnTo>
                  <a:pt x="330" y="42"/>
                </a:lnTo>
                <a:lnTo>
                  <a:pt x="325" y="18"/>
                </a:lnTo>
                <a:lnTo>
                  <a:pt x="306" y="24"/>
                </a:lnTo>
                <a:lnTo>
                  <a:pt x="280" y="42"/>
                </a:lnTo>
                <a:lnTo>
                  <a:pt x="262" y="31"/>
                </a:lnTo>
                <a:lnTo>
                  <a:pt x="227" y="6"/>
                </a:lnTo>
                <a:lnTo>
                  <a:pt x="126" y="0"/>
                </a:lnTo>
                <a:lnTo>
                  <a:pt x="116" y="11"/>
                </a:lnTo>
                <a:lnTo>
                  <a:pt x="136" y="35"/>
                </a:lnTo>
                <a:lnTo>
                  <a:pt x="112" y="50"/>
                </a:lnTo>
                <a:lnTo>
                  <a:pt x="74" y="35"/>
                </a:lnTo>
                <a:lnTo>
                  <a:pt x="35" y="69"/>
                </a:lnTo>
                <a:lnTo>
                  <a:pt x="21" y="99"/>
                </a:lnTo>
                <a:lnTo>
                  <a:pt x="24" y="172"/>
                </a:lnTo>
                <a:lnTo>
                  <a:pt x="43" y="249"/>
                </a:lnTo>
                <a:lnTo>
                  <a:pt x="0" y="298"/>
                </a:lnTo>
                <a:lnTo>
                  <a:pt x="4" y="305"/>
                </a:lnTo>
                <a:lnTo>
                  <a:pt x="43" y="293"/>
                </a:lnTo>
                <a:lnTo>
                  <a:pt x="57" y="311"/>
                </a:lnTo>
                <a:lnTo>
                  <a:pt x="45" y="366"/>
                </a:lnTo>
                <a:lnTo>
                  <a:pt x="67" y="406"/>
                </a:lnTo>
                <a:lnTo>
                  <a:pt x="90" y="412"/>
                </a:lnTo>
                <a:lnTo>
                  <a:pt x="112" y="382"/>
                </a:lnTo>
                <a:lnTo>
                  <a:pt x="122" y="406"/>
                </a:lnTo>
                <a:lnTo>
                  <a:pt x="129" y="404"/>
                </a:lnTo>
                <a:lnTo>
                  <a:pt x="164" y="370"/>
                </a:lnTo>
                <a:lnTo>
                  <a:pt x="172" y="373"/>
                </a:lnTo>
                <a:lnTo>
                  <a:pt x="188" y="364"/>
                </a:lnTo>
                <a:lnTo>
                  <a:pt x="217" y="373"/>
                </a:lnTo>
                <a:lnTo>
                  <a:pt x="217" y="404"/>
                </a:lnTo>
                <a:lnTo>
                  <a:pt x="238" y="408"/>
                </a:lnTo>
                <a:lnTo>
                  <a:pt x="232" y="438"/>
                </a:lnTo>
                <a:lnTo>
                  <a:pt x="212" y="472"/>
                </a:lnTo>
                <a:lnTo>
                  <a:pt x="203" y="501"/>
                </a:lnTo>
                <a:lnTo>
                  <a:pt x="212" y="501"/>
                </a:lnTo>
                <a:lnTo>
                  <a:pt x="236" y="479"/>
                </a:lnTo>
                <a:lnTo>
                  <a:pt x="256" y="523"/>
                </a:lnTo>
                <a:lnTo>
                  <a:pt x="272" y="512"/>
                </a:lnTo>
                <a:lnTo>
                  <a:pt x="289" y="512"/>
                </a:lnTo>
                <a:lnTo>
                  <a:pt x="306" y="498"/>
                </a:lnTo>
                <a:lnTo>
                  <a:pt x="306" y="472"/>
                </a:lnTo>
                <a:lnTo>
                  <a:pt x="315" y="463"/>
                </a:lnTo>
                <a:lnTo>
                  <a:pt x="337" y="465"/>
                </a:lnTo>
                <a:lnTo>
                  <a:pt x="374" y="483"/>
                </a:lnTo>
                <a:lnTo>
                  <a:pt x="380" y="470"/>
                </a:lnTo>
                <a:lnTo>
                  <a:pt x="372" y="455"/>
                </a:lnTo>
                <a:lnTo>
                  <a:pt x="374" y="443"/>
                </a:lnTo>
                <a:lnTo>
                  <a:pt x="398" y="423"/>
                </a:lnTo>
                <a:lnTo>
                  <a:pt x="440" y="435"/>
                </a:lnTo>
                <a:lnTo>
                  <a:pt x="464" y="419"/>
                </a:lnTo>
                <a:lnTo>
                  <a:pt x="456" y="404"/>
                </a:lnTo>
                <a:lnTo>
                  <a:pt x="464" y="368"/>
                </a:lnTo>
                <a:lnTo>
                  <a:pt x="461" y="315"/>
                </a:lnTo>
                <a:lnTo>
                  <a:pt x="446" y="308"/>
                </a:lnTo>
                <a:lnTo>
                  <a:pt x="433" y="274"/>
                </a:lnTo>
                <a:lnTo>
                  <a:pt x="433" y="243"/>
                </a:lnTo>
                <a:lnTo>
                  <a:pt x="427" y="238"/>
                </a:lnTo>
                <a:lnTo>
                  <a:pt x="416" y="243"/>
                </a:lnTo>
                <a:lnTo>
                  <a:pt x="409" y="236"/>
                </a:lnTo>
                <a:lnTo>
                  <a:pt x="413" y="187"/>
                </a:lnTo>
                <a:lnTo>
                  <a:pt x="433" y="172"/>
                </a:lnTo>
                <a:lnTo>
                  <a:pt x="446" y="146"/>
                </a:lnTo>
                <a:lnTo>
                  <a:pt x="444" y="119"/>
                </a:lnTo>
                <a:lnTo>
                  <a:pt x="418" y="69"/>
                </a:lnTo>
              </a:path>
            </a:pathLst>
          </a:custGeom>
          <a:solidFill>
            <a:srgbClr val="5376FB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 sz="1013" dirty="0"/>
          </a:p>
        </p:txBody>
      </p:sp>
      <p:sp>
        <p:nvSpPr>
          <p:cNvPr id="16" name="文本框 15"/>
          <p:cNvSpPr txBox="1"/>
          <p:nvPr/>
        </p:nvSpPr>
        <p:spPr>
          <a:xfrm>
            <a:off x="5893702" y="1557642"/>
            <a:ext cx="90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376FB"/>
                </a:solidFill>
                <a:latin typeface="+mj-lt"/>
                <a:ea typeface="+mj-ea"/>
              </a:rPr>
              <a:t>56</a:t>
            </a:r>
            <a:r>
              <a:rPr lang="en-US" altLang="zh-CN" sz="1800" dirty="0">
                <a:solidFill>
                  <a:srgbClr val="5376FB"/>
                </a:solidFill>
                <a:ea typeface="+mj-ea"/>
              </a:rPr>
              <a:t>%</a:t>
            </a:r>
            <a:endParaRPr lang="zh-CN" altLang="en-US" sz="2400" dirty="0">
              <a:solidFill>
                <a:srgbClr val="5376FB"/>
              </a:solidFill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93702" y="1935497"/>
            <a:ext cx="219829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点击添加文字说明点击添加文字说明点击添加文字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969011" y="1933613"/>
            <a:ext cx="812084" cy="0"/>
          </a:xfrm>
          <a:prstGeom prst="line">
            <a:avLst/>
          </a:prstGeom>
          <a:ln w="12700">
            <a:solidFill>
              <a:srgbClr val="537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5244284" y="1750159"/>
            <a:ext cx="388620" cy="452806"/>
            <a:chOff x="1305147" y="1819825"/>
            <a:chExt cx="518160" cy="603738"/>
          </a:xfrm>
        </p:grpSpPr>
        <p:sp>
          <p:nvSpPr>
            <p:cNvPr id="20" name="矩形: 圆角 24"/>
            <p:cNvSpPr/>
            <p:nvPr/>
          </p:nvSpPr>
          <p:spPr>
            <a:xfrm rot="2700000">
              <a:off x="1329743" y="1819825"/>
              <a:ext cx="468968" cy="468968"/>
            </a:xfrm>
            <a:prstGeom prst="roundRect">
              <a:avLst>
                <a:gd name="adj" fmla="val 962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05147" y="1931123"/>
              <a:ext cx="518160" cy="49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latin typeface="+mj-ea"/>
                  <a:ea typeface="+mj-ea"/>
                </a:rPr>
                <a:t>湖南</a:t>
              </a:r>
            </a:p>
          </p:txBody>
        </p:sp>
      </p:grpSp>
      <p:sp>
        <p:nvSpPr>
          <p:cNvPr id="22" name="Freeform 248"/>
          <p:cNvSpPr/>
          <p:nvPr/>
        </p:nvSpPr>
        <p:spPr bwMode="auto">
          <a:xfrm>
            <a:off x="1123405" y="3155021"/>
            <a:ext cx="900360" cy="839375"/>
          </a:xfrm>
          <a:custGeom>
            <a:avLst/>
            <a:gdLst>
              <a:gd name="T0" fmla="*/ 41 w 506"/>
              <a:gd name="T1" fmla="*/ 231 h 460"/>
              <a:gd name="T2" fmla="*/ 92 w 506"/>
              <a:gd name="T3" fmla="*/ 278 h 460"/>
              <a:gd name="T4" fmla="*/ 134 w 506"/>
              <a:gd name="T5" fmla="*/ 287 h 460"/>
              <a:gd name="T6" fmla="*/ 173 w 506"/>
              <a:gd name="T7" fmla="*/ 280 h 460"/>
              <a:gd name="T8" fmla="*/ 185 w 506"/>
              <a:gd name="T9" fmla="*/ 287 h 460"/>
              <a:gd name="T10" fmla="*/ 198 w 506"/>
              <a:gd name="T11" fmla="*/ 280 h 460"/>
              <a:gd name="T12" fmla="*/ 208 w 506"/>
              <a:gd name="T13" fmla="*/ 288 h 460"/>
              <a:gd name="T14" fmla="*/ 213 w 506"/>
              <a:gd name="T15" fmla="*/ 304 h 460"/>
              <a:gd name="T16" fmla="*/ 232 w 506"/>
              <a:gd name="T17" fmla="*/ 316 h 460"/>
              <a:gd name="T18" fmla="*/ 256 w 506"/>
              <a:gd name="T19" fmla="*/ 316 h 460"/>
              <a:gd name="T20" fmla="*/ 275 w 506"/>
              <a:gd name="T21" fmla="*/ 332 h 460"/>
              <a:gd name="T22" fmla="*/ 291 w 506"/>
              <a:gd name="T23" fmla="*/ 323 h 460"/>
              <a:gd name="T24" fmla="*/ 304 w 506"/>
              <a:gd name="T25" fmla="*/ 332 h 460"/>
              <a:gd name="T26" fmla="*/ 315 w 506"/>
              <a:gd name="T27" fmla="*/ 309 h 460"/>
              <a:gd name="T28" fmla="*/ 330 w 506"/>
              <a:gd name="T29" fmla="*/ 301 h 460"/>
              <a:gd name="T30" fmla="*/ 333 w 506"/>
              <a:gd name="T31" fmla="*/ 284 h 460"/>
              <a:gd name="T32" fmla="*/ 326 w 506"/>
              <a:gd name="T33" fmla="*/ 251 h 460"/>
              <a:gd name="T34" fmla="*/ 324 w 506"/>
              <a:gd name="T35" fmla="*/ 249 h 460"/>
              <a:gd name="T36" fmla="*/ 309 w 506"/>
              <a:gd name="T37" fmla="*/ 264 h 460"/>
              <a:gd name="T38" fmla="*/ 285 w 506"/>
              <a:gd name="T39" fmla="*/ 245 h 460"/>
              <a:gd name="T40" fmla="*/ 269 w 506"/>
              <a:gd name="T41" fmla="*/ 224 h 460"/>
              <a:gd name="T42" fmla="*/ 285 w 506"/>
              <a:gd name="T43" fmla="*/ 210 h 460"/>
              <a:gd name="T44" fmla="*/ 289 w 506"/>
              <a:gd name="T45" fmla="*/ 188 h 460"/>
              <a:gd name="T46" fmla="*/ 301 w 506"/>
              <a:gd name="T47" fmla="*/ 180 h 460"/>
              <a:gd name="T48" fmla="*/ 299 w 506"/>
              <a:gd name="T49" fmla="*/ 150 h 460"/>
              <a:gd name="T50" fmla="*/ 307 w 506"/>
              <a:gd name="T51" fmla="*/ 145 h 460"/>
              <a:gd name="T52" fmla="*/ 321 w 506"/>
              <a:gd name="T53" fmla="*/ 153 h 460"/>
              <a:gd name="T54" fmla="*/ 330 w 506"/>
              <a:gd name="T55" fmla="*/ 167 h 460"/>
              <a:gd name="T56" fmla="*/ 348 w 506"/>
              <a:gd name="T57" fmla="*/ 153 h 460"/>
              <a:gd name="T58" fmla="*/ 355 w 506"/>
              <a:gd name="T59" fmla="*/ 145 h 460"/>
              <a:gd name="T60" fmla="*/ 352 w 506"/>
              <a:gd name="T61" fmla="*/ 130 h 460"/>
              <a:gd name="T62" fmla="*/ 330 w 506"/>
              <a:gd name="T63" fmla="*/ 118 h 460"/>
              <a:gd name="T64" fmla="*/ 325 w 506"/>
              <a:gd name="T65" fmla="*/ 103 h 460"/>
              <a:gd name="T66" fmla="*/ 286 w 506"/>
              <a:gd name="T67" fmla="*/ 109 h 460"/>
              <a:gd name="T68" fmla="*/ 262 w 506"/>
              <a:gd name="T69" fmla="*/ 86 h 460"/>
              <a:gd name="T70" fmla="*/ 251 w 506"/>
              <a:gd name="T71" fmla="*/ 83 h 460"/>
              <a:gd name="T72" fmla="*/ 251 w 506"/>
              <a:gd name="T73" fmla="*/ 68 h 460"/>
              <a:gd name="T74" fmla="*/ 305 w 506"/>
              <a:gd name="T75" fmla="*/ 6 h 460"/>
              <a:gd name="T76" fmla="*/ 285 w 506"/>
              <a:gd name="T77" fmla="*/ 12 h 460"/>
              <a:gd name="T78" fmla="*/ 273 w 506"/>
              <a:gd name="T79" fmla="*/ 20 h 460"/>
              <a:gd name="T80" fmla="*/ 269 w 506"/>
              <a:gd name="T81" fmla="*/ 13 h 460"/>
              <a:gd name="T82" fmla="*/ 269 w 506"/>
              <a:gd name="T83" fmla="*/ 4 h 460"/>
              <a:gd name="T84" fmla="*/ 259 w 506"/>
              <a:gd name="T85" fmla="*/ 0 h 460"/>
              <a:gd name="T86" fmla="*/ 234 w 506"/>
              <a:gd name="T87" fmla="*/ 10 h 460"/>
              <a:gd name="T88" fmla="*/ 173 w 506"/>
              <a:gd name="T89" fmla="*/ 2 h 460"/>
              <a:gd name="T90" fmla="*/ 169 w 506"/>
              <a:gd name="T91" fmla="*/ 54 h 460"/>
              <a:gd name="T92" fmla="*/ 140 w 506"/>
              <a:gd name="T93" fmla="*/ 78 h 460"/>
              <a:gd name="T94" fmla="*/ 100 w 506"/>
              <a:gd name="T95" fmla="*/ 86 h 460"/>
              <a:gd name="T96" fmla="*/ 45 w 506"/>
              <a:gd name="T97" fmla="*/ 126 h 460"/>
              <a:gd name="T98" fmla="*/ 0 w 506"/>
              <a:gd name="T99" fmla="*/ 138 h 460"/>
              <a:gd name="T100" fmla="*/ 0 w 506"/>
              <a:gd name="T101" fmla="*/ 146 h 460"/>
              <a:gd name="T102" fmla="*/ 41 w 506"/>
              <a:gd name="T103" fmla="*/ 212 h 460"/>
              <a:gd name="T104" fmla="*/ 41 w 506"/>
              <a:gd name="T105" fmla="*/ 231 h 460"/>
              <a:gd name="T106" fmla="*/ 41 w 506"/>
              <a:gd name="T107" fmla="*/ 231 h 4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06" h="460">
                <a:moveTo>
                  <a:pt x="59" y="319"/>
                </a:moveTo>
                <a:lnTo>
                  <a:pt x="131" y="384"/>
                </a:lnTo>
                <a:lnTo>
                  <a:pt x="191" y="396"/>
                </a:lnTo>
                <a:lnTo>
                  <a:pt x="246" y="388"/>
                </a:lnTo>
                <a:lnTo>
                  <a:pt x="263" y="396"/>
                </a:lnTo>
                <a:lnTo>
                  <a:pt x="282" y="386"/>
                </a:lnTo>
                <a:lnTo>
                  <a:pt x="296" y="399"/>
                </a:lnTo>
                <a:lnTo>
                  <a:pt x="303" y="421"/>
                </a:lnTo>
                <a:lnTo>
                  <a:pt x="329" y="437"/>
                </a:lnTo>
                <a:lnTo>
                  <a:pt x="364" y="437"/>
                </a:lnTo>
                <a:lnTo>
                  <a:pt x="390" y="459"/>
                </a:lnTo>
                <a:lnTo>
                  <a:pt x="414" y="447"/>
                </a:lnTo>
                <a:lnTo>
                  <a:pt x="432" y="459"/>
                </a:lnTo>
                <a:lnTo>
                  <a:pt x="447" y="427"/>
                </a:lnTo>
                <a:lnTo>
                  <a:pt x="469" y="416"/>
                </a:lnTo>
                <a:lnTo>
                  <a:pt x="474" y="392"/>
                </a:lnTo>
                <a:lnTo>
                  <a:pt x="464" y="348"/>
                </a:lnTo>
                <a:lnTo>
                  <a:pt x="460" y="343"/>
                </a:lnTo>
                <a:lnTo>
                  <a:pt x="438" y="365"/>
                </a:lnTo>
                <a:lnTo>
                  <a:pt x="406" y="339"/>
                </a:lnTo>
                <a:lnTo>
                  <a:pt x="382" y="309"/>
                </a:lnTo>
                <a:lnTo>
                  <a:pt x="406" y="291"/>
                </a:lnTo>
                <a:lnTo>
                  <a:pt x="412" y="259"/>
                </a:lnTo>
                <a:lnTo>
                  <a:pt x="428" y="249"/>
                </a:lnTo>
                <a:lnTo>
                  <a:pt x="425" y="207"/>
                </a:lnTo>
                <a:lnTo>
                  <a:pt x="436" y="199"/>
                </a:lnTo>
                <a:lnTo>
                  <a:pt x="456" y="211"/>
                </a:lnTo>
                <a:lnTo>
                  <a:pt x="469" y="230"/>
                </a:lnTo>
                <a:lnTo>
                  <a:pt x="495" y="211"/>
                </a:lnTo>
                <a:lnTo>
                  <a:pt x="505" y="201"/>
                </a:lnTo>
                <a:lnTo>
                  <a:pt x="500" y="180"/>
                </a:lnTo>
                <a:lnTo>
                  <a:pt x="469" y="163"/>
                </a:lnTo>
                <a:lnTo>
                  <a:pt x="462" y="143"/>
                </a:lnTo>
                <a:lnTo>
                  <a:pt x="407" y="150"/>
                </a:lnTo>
                <a:lnTo>
                  <a:pt x="373" y="119"/>
                </a:lnTo>
                <a:lnTo>
                  <a:pt x="357" y="115"/>
                </a:lnTo>
                <a:lnTo>
                  <a:pt x="357" y="95"/>
                </a:lnTo>
                <a:lnTo>
                  <a:pt x="434" y="9"/>
                </a:lnTo>
                <a:lnTo>
                  <a:pt x="406" y="16"/>
                </a:lnTo>
                <a:lnTo>
                  <a:pt x="388" y="28"/>
                </a:lnTo>
                <a:lnTo>
                  <a:pt x="382" y="18"/>
                </a:lnTo>
                <a:lnTo>
                  <a:pt x="382" y="4"/>
                </a:lnTo>
                <a:lnTo>
                  <a:pt x="368" y="0"/>
                </a:lnTo>
                <a:lnTo>
                  <a:pt x="333" y="13"/>
                </a:lnTo>
                <a:lnTo>
                  <a:pt x="246" y="2"/>
                </a:lnTo>
                <a:lnTo>
                  <a:pt x="241" y="75"/>
                </a:lnTo>
                <a:lnTo>
                  <a:pt x="199" y="108"/>
                </a:lnTo>
                <a:lnTo>
                  <a:pt x="143" y="119"/>
                </a:lnTo>
                <a:lnTo>
                  <a:pt x="64" y="174"/>
                </a:lnTo>
                <a:lnTo>
                  <a:pt x="0" y="192"/>
                </a:lnTo>
                <a:lnTo>
                  <a:pt x="0" y="203"/>
                </a:lnTo>
                <a:lnTo>
                  <a:pt x="59" y="293"/>
                </a:lnTo>
                <a:lnTo>
                  <a:pt x="59" y="319"/>
                </a:lnTo>
              </a:path>
            </a:pathLst>
          </a:custGeom>
          <a:solidFill>
            <a:srgbClr val="5376FB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 sz="1013">
              <a:solidFill>
                <a:srgbClr val="45B058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79275" y="3398851"/>
            <a:ext cx="388620" cy="452806"/>
            <a:chOff x="1305147" y="1819825"/>
            <a:chExt cx="518160" cy="603738"/>
          </a:xfrm>
        </p:grpSpPr>
        <p:sp>
          <p:nvSpPr>
            <p:cNvPr id="24" name="矩形: 圆角 30"/>
            <p:cNvSpPr/>
            <p:nvPr/>
          </p:nvSpPr>
          <p:spPr>
            <a:xfrm rot="2700000">
              <a:off x="1329743" y="1819825"/>
              <a:ext cx="468968" cy="468968"/>
            </a:xfrm>
            <a:prstGeom prst="roundRect">
              <a:avLst>
                <a:gd name="adj" fmla="val 962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05147" y="1931123"/>
              <a:ext cx="518160" cy="49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latin typeface="+mj-ea"/>
                  <a:ea typeface="+mj-ea"/>
                </a:rPr>
                <a:t>河南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216358" y="3166729"/>
            <a:ext cx="90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376FB"/>
                </a:solidFill>
                <a:latin typeface="+mj-lt"/>
                <a:ea typeface="+mj-ea"/>
              </a:rPr>
              <a:t>34</a:t>
            </a:r>
            <a:r>
              <a:rPr lang="en-US" altLang="zh-CN" sz="1800" dirty="0">
                <a:solidFill>
                  <a:srgbClr val="5376FB"/>
                </a:solidFill>
                <a:ea typeface="+mj-ea"/>
              </a:rPr>
              <a:t>%</a:t>
            </a:r>
            <a:endParaRPr lang="zh-CN" altLang="en-US" sz="2400" dirty="0">
              <a:solidFill>
                <a:srgbClr val="5376FB"/>
              </a:solidFill>
              <a:ea typeface="+mj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16358" y="3544583"/>
            <a:ext cx="219829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点击添加文字说明点击添加文字说明点击添加文字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2291665" y="3542699"/>
            <a:ext cx="812084" cy="0"/>
          </a:xfrm>
          <a:prstGeom prst="line">
            <a:avLst/>
          </a:prstGeom>
          <a:ln w="12700">
            <a:solidFill>
              <a:srgbClr val="537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50"/>
          <p:cNvSpPr/>
          <p:nvPr/>
        </p:nvSpPr>
        <p:spPr bwMode="auto">
          <a:xfrm>
            <a:off x="5077753" y="3330523"/>
            <a:ext cx="778832" cy="549572"/>
          </a:xfrm>
          <a:custGeom>
            <a:avLst/>
            <a:gdLst>
              <a:gd name="T0" fmla="*/ 85 w 549"/>
              <a:gd name="T1" fmla="*/ 263 h 378"/>
              <a:gd name="T2" fmla="*/ 88 w 549"/>
              <a:gd name="T3" fmla="*/ 248 h 378"/>
              <a:gd name="T4" fmla="*/ 102 w 549"/>
              <a:gd name="T5" fmla="*/ 241 h 378"/>
              <a:gd name="T6" fmla="*/ 126 w 549"/>
              <a:gd name="T7" fmla="*/ 263 h 378"/>
              <a:gd name="T8" fmla="*/ 134 w 549"/>
              <a:gd name="T9" fmla="*/ 263 h 378"/>
              <a:gd name="T10" fmla="*/ 157 w 549"/>
              <a:gd name="T11" fmla="*/ 260 h 378"/>
              <a:gd name="T12" fmla="*/ 171 w 549"/>
              <a:gd name="T13" fmla="*/ 248 h 378"/>
              <a:gd name="T14" fmla="*/ 188 w 549"/>
              <a:gd name="T15" fmla="*/ 265 h 378"/>
              <a:gd name="T16" fmla="*/ 197 w 549"/>
              <a:gd name="T17" fmla="*/ 251 h 378"/>
              <a:gd name="T18" fmla="*/ 199 w 549"/>
              <a:gd name="T19" fmla="*/ 242 h 378"/>
              <a:gd name="T20" fmla="*/ 214 w 549"/>
              <a:gd name="T21" fmla="*/ 234 h 378"/>
              <a:gd name="T22" fmla="*/ 218 w 549"/>
              <a:gd name="T23" fmla="*/ 214 h 378"/>
              <a:gd name="T24" fmla="*/ 235 w 549"/>
              <a:gd name="T25" fmla="*/ 212 h 378"/>
              <a:gd name="T26" fmla="*/ 276 w 549"/>
              <a:gd name="T27" fmla="*/ 136 h 378"/>
              <a:gd name="T28" fmla="*/ 269 w 549"/>
              <a:gd name="T29" fmla="*/ 124 h 378"/>
              <a:gd name="T30" fmla="*/ 276 w 549"/>
              <a:gd name="T31" fmla="*/ 115 h 378"/>
              <a:gd name="T32" fmla="*/ 287 w 549"/>
              <a:gd name="T33" fmla="*/ 119 h 378"/>
              <a:gd name="T34" fmla="*/ 300 w 549"/>
              <a:gd name="T35" fmla="*/ 111 h 378"/>
              <a:gd name="T36" fmla="*/ 308 w 549"/>
              <a:gd name="T37" fmla="*/ 93 h 378"/>
              <a:gd name="T38" fmla="*/ 344 w 549"/>
              <a:gd name="T39" fmla="*/ 59 h 378"/>
              <a:gd name="T40" fmla="*/ 371 w 549"/>
              <a:gd name="T41" fmla="*/ 51 h 378"/>
              <a:gd name="T42" fmla="*/ 385 w 549"/>
              <a:gd name="T43" fmla="*/ 38 h 378"/>
              <a:gd name="T44" fmla="*/ 380 w 549"/>
              <a:gd name="T45" fmla="*/ 12 h 378"/>
              <a:gd name="T46" fmla="*/ 362 w 549"/>
              <a:gd name="T47" fmla="*/ 10 h 378"/>
              <a:gd name="T48" fmla="*/ 320 w 549"/>
              <a:gd name="T49" fmla="*/ 13 h 378"/>
              <a:gd name="T50" fmla="*/ 292 w 549"/>
              <a:gd name="T51" fmla="*/ 0 h 378"/>
              <a:gd name="T52" fmla="*/ 274 w 549"/>
              <a:gd name="T53" fmla="*/ 4 h 378"/>
              <a:gd name="T54" fmla="*/ 231 w 549"/>
              <a:gd name="T55" fmla="*/ 59 h 378"/>
              <a:gd name="T56" fmla="*/ 218 w 549"/>
              <a:gd name="T57" fmla="*/ 68 h 378"/>
              <a:gd name="T58" fmla="*/ 191 w 549"/>
              <a:gd name="T59" fmla="*/ 56 h 378"/>
              <a:gd name="T60" fmla="*/ 188 w 549"/>
              <a:gd name="T61" fmla="*/ 41 h 378"/>
              <a:gd name="T62" fmla="*/ 182 w 549"/>
              <a:gd name="T63" fmla="*/ 15 h 378"/>
              <a:gd name="T64" fmla="*/ 167 w 549"/>
              <a:gd name="T65" fmla="*/ 6 h 378"/>
              <a:gd name="T66" fmla="*/ 143 w 549"/>
              <a:gd name="T67" fmla="*/ 12 h 378"/>
              <a:gd name="T68" fmla="*/ 127 w 549"/>
              <a:gd name="T69" fmla="*/ 2 h 378"/>
              <a:gd name="T70" fmla="*/ 104 w 549"/>
              <a:gd name="T71" fmla="*/ 31 h 378"/>
              <a:gd name="T72" fmla="*/ 80 w 549"/>
              <a:gd name="T73" fmla="*/ 38 h 378"/>
              <a:gd name="T74" fmla="*/ 46 w 549"/>
              <a:gd name="T75" fmla="*/ 69 h 378"/>
              <a:gd name="T76" fmla="*/ 10 w 549"/>
              <a:gd name="T77" fmla="*/ 140 h 378"/>
              <a:gd name="T78" fmla="*/ 18 w 549"/>
              <a:gd name="T79" fmla="*/ 159 h 378"/>
              <a:gd name="T80" fmla="*/ 18 w 549"/>
              <a:gd name="T81" fmla="*/ 167 h 378"/>
              <a:gd name="T82" fmla="*/ 18 w 549"/>
              <a:gd name="T83" fmla="*/ 176 h 378"/>
              <a:gd name="T84" fmla="*/ 21 w 549"/>
              <a:gd name="T85" fmla="*/ 184 h 378"/>
              <a:gd name="T86" fmla="*/ 35 w 549"/>
              <a:gd name="T87" fmla="*/ 175 h 378"/>
              <a:gd name="T88" fmla="*/ 53 w 549"/>
              <a:gd name="T89" fmla="*/ 170 h 378"/>
              <a:gd name="T90" fmla="*/ 0 w 549"/>
              <a:gd name="T91" fmla="*/ 231 h 378"/>
              <a:gd name="T92" fmla="*/ 0 w 549"/>
              <a:gd name="T93" fmla="*/ 246 h 378"/>
              <a:gd name="T94" fmla="*/ 11 w 549"/>
              <a:gd name="T95" fmla="*/ 248 h 378"/>
              <a:gd name="T96" fmla="*/ 35 w 549"/>
              <a:gd name="T97" fmla="*/ 272 h 378"/>
              <a:gd name="T98" fmla="*/ 74 w 549"/>
              <a:gd name="T99" fmla="*/ 267 h 378"/>
              <a:gd name="T100" fmla="*/ 85 w 549"/>
              <a:gd name="T101" fmla="*/ 263 h 378"/>
              <a:gd name="T102" fmla="*/ 85 w 549"/>
              <a:gd name="T103" fmla="*/ 263 h 37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49" h="378">
                <a:moveTo>
                  <a:pt x="121" y="365"/>
                </a:moveTo>
                <a:lnTo>
                  <a:pt x="125" y="343"/>
                </a:lnTo>
                <a:lnTo>
                  <a:pt x="145" y="334"/>
                </a:lnTo>
                <a:lnTo>
                  <a:pt x="180" y="365"/>
                </a:lnTo>
                <a:lnTo>
                  <a:pt x="191" y="365"/>
                </a:lnTo>
                <a:lnTo>
                  <a:pt x="224" y="360"/>
                </a:lnTo>
                <a:lnTo>
                  <a:pt x="243" y="345"/>
                </a:lnTo>
                <a:lnTo>
                  <a:pt x="269" y="367"/>
                </a:lnTo>
                <a:lnTo>
                  <a:pt x="281" y="348"/>
                </a:lnTo>
                <a:lnTo>
                  <a:pt x="283" y="336"/>
                </a:lnTo>
                <a:lnTo>
                  <a:pt x="305" y="324"/>
                </a:lnTo>
                <a:lnTo>
                  <a:pt x="311" y="297"/>
                </a:lnTo>
                <a:lnTo>
                  <a:pt x="334" y="293"/>
                </a:lnTo>
                <a:lnTo>
                  <a:pt x="394" y="189"/>
                </a:lnTo>
                <a:lnTo>
                  <a:pt x="384" y="172"/>
                </a:lnTo>
                <a:lnTo>
                  <a:pt x="394" y="160"/>
                </a:lnTo>
                <a:lnTo>
                  <a:pt x="408" y="165"/>
                </a:lnTo>
                <a:lnTo>
                  <a:pt x="427" y="154"/>
                </a:lnTo>
                <a:lnTo>
                  <a:pt x="439" y="129"/>
                </a:lnTo>
                <a:lnTo>
                  <a:pt x="489" y="83"/>
                </a:lnTo>
                <a:lnTo>
                  <a:pt x="528" y="70"/>
                </a:lnTo>
                <a:lnTo>
                  <a:pt x="548" y="52"/>
                </a:lnTo>
                <a:lnTo>
                  <a:pt x="542" y="16"/>
                </a:lnTo>
                <a:lnTo>
                  <a:pt x="515" y="13"/>
                </a:lnTo>
                <a:lnTo>
                  <a:pt x="456" y="19"/>
                </a:lnTo>
                <a:lnTo>
                  <a:pt x="415" y="0"/>
                </a:lnTo>
                <a:lnTo>
                  <a:pt x="390" y="4"/>
                </a:lnTo>
                <a:lnTo>
                  <a:pt x="329" y="83"/>
                </a:lnTo>
                <a:lnTo>
                  <a:pt x="311" y="95"/>
                </a:lnTo>
                <a:lnTo>
                  <a:pt x="272" y="77"/>
                </a:lnTo>
                <a:lnTo>
                  <a:pt x="269" y="57"/>
                </a:lnTo>
                <a:lnTo>
                  <a:pt x="260" y="21"/>
                </a:lnTo>
                <a:lnTo>
                  <a:pt x="239" y="9"/>
                </a:lnTo>
                <a:lnTo>
                  <a:pt x="204" y="17"/>
                </a:lnTo>
                <a:lnTo>
                  <a:pt x="181" y="2"/>
                </a:lnTo>
                <a:lnTo>
                  <a:pt x="149" y="43"/>
                </a:lnTo>
                <a:lnTo>
                  <a:pt x="114" y="52"/>
                </a:lnTo>
                <a:lnTo>
                  <a:pt x="66" y="96"/>
                </a:lnTo>
                <a:lnTo>
                  <a:pt x="13" y="194"/>
                </a:lnTo>
                <a:lnTo>
                  <a:pt x="26" y="220"/>
                </a:lnTo>
                <a:lnTo>
                  <a:pt x="25" y="231"/>
                </a:lnTo>
                <a:lnTo>
                  <a:pt x="25" y="244"/>
                </a:lnTo>
                <a:lnTo>
                  <a:pt x="30" y="255"/>
                </a:lnTo>
                <a:lnTo>
                  <a:pt x="49" y="242"/>
                </a:lnTo>
                <a:lnTo>
                  <a:pt x="76" y="235"/>
                </a:lnTo>
                <a:lnTo>
                  <a:pt x="0" y="321"/>
                </a:lnTo>
                <a:lnTo>
                  <a:pt x="0" y="341"/>
                </a:lnTo>
                <a:lnTo>
                  <a:pt x="16" y="345"/>
                </a:lnTo>
                <a:lnTo>
                  <a:pt x="50" y="377"/>
                </a:lnTo>
                <a:lnTo>
                  <a:pt x="105" y="370"/>
                </a:lnTo>
                <a:lnTo>
                  <a:pt x="121" y="365"/>
                </a:lnTo>
              </a:path>
            </a:pathLst>
          </a:custGeom>
          <a:solidFill>
            <a:srgbClr val="5376FB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CN" altLang="en-US" sz="1013"/>
          </a:p>
        </p:txBody>
      </p:sp>
      <p:grpSp>
        <p:nvGrpSpPr>
          <p:cNvPr id="30" name="组合 29"/>
          <p:cNvGrpSpPr/>
          <p:nvPr/>
        </p:nvGrpSpPr>
        <p:grpSpPr>
          <a:xfrm>
            <a:off x="5244284" y="3399439"/>
            <a:ext cx="388620" cy="452806"/>
            <a:chOff x="1305147" y="1819825"/>
            <a:chExt cx="518160" cy="603738"/>
          </a:xfrm>
        </p:grpSpPr>
        <p:sp>
          <p:nvSpPr>
            <p:cNvPr id="31" name="矩形: 圆角 38"/>
            <p:cNvSpPr/>
            <p:nvPr/>
          </p:nvSpPr>
          <p:spPr>
            <a:xfrm rot="2700000">
              <a:off x="1329743" y="1819825"/>
              <a:ext cx="468968" cy="468968"/>
            </a:xfrm>
            <a:prstGeom prst="roundRect">
              <a:avLst>
                <a:gd name="adj" fmla="val 962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05147" y="1931123"/>
              <a:ext cx="518160" cy="49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latin typeface="+mj-ea"/>
                  <a:ea typeface="+mj-ea"/>
                </a:rPr>
                <a:t>山东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893702" y="3155022"/>
            <a:ext cx="90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376FB"/>
                </a:solidFill>
                <a:latin typeface="+mj-lt"/>
                <a:ea typeface="+mj-ea"/>
              </a:rPr>
              <a:t>38</a:t>
            </a:r>
            <a:r>
              <a:rPr lang="en-US" altLang="zh-CN" sz="1800" dirty="0">
                <a:solidFill>
                  <a:srgbClr val="5376FB"/>
                </a:solidFill>
                <a:ea typeface="+mj-ea"/>
              </a:rPr>
              <a:t>%</a:t>
            </a:r>
            <a:endParaRPr lang="zh-CN" altLang="en-US" sz="2400" dirty="0">
              <a:solidFill>
                <a:srgbClr val="5376FB"/>
              </a:solidFill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93702" y="3532877"/>
            <a:ext cx="219829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点击添加文字说明点击添加文字说明点击添加文字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5969011" y="3530992"/>
            <a:ext cx="812084" cy="0"/>
          </a:xfrm>
          <a:prstGeom prst="line">
            <a:avLst/>
          </a:prstGeom>
          <a:ln w="12700">
            <a:solidFill>
              <a:srgbClr val="537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12" grpId="0"/>
      <p:bldP spid="13" grpId="0"/>
      <p:bldP spid="15" grpId="0" animBg="1"/>
      <p:bldP spid="16" grpId="0"/>
      <p:bldP spid="17" grpId="0"/>
      <p:bldP spid="22" grpId="0" animBg="1"/>
      <p:bldP spid="26" grpId="0"/>
      <p:bldP spid="27" grpId="0"/>
      <p:bldP spid="29" grpId="0" animBg="1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72026" y="3008543"/>
            <a:ext cx="3722867" cy="1168034"/>
            <a:chOff x="5904473" y="2584142"/>
            <a:chExt cx="4963823" cy="1557379"/>
          </a:xfrm>
        </p:grpSpPr>
        <p:sp>
          <p:nvSpPr>
            <p:cNvPr id="5" name="矩形 4"/>
            <p:cNvSpPr/>
            <p:nvPr/>
          </p:nvSpPr>
          <p:spPr>
            <a:xfrm>
              <a:off x="5904473" y="3510580"/>
              <a:ext cx="4963823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900"/>
                </a:spcBef>
              </a:pPr>
              <a:r>
                <a:rPr lang="en-US" altLang="zh-CN" sz="825" dirty="0">
                  <a:solidFill>
                    <a:schemeClr val="bg1">
                      <a:lumMod val="50000"/>
                    </a:schemeClr>
                  </a:solidFill>
                </a:rPr>
                <a:t>Clean, Minimalist, Flat, Powerful and Flexible PowerPoint template, perfect for business, corporate or personal use. Very easy to change color schemes. Very easy to change color schemes.</a:t>
              </a:r>
              <a:endParaRPr lang="en-US" altLang="zh-CN" sz="825" dirty="0">
                <a:solidFill>
                  <a:schemeClr val="bg1">
                    <a:lumMod val="50000"/>
                  </a:schemeClr>
                </a:solidFill>
                <a:latin typeface="汉仪旗黑-35S" panose="00020600040101010101" pitchFamily="18" charset="-122"/>
                <a:ea typeface="汉仪旗黑-35S" panose="00020600040101010101" pitchFamily="18" charset="-122"/>
              </a:endParaRPr>
            </a:p>
          </p:txBody>
        </p:sp>
        <p:sp>
          <p:nvSpPr>
            <p:cNvPr id="6" name="矩形 5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  <p:cNvSpPr/>
            <p:nvPr/>
          </p:nvSpPr>
          <p:spPr>
            <a:xfrm>
              <a:off x="6096144" y="2584142"/>
              <a:ext cx="477215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单击添加标题</a:t>
              </a:r>
              <a:endParaRPr lang="en-US" altLang="zh-CN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algn="r"/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ea typeface="思源黑体 CN Medium" panose="020B0600000000000000" pitchFamily="34" charset="-122"/>
                </a:rPr>
                <a:t>Click here to add a title</a:t>
              </a:r>
              <a:endParaRPr lang="en-US" altLang="zh-CN" sz="1500" dirty="0">
                <a:solidFill>
                  <a:schemeClr val="bg1">
                    <a:lumMod val="50000"/>
                  </a:schemeClr>
                </a:solidFill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0" y="642257"/>
            <a:ext cx="5263911" cy="3858986"/>
          </a:xfrm>
          <a:custGeom>
            <a:avLst/>
            <a:gdLst>
              <a:gd name="connsiteX0" fmla="*/ 0 w 7018548"/>
              <a:gd name="connsiteY0" fmla="*/ 0 h 5145314"/>
              <a:gd name="connsiteX1" fmla="*/ 7018548 w 7018548"/>
              <a:gd name="connsiteY1" fmla="*/ 0 h 5145314"/>
              <a:gd name="connsiteX2" fmla="*/ 4047900 w 7018548"/>
              <a:gd name="connsiteY2" fmla="*/ 5145314 h 5145314"/>
              <a:gd name="connsiteX3" fmla="*/ 0 w 7018548"/>
              <a:gd name="connsiteY3" fmla="*/ 5145314 h 5145314"/>
              <a:gd name="connsiteX4" fmla="*/ 0 w 7018548"/>
              <a:gd name="connsiteY4" fmla="*/ 0 h 51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8548" h="5145314">
                <a:moveTo>
                  <a:pt x="0" y="0"/>
                </a:moveTo>
                <a:lnTo>
                  <a:pt x="7018548" y="0"/>
                </a:lnTo>
                <a:lnTo>
                  <a:pt x="4047900" y="5145314"/>
                </a:lnTo>
                <a:lnTo>
                  <a:pt x="0" y="51453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8" name="组合 7"/>
          <p:cNvGrpSpPr/>
          <p:nvPr/>
        </p:nvGrpSpPr>
        <p:grpSpPr>
          <a:xfrm>
            <a:off x="2284890" y="0"/>
            <a:ext cx="4290151" cy="5143501"/>
            <a:chOff x="3046520" y="0"/>
            <a:chExt cx="5720201" cy="6858001"/>
          </a:xfrm>
        </p:grpSpPr>
        <p:sp>
          <p:nvSpPr>
            <p:cNvPr id="9" name="任意多边形 8"/>
            <p:cNvSpPr/>
            <p:nvPr/>
          </p:nvSpPr>
          <p:spPr>
            <a:xfrm flipH="1">
              <a:off x="3046520" y="6001657"/>
              <a:ext cx="1757700" cy="856344"/>
            </a:xfrm>
            <a:custGeom>
              <a:avLst/>
              <a:gdLst>
                <a:gd name="connsiteX0" fmla="*/ 1757700 w 1757700"/>
                <a:gd name="connsiteY0" fmla="*/ 0 h 856344"/>
                <a:gd name="connsiteX1" fmla="*/ 494411 w 1757700"/>
                <a:gd name="connsiteY1" fmla="*/ 0 h 856344"/>
                <a:gd name="connsiteX2" fmla="*/ 0 w 1757700"/>
                <a:gd name="connsiteY2" fmla="*/ 856344 h 856344"/>
                <a:gd name="connsiteX3" fmla="*/ 1263289 w 1757700"/>
                <a:gd name="connsiteY3" fmla="*/ 856344 h 8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700" h="856344">
                  <a:moveTo>
                    <a:pt x="1757700" y="0"/>
                  </a:moveTo>
                  <a:lnTo>
                    <a:pt x="494411" y="0"/>
                  </a:lnTo>
                  <a:lnTo>
                    <a:pt x="0" y="856344"/>
                  </a:lnTo>
                  <a:lnTo>
                    <a:pt x="1263289" y="856344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543963" y="0"/>
              <a:ext cx="5222758" cy="6858001"/>
            </a:xfrm>
            <a:custGeom>
              <a:avLst/>
              <a:gdLst>
                <a:gd name="connsiteX0" fmla="*/ 3959469 w 5222758"/>
                <a:gd name="connsiteY0" fmla="*/ 0 h 6858001"/>
                <a:gd name="connsiteX1" fmla="*/ 5222758 w 5222758"/>
                <a:gd name="connsiteY1" fmla="*/ 0 h 6858001"/>
                <a:gd name="connsiteX2" fmla="*/ 1263289 w 5222758"/>
                <a:gd name="connsiteY2" fmla="*/ 6858001 h 6858001"/>
                <a:gd name="connsiteX3" fmla="*/ 0 w 5222758"/>
                <a:gd name="connsiteY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758" h="6858001">
                  <a:moveTo>
                    <a:pt x="3959469" y="0"/>
                  </a:moveTo>
                  <a:lnTo>
                    <a:pt x="5222758" y="0"/>
                  </a:lnTo>
                  <a:lnTo>
                    <a:pt x="1263289" y="6858001"/>
                  </a:lnTo>
                  <a:lnTo>
                    <a:pt x="0" y="6858001"/>
                  </a:lnTo>
                  <a:close/>
                </a:path>
              </a:pathLst>
            </a:custGeom>
            <a:solidFill>
              <a:srgbClr val="5376F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823868" y="1133104"/>
            <a:ext cx="167102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350" dirty="0">
                <a:solidFill>
                  <a:srgbClr val="5376FB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2</a:t>
            </a:r>
            <a:endParaRPr lang="zh-CN" altLang="en-US" sz="10350" dirty="0">
              <a:solidFill>
                <a:srgbClr val="5376FB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54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cef09ac28eaae964ec9988a5cce77c8b8C1E4685C6E6B40CD7615480512384A61EE159C6FE0045D14B61E85D0A95589D558B81FFC809322ACC20DC2254D928200A3EA0841B8B1814D46540F92FDE0CC7D2E4FED8FEEFC6C9A68F4EFD8E967F607C3A4874F08B710D4B9EDAF2198A37174DB562817F68A467C4A8AF4E469EC69C"/>
          <p:cNvSpPr/>
          <p:nvPr/>
        </p:nvSpPr>
        <p:spPr>
          <a:xfrm>
            <a:off x="2857500" y="470814"/>
            <a:ext cx="3429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900" spc="225" dirty="0">
                <a:solidFill>
                  <a:schemeClr val="bg1">
                    <a:lumMod val="50000"/>
                  </a:schemeClr>
                </a:solidFill>
                <a:ea typeface="汉仪菱心体简" panose="02010609000101010101" pitchFamily="49" charset="-122"/>
              </a:rPr>
              <a:t>Click here to add a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398" y="0"/>
            <a:ext cx="695205" cy="356345"/>
            <a:chOff x="5358606" y="-11457"/>
            <a:chExt cx="1093949" cy="560732"/>
          </a:xfrm>
        </p:grpSpPr>
        <p:sp>
          <p:nvSpPr>
            <p:cNvPr id="6" name="任意多边形 5"/>
            <p:cNvSpPr/>
            <p:nvPr/>
          </p:nvSpPr>
          <p:spPr>
            <a:xfrm flipH="1">
              <a:off x="5358606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  <p:sp>
          <p:nvSpPr>
            <p:cNvPr id="7" name="任意多边形 6"/>
            <p:cNvSpPr/>
            <p:nvPr/>
          </p:nvSpPr>
          <p:spPr>
            <a:xfrm flipH="1" flipV="1">
              <a:off x="5683568" y="-11457"/>
              <a:ext cx="768987" cy="560732"/>
            </a:xfrm>
            <a:custGeom>
              <a:avLst/>
              <a:gdLst>
                <a:gd name="connsiteX0" fmla="*/ 768987 w 768987"/>
                <a:gd name="connsiteY0" fmla="*/ 0 h 560732"/>
                <a:gd name="connsiteX1" fmla="*/ 323739 w 768987"/>
                <a:gd name="connsiteY1" fmla="*/ 0 h 560732"/>
                <a:gd name="connsiteX2" fmla="*/ 0 w 768987"/>
                <a:gd name="connsiteY2" fmla="*/ 560732 h 560732"/>
                <a:gd name="connsiteX3" fmla="*/ 445248 w 768987"/>
                <a:gd name="connsiteY3" fmla="*/ 560732 h 5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87" h="560732">
                  <a:moveTo>
                    <a:pt x="768987" y="0"/>
                  </a:moveTo>
                  <a:lnTo>
                    <a:pt x="323739" y="0"/>
                  </a:lnTo>
                  <a:lnTo>
                    <a:pt x="0" y="560732"/>
                  </a:lnTo>
                  <a:lnTo>
                    <a:pt x="445248" y="560732"/>
                  </a:lnTo>
                  <a:close/>
                </a:path>
              </a:pathLst>
            </a:custGeom>
            <a:solidFill>
              <a:srgbClr val="537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240501" y="1208380"/>
            <a:ext cx="1322050" cy="1403747"/>
            <a:chOff x="1240501" y="1208380"/>
            <a:chExt cx="1322050" cy="1403747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4" name="直接连接符 33"/>
            <p:cNvCxnSpPr/>
            <p:nvPr/>
          </p:nvCxnSpPr>
          <p:spPr>
            <a:xfrm flipH="1">
              <a:off x="1307538" y="1208380"/>
              <a:ext cx="1196092" cy="1403747"/>
            </a:xfrm>
            <a:prstGeom prst="line">
              <a:avLst/>
            </a:prstGeom>
            <a:grpFill/>
            <a:ln w="38100">
              <a:solidFill>
                <a:srgbClr val="5376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>
              <a:off x="1240501" y="1257963"/>
              <a:ext cx="1322050" cy="1322050"/>
              <a:chOff x="2940934" y="2283709"/>
              <a:chExt cx="1762733" cy="1762733"/>
            </a:xfrm>
            <a:grpFill/>
          </p:grpSpPr>
          <p:sp>
            <p:nvSpPr>
              <p:cNvPr id="36" name="空心弧 35"/>
              <p:cNvSpPr/>
              <p:nvPr/>
            </p:nvSpPr>
            <p:spPr>
              <a:xfrm>
                <a:off x="2940934" y="2283709"/>
                <a:ext cx="1762733" cy="1762733"/>
              </a:xfrm>
              <a:prstGeom prst="blockArc">
                <a:avLst>
                  <a:gd name="adj1" fmla="val 1636957"/>
                  <a:gd name="adj2" fmla="val 144664"/>
                  <a:gd name="adj3" fmla="val 9710"/>
                </a:avLst>
              </a:prstGeom>
              <a:solidFill>
                <a:srgbClr val="0070C0"/>
              </a:solidFill>
              <a:ln>
                <a:solidFill>
                  <a:srgbClr val="5376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7213" y="2336400"/>
                <a:ext cx="1650174" cy="1657350"/>
              </a:xfrm>
              <a:custGeom>
                <a:avLst/>
                <a:gdLst>
                  <a:gd name="connsiteX0" fmla="*/ 828675 w 1657350"/>
                  <a:gd name="connsiteY0" fmla="*/ 0 h 1657350"/>
                  <a:gd name="connsiteX1" fmla="*/ 1657350 w 1657350"/>
                  <a:gd name="connsiteY1" fmla="*/ 828675 h 1657350"/>
                  <a:gd name="connsiteX2" fmla="*/ 828675 w 1657350"/>
                  <a:gd name="connsiteY2" fmla="*/ 1657350 h 1657350"/>
                  <a:gd name="connsiteX3" fmla="*/ 0 w 1657350"/>
                  <a:gd name="connsiteY3" fmla="*/ 828675 h 1657350"/>
                  <a:gd name="connsiteX4" fmla="*/ 828675 w 1657350"/>
                  <a:gd name="connsiteY4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828675" y="0"/>
                    </a:moveTo>
                    <a:cubicBezTo>
                      <a:pt x="1286340" y="0"/>
                      <a:pt x="1657350" y="371010"/>
                      <a:pt x="1657350" y="828675"/>
                    </a:cubicBezTo>
                    <a:cubicBezTo>
                      <a:pt x="1657350" y="1286340"/>
                      <a:pt x="1286340" y="1657350"/>
                      <a:pt x="828675" y="1657350"/>
                    </a:cubicBezTo>
                    <a:cubicBezTo>
                      <a:pt x="371010" y="1657350"/>
                      <a:pt x="0" y="1286340"/>
                      <a:pt x="0" y="828675"/>
                    </a:cubicBezTo>
                    <a:cubicBezTo>
                      <a:pt x="0" y="371010"/>
                      <a:pt x="371010" y="0"/>
                      <a:pt x="828675" y="0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</p:pic>
        </p:grpSp>
      </p:grpSp>
      <p:grpSp>
        <p:nvGrpSpPr>
          <p:cNvPr id="38" name="组合 37"/>
          <p:cNvGrpSpPr/>
          <p:nvPr/>
        </p:nvGrpSpPr>
        <p:grpSpPr>
          <a:xfrm>
            <a:off x="3959888" y="1208380"/>
            <a:ext cx="1322050" cy="1403747"/>
            <a:chOff x="3959888" y="1208380"/>
            <a:chExt cx="1322050" cy="1403747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9" name="直接连接符 38"/>
            <p:cNvCxnSpPr/>
            <p:nvPr/>
          </p:nvCxnSpPr>
          <p:spPr>
            <a:xfrm flipH="1">
              <a:off x="4026926" y="1208380"/>
              <a:ext cx="1196092" cy="1403747"/>
            </a:xfrm>
            <a:prstGeom prst="line">
              <a:avLst/>
            </a:prstGeom>
            <a:grpFill/>
            <a:ln w="38100">
              <a:solidFill>
                <a:srgbClr val="5376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/>
            <p:cNvGrpSpPr/>
            <p:nvPr/>
          </p:nvGrpSpPr>
          <p:grpSpPr>
            <a:xfrm>
              <a:off x="3959888" y="1257963"/>
              <a:ext cx="1322050" cy="1322050"/>
              <a:chOff x="5398384" y="2283709"/>
              <a:chExt cx="1762733" cy="1762733"/>
            </a:xfrm>
            <a:grpFill/>
          </p:grpSpPr>
          <p:sp>
            <p:nvSpPr>
              <p:cNvPr id="41" name="空心弧 40"/>
              <p:cNvSpPr/>
              <p:nvPr/>
            </p:nvSpPr>
            <p:spPr>
              <a:xfrm>
                <a:off x="5398384" y="2283709"/>
                <a:ext cx="1762733" cy="1762733"/>
              </a:xfrm>
              <a:prstGeom prst="blockArc">
                <a:avLst>
                  <a:gd name="adj1" fmla="val 1636957"/>
                  <a:gd name="adj2" fmla="val 144664"/>
                  <a:gd name="adj3" fmla="val 9710"/>
                </a:avLst>
              </a:prstGeom>
              <a:solidFill>
                <a:srgbClr val="0070C0"/>
              </a:solidFill>
              <a:ln>
                <a:solidFill>
                  <a:srgbClr val="5376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4663" y="2336400"/>
                <a:ext cx="1650174" cy="1657350"/>
              </a:xfrm>
              <a:custGeom>
                <a:avLst/>
                <a:gdLst>
                  <a:gd name="connsiteX0" fmla="*/ 828675 w 1657350"/>
                  <a:gd name="connsiteY0" fmla="*/ 0 h 1657350"/>
                  <a:gd name="connsiteX1" fmla="*/ 1657350 w 1657350"/>
                  <a:gd name="connsiteY1" fmla="*/ 828675 h 1657350"/>
                  <a:gd name="connsiteX2" fmla="*/ 828675 w 1657350"/>
                  <a:gd name="connsiteY2" fmla="*/ 1657350 h 1657350"/>
                  <a:gd name="connsiteX3" fmla="*/ 0 w 1657350"/>
                  <a:gd name="connsiteY3" fmla="*/ 828675 h 1657350"/>
                  <a:gd name="connsiteX4" fmla="*/ 828675 w 1657350"/>
                  <a:gd name="connsiteY4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828675" y="0"/>
                    </a:moveTo>
                    <a:cubicBezTo>
                      <a:pt x="1286340" y="0"/>
                      <a:pt x="1657350" y="371010"/>
                      <a:pt x="1657350" y="828675"/>
                    </a:cubicBezTo>
                    <a:cubicBezTo>
                      <a:pt x="1657350" y="1286340"/>
                      <a:pt x="1286340" y="1657350"/>
                      <a:pt x="828675" y="1657350"/>
                    </a:cubicBezTo>
                    <a:cubicBezTo>
                      <a:pt x="371010" y="1657350"/>
                      <a:pt x="0" y="1286340"/>
                      <a:pt x="0" y="828675"/>
                    </a:cubicBezTo>
                    <a:cubicBezTo>
                      <a:pt x="0" y="371010"/>
                      <a:pt x="371010" y="0"/>
                      <a:pt x="828675" y="0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</p:pic>
        </p:grpSp>
      </p:grpSp>
      <p:grpSp>
        <p:nvGrpSpPr>
          <p:cNvPr id="43" name="组合 42"/>
          <p:cNvGrpSpPr/>
          <p:nvPr/>
        </p:nvGrpSpPr>
        <p:grpSpPr>
          <a:xfrm>
            <a:off x="6614188" y="1208380"/>
            <a:ext cx="1322050" cy="1403747"/>
            <a:chOff x="6614188" y="1208380"/>
            <a:chExt cx="1322050" cy="1403747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4" name="直接连接符 43"/>
            <p:cNvCxnSpPr/>
            <p:nvPr/>
          </p:nvCxnSpPr>
          <p:spPr>
            <a:xfrm flipH="1">
              <a:off x="6672283" y="1208380"/>
              <a:ext cx="1196092" cy="1403747"/>
            </a:xfrm>
            <a:prstGeom prst="line">
              <a:avLst/>
            </a:prstGeom>
            <a:grpFill/>
            <a:ln w="38100">
              <a:solidFill>
                <a:srgbClr val="5376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44"/>
            <p:cNvGrpSpPr/>
            <p:nvPr/>
          </p:nvGrpSpPr>
          <p:grpSpPr>
            <a:xfrm>
              <a:off x="6614188" y="1257963"/>
              <a:ext cx="1322050" cy="1322050"/>
              <a:chOff x="8598784" y="2283709"/>
              <a:chExt cx="1762733" cy="1762733"/>
            </a:xfrm>
            <a:grpFill/>
          </p:grpSpPr>
          <p:sp>
            <p:nvSpPr>
              <p:cNvPr id="46" name="空心弧 45"/>
              <p:cNvSpPr/>
              <p:nvPr/>
            </p:nvSpPr>
            <p:spPr>
              <a:xfrm>
                <a:off x="8598784" y="2283709"/>
                <a:ext cx="1762733" cy="1762733"/>
              </a:xfrm>
              <a:prstGeom prst="blockArc">
                <a:avLst>
                  <a:gd name="adj1" fmla="val 1636957"/>
                  <a:gd name="adj2" fmla="val 144664"/>
                  <a:gd name="adj3" fmla="val 9710"/>
                </a:avLst>
              </a:prstGeom>
              <a:solidFill>
                <a:srgbClr val="0070C0"/>
              </a:solidFill>
              <a:ln>
                <a:solidFill>
                  <a:srgbClr val="5376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1475" y="2336400"/>
                <a:ext cx="1657350" cy="1657350"/>
              </a:xfrm>
              <a:custGeom>
                <a:avLst/>
                <a:gdLst>
                  <a:gd name="connsiteX0" fmla="*/ 828675 w 1657350"/>
                  <a:gd name="connsiteY0" fmla="*/ 0 h 1657350"/>
                  <a:gd name="connsiteX1" fmla="*/ 1657350 w 1657350"/>
                  <a:gd name="connsiteY1" fmla="*/ 828675 h 1657350"/>
                  <a:gd name="connsiteX2" fmla="*/ 828675 w 1657350"/>
                  <a:gd name="connsiteY2" fmla="*/ 1657350 h 1657350"/>
                  <a:gd name="connsiteX3" fmla="*/ 0 w 1657350"/>
                  <a:gd name="connsiteY3" fmla="*/ 828675 h 1657350"/>
                  <a:gd name="connsiteX4" fmla="*/ 828675 w 1657350"/>
                  <a:gd name="connsiteY4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828675" y="0"/>
                    </a:moveTo>
                    <a:cubicBezTo>
                      <a:pt x="1286340" y="0"/>
                      <a:pt x="1657350" y="371010"/>
                      <a:pt x="1657350" y="828675"/>
                    </a:cubicBezTo>
                    <a:cubicBezTo>
                      <a:pt x="1657350" y="1286340"/>
                      <a:pt x="1286340" y="1657350"/>
                      <a:pt x="828675" y="1657350"/>
                    </a:cubicBezTo>
                    <a:cubicBezTo>
                      <a:pt x="371010" y="1657350"/>
                      <a:pt x="0" y="1286340"/>
                      <a:pt x="0" y="828675"/>
                    </a:cubicBezTo>
                    <a:cubicBezTo>
                      <a:pt x="0" y="371010"/>
                      <a:pt x="371010" y="0"/>
                      <a:pt x="828675" y="0"/>
                    </a:cubicBezTo>
                    <a:close/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</p:pic>
        </p:grpSp>
      </p:grpSp>
      <p:grpSp>
        <p:nvGrpSpPr>
          <p:cNvPr id="48" name="组合 47"/>
          <p:cNvGrpSpPr/>
          <p:nvPr/>
        </p:nvGrpSpPr>
        <p:grpSpPr>
          <a:xfrm>
            <a:off x="701381" y="2975542"/>
            <a:ext cx="2448219" cy="1577796"/>
            <a:chOff x="1307708" y="4373789"/>
            <a:chExt cx="3264292" cy="2103730"/>
          </a:xfrm>
        </p:grpSpPr>
        <p:sp>
          <p:nvSpPr>
            <p:cNvPr id="49" name="矩形 48"/>
            <p:cNvSpPr/>
            <p:nvPr/>
          </p:nvSpPr>
          <p:spPr>
            <a:xfrm>
              <a:off x="1307708" y="4815525"/>
              <a:ext cx="3264292" cy="1661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后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198284" y="4373789"/>
              <a:ext cx="14831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31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Your Text 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396803" y="2975541"/>
            <a:ext cx="2448219" cy="1577796"/>
            <a:chOff x="1307708" y="4373789"/>
            <a:chExt cx="3264292" cy="2103730"/>
          </a:xfrm>
        </p:grpSpPr>
        <p:sp>
          <p:nvSpPr>
            <p:cNvPr id="52" name="矩形 51"/>
            <p:cNvSpPr/>
            <p:nvPr/>
          </p:nvSpPr>
          <p:spPr>
            <a:xfrm>
              <a:off x="1307708" y="4815525"/>
              <a:ext cx="3264292" cy="1661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2198284" y="4373789"/>
              <a:ext cx="14831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31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Your Text 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051103" y="2975541"/>
            <a:ext cx="2448219" cy="1577796"/>
            <a:chOff x="1307708" y="4373789"/>
            <a:chExt cx="3264292" cy="2103730"/>
          </a:xfrm>
        </p:grpSpPr>
        <p:sp>
          <p:nvSpPr>
            <p:cNvPr id="55" name="矩形 54"/>
            <p:cNvSpPr/>
            <p:nvPr/>
          </p:nvSpPr>
          <p:spPr>
            <a:xfrm>
              <a:off x="1307708" y="4815525"/>
              <a:ext cx="3264292" cy="1661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2198284" y="4373789"/>
              <a:ext cx="14831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31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Your Text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957752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33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3FD799-96F3-4392-B7AB-5DDA8E22AF3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  <p:tag name="ISPRING_PRESENTATION_TITLE" val="58a30b0a02ec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2321</Words>
  <Application>Microsoft Office PowerPoint</Application>
  <PresentationFormat>全屏显示(16:9)</PresentationFormat>
  <Paragraphs>264</Paragraphs>
  <Slides>25</Slides>
  <Notes>25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58a30b0a02ec4</dc:title>
  <cp:lastModifiedBy>User</cp:lastModifiedBy>
  <cp:revision>3</cp:revision>
  <dcterms:created xsi:type="dcterms:W3CDTF">2017-02-14T08:38:51Z</dcterms:created>
  <dcterms:modified xsi:type="dcterms:W3CDTF">2017-07-29T08:46:00Z</dcterms:modified>
</cp:coreProperties>
</file>