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3809" r:id="rId2"/>
    <p:sldId id="3802" r:id="rId3"/>
    <p:sldId id="3805" r:id="rId4"/>
    <p:sldId id="3783" r:id="rId5"/>
    <p:sldId id="3784" r:id="rId6"/>
    <p:sldId id="3782" r:id="rId7"/>
    <p:sldId id="3806" r:id="rId8"/>
    <p:sldId id="3788" r:id="rId9"/>
    <p:sldId id="3781" r:id="rId10"/>
    <p:sldId id="3785" r:id="rId11"/>
    <p:sldId id="3807" r:id="rId12"/>
    <p:sldId id="3795" r:id="rId13"/>
    <p:sldId id="3794" r:id="rId14"/>
    <p:sldId id="3792" r:id="rId15"/>
    <p:sldId id="3793" r:id="rId16"/>
    <p:sldId id="3808" r:id="rId17"/>
    <p:sldId id="3786" r:id="rId18"/>
    <p:sldId id="3789" r:id="rId19"/>
    <p:sldId id="3787" r:id="rId20"/>
    <p:sldId id="3791" r:id="rId21"/>
    <p:sldId id="3790" r:id="rId22"/>
    <p:sldId id="380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41801"/>
    <a:srgbClr val="682F03"/>
    <a:srgbClr val="F08200"/>
    <a:srgbClr val="E91E21"/>
    <a:srgbClr val="010066"/>
    <a:srgbClr val="DA1F28"/>
    <a:srgbClr val="4BC1DD"/>
    <a:srgbClr val="333F50"/>
    <a:srgbClr val="8A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0" autoAdjust="0"/>
    <p:restoredTop sz="95317" autoAdjust="0"/>
  </p:normalViewPr>
  <p:slideViewPr>
    <p:cSldViewPr>
      <p:cViewPr>
        <p:scale>
          <a:sx n="55" d="100"/>
          <a:sy n="55" d="100"/>
        </p:scale>
        <p:origin x="-1206" y="-372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2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9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5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9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8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5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1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1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6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27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24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58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31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6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2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49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1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2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9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3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1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208210"/>
            <a:ext cx="12858750" cy="7085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5488" y="4510682"/>
            <a:ext cx="12858750" cy="2721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4357856"/>
            <a:ext cx="12858750" cy="98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349779" y="4594201"/>
            <a:ext cx="1014821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cap="all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个人求职简历竞聘</a:t>
            </a:r>
            <a:endParaRPr lang="zh-CN" altLang="en-US" sz="8000" b="1" cap="all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27147" y="5877127"/>
            <a:ext cx="60044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Year-end summary plan PPT in the New Year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612807" y="6362024"/>
            <a:ext cx="56331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网  </a:t>
            </a:r>
            <a:r>
              <a:rPr lang="en-US" altLang="zh-CN" sz="16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err="1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86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79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" grpId="0" animBg="1"/>
      <p:bldP spid="8" grpId="0" animBg="1"/>
      <p:bldP spid="14" grpId="0"/>
      <p:bldP spid="14" grpId="1"/>
      <p:bldP spid="15" grpId="0"/>
      <p:bldP spid="15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作品</a:t>
            </a:r>
            <a:r>
              <a:rPr lang="zh-CN" altLang="en-US" sz="32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320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28167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799" y="5034806"/>
            <a:ext cx="338432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2176" y="1630415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32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的未来计划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66515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84092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个人基本信息</a:t>
            </a:r>
            <a:endParaRPr lang="en-US" altLang="zh-CN" sz="2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84211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工作胜任能力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84329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个人作品展示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84448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我的</a:t>
            </a: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2080352" y="28880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2094866" y="39037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409450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712267"/>
            <a:ext cx="12858750" cy="75303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582144"/>
            <a:ext cx="12858750" cy="26505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357856"/>
            <a:ext cx="12858750" cy="98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028952" y="4894754"/>
            <a:ext cx="680084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7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199852" y="6172911"/>
            <a:ext cx="44590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45076577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/>
      <p:bldP spid="14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个人基本信息</a:t>
            </a:r>
            <a:endParaRPr lang="en-US" altLang="zh-CN" sz="320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97345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工作胜任能力</a:t>
            </a:r>
            <a:r>
              <a:rPr lang="en-US" altLang="zh-CN" sz="140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4475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>
              <a:spLocks/>
            </p:cNvSpPr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>
              <a:spLocks/>
            </p:cNvSpPr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>
              <a:spLocks/>
            </p:cNvSpPr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>
              <a:spLocks/>
            </p:cNvSpPr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>
              <a:spLocks/>
            </p:cNvSpPr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>
              <a:spLocks/>
            </p:cNvSpPr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>
              <a:spLocks/>
            </p:cNvSpPr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>
              <a:spLocks/>
            </p:cNvSpPr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>
              <a:spLocks/>
            </p:cNvSpPr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>
              <a:spLocks/>
            </p:cNvSpPr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>
              <a:spLocks/>
            </p:cNvSpPr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>
              <a:spLocks/>
            </p:cNvSpPr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>
              <a:spLocks/>
            </p:cNvSpPr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>
              <a:spLocks/>
            </p:cNvSpPr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>
              <a:spLocks/>
            </p:cNvSpPr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>
              <a:spLocks/>
            </p:cNvSpPr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>
              <a:spLocks/>
            </p:cNvSpPr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>
              <a:spLocks/>
            </p:cNvSpPr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>
              <a:spLocks/>
            </p:cNvSpPr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>
              <a:spLocks/>
            </p:cNvSpPr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>
              <a:spLocks/>
            </p:cNvSpPr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>
              <a:spLocks/>
            </p:cNvSpPr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>
              <a:spLocks/>
            </p:cNvSpPr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>
              <a:spLocks/>
            </p:cNvSpPr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>
              <a:spLocks/>
            </p:cNvSpPr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SCORM_PASSING_SCORE" val="100.000000"/>
  <p:tag name="ISPRING_PRESENTATION_TITLE" val="bt1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2800</Words>
  <Application>Microsoft Office PowerPoint</Application>
  <PresentationFormat>自定义</PresentationFormat>
  <Paragraphs>256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bt100</dc:title>
  <dc:creator/>
  <cp:lastModifiedBy/>
  <cp:revision>1</cp:revision>
  <dcterms:created xsi:type="dcterms:W3CDTF">2016-11-14T17:13:16Z</dcterms:created>
  <dcterms:modified xsi:type="dcterms:W3CDTF">2017-08-04T02:39:47Z</dcterms:modified>
</cp:coreProperties>
</file>